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002" r:id="rId2"/>
    <p:sldId id="5178" r:id="rId3"/>
    <p:sldId id="5180" r:id="rId4"/>
    <p:sldId id="5191" r:id="rId5"/>
    <p:sldId id="5193" r:id="rId6"/>
    <p:sldId id="5192" r:id="rId7"/>
    <p:sldId id="5194" r:id="rId8"/>
    <p:sldId id="5187" r:id="rId9"/>
    <p:sldId id="5182" r:id="rId10"/>
    <p:sldId id="5188" r:id="rId11"/>
    <p:sldId id="5195" r:id="rId12"/>
    <p:sldId id="5189" r:id="rId13"/>
    <p:sldId id="5186" r:id="rId14"/>
    <p:sldId id="5196" r:id="rId15"/>
    <p:sldId id="5171" r:id="rId16"/>
    <p:sldId id="51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98"/>
    <a:srgbClr val="FF6C00"/>
    <a:srgbClr val="53565A"/>
    <a:srgbClr val="282828"/>
    <a:srgbClr val="BA84FF"/>
    <a:srgbClr val="4CA2CE"/>
    <a:srgbClr val="007397"/>
    <a:srgbClr val="3679DF"/>
    <a:srgbClr val="E8E9EA"/>
    <a:srgbClr val="DCD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471AFC-A180-43E0-8A01-30FEE601B9A6}" v="136" dt="2023-09-04T00:26:58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8" autoAdjust="0"/>
    <p:restoredTop sz="94660"/>
  </p:normalViewPr>
  <p:slideViewPr>
    <p:cSldViewPr snapToGrid="0">
      <p:cViewPr varScale="1">
        <p:scale>
          <a:sx n="80" d="100"/>
          <a:sy n="80" d="100"/>
        </p:scale>
        <p:origin x="792" y="5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6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g, Aimee (ELS-BEI)" userId="e894c664-a564-45e7-9dde-af7aa1c809af" providerId="ADAL" clId="{17E12E64-75C2-4A12-AE6D-DE98DD15E8B2}"/>
    <pc:docChg chg="undo custSel addSld delSld modSld sldOrd">
      <pc:chgData name="Zhang, Aimee (ELS-BEI)" userId="e894c664-a564-45e7-9dde-af7aa1c809af" providerId="ADAL" clId="{17E12E64-75C2-4A12-AE6D-DE98DD15E8B2}" dt="2023-08-10T10:47:38.445" v="2789"/>
      <pc:docMkLst>
        <pc:docMk/>
      </pc:docMkLst>
      <pc:sldChg chg="addSp delSp modSp mod modTransition delAnim modAnim">
        <pc:chgData name="Zhang, Aimee (ELS-BEI)" userId="e894c664-a564-45e7-9dde-af7aa1c809af" providerId="ADAL" clId="{17E12E64-75C2-4A12-AE6D-DE98DD15E8B2}" dt="2023-08-10T07:42:40.930" v="2583"/>
        <pc:sldMkLst>
          <pc:docMk/>
          <pc:sldMk cId="637582833" sldId="5002"/>
        </pc:sldMkLst>
        <pc:spChg chg="mod">
          <ac:chgData name="Zhang, Aimee (ELS-BEI)" userId="e894c664-a564-45e7-9dde-af7aa1c809af" providerId="ADAL" clId="{17E12E64-75C2-4A12-AE6D-DE98DD15E8B2}" dt="2023-08-09T12:42:32.960" v="2140" actId="20577"/>
          <ac:spMkLst>
            <pc:docMk/>
            <pc:sldMk cId="637582833" sldId="5002"/>
            <ac:spMk id="2" creationId="{A546164F-14D7-4C97-AFFF-0E08E038243D}"/>
          </ac:spMkLst>
        </pc:spChg>
        <pc:spChg chg="mod">
          <ac:chgData name="Zhang, Aimee (ELS-BEI)" userId="e894c664-a564-45e7-9dde-af7aa1c809af" providerId="ADAL" clId="{17E12E64-75C2-4A12-AE6D-DE98DD15E8B2}" dt="2023-07-26T07:43:58.625" v="382" actId="1076"/>
          <ac:spMkLst>
            <pc:docMk/>
            <pc:sldMk cId="637582833" sldId="5002"/>
            <ac:spMk id="7" creationId="{0E27967D-51F6-326E-CC59-7F1BD8BC2149}"/>
          </ac:spMkLst>
        </pc:spChg>
        <pc:picChg chg="add del mod">
          <ac:chgData name="Zhang, Aimee (ELS-BEI)" userId="e894c664-a564-45e7-9dde-af7aa1c809af" providerId="ADAL" clId="{17E12E64-75C2-4A12-AE6D-DE98DD15E8B2}" dt="2023-08-10T01:33:38.332" v="2457" actId="478"/>
          <ac:picMkLst>
            <pc:docMk/>
            <pc:sldMk cId="637582833" sldId="5002"/>
            <ac:picMk id="6" creationId="{371BF153-326B-4A19-C903-FEA07257D546}"/>
          </ac:picMkLst>
        </pc:picChg>
        <pc:picChg chg="add del mod">
          <ac:chgData name="Zhang, Aimee (ELS-BEI)" userId="e894c664-a564-45e7-9dde-af7aa1c809af" providerId="ADAL" clId="{17E12E64-75C2-4A12-AE6D-DE98DD15E8B2}" dt="2023-08-10T00:59:25.552" v="2306"/>
          <ac:picMkLst>
            <pc:docMk/>
            <pc:sldMk cId="637582833" sldId="5002"/>
            <ac:picMk id="6" creationId="{A04598E0-E32F-A79E-7433-FD18F95D20F8}"/>
          </ac:picMkLst>
        </pc:picChg>
        <pc:picChg chg="add del mod">
          <ac:chgData name="Zhang, Aimee (ELS-BEI)" userId="e894c664-a564-45e7-9dde-af7aa1c809af" providerId="ADAL" clId="{17E12E64-75C2-4A12-AE6D-DE98DD15E8B2}" dt="2023-08-10T01:05:47.274" v="2320"/>
          <ac:picMkLst>
            <pc:docMk/>
            <pc:sldMk cId="637582833" sldId="5002"/>
            <ac:picMk id="8" creationId="{065CBD42-BFC0-2A3F-BC67-910D09CF91EA}"/>
          </ac:picMkLst>
        </pc:picChg>
        <pc:picChg chg="add del mod">
          <ac:chgData name="Zhang, Aimee (ELS-BEI)" userId="e894c664-a564-45e7-9dde-af7aa1c809af" providerId="ADAL" clId="{17E12E64-75C2-4A12-AE6D-DE98DD15E8B2}" dt="2023-08-10T01:20:10.575" v="2441"/>
          <ac:picMkLst>
            <pc:docMk/>
            <pc:sldMk cId="637582833" sldId="5002"/>
            <ac:picMk id="8" creationId="{81B9768A-6D53-6AEA-61CC-B1AFA7B63C1D}"/>
          </ac:picMkLst>
        </pc:picChg>
        <pc:picChg chg="add del mod">
          <ac:chgData name="Zhang, Aimee (ELS-BEI)" userId="e894c664-a564-45e7-9dde-af7aa1c809af" providerId="ADAL" clId="{17E12E64-75C2-4A12-AE6D-DE98DD15E8B2}" dt="2023-08-10T01:34:03.734" v="2459" actId="478"/>
          <ac:picMkLst>
            <pc:docMk/>
            <pc:sldMk cId="637582833" sldId="5002"/>
            <ac:picMk id="8" creationId="{AFD8E50B-0AC6-FDCB-8B0C-C2F5FFD7DF0A}"/>
          </ac:picMkLst>
        </pc:picChg>
        <pc:picChg chg="add del mod">
          <ac:chgData name="Zhang, Aimee (ELS-BEI)" userId="e894c664-a564-45e7-9dde-af7aa1c809af" providerId="ADAL" clId="{17E12E64-75C2-4A12-AE6D-DE98DD15E8B2}" dt="2023-08-10T01:20:35.652" v="2442" actId="478"/>
          <ac:picMkLst>
            <pc:docMk/>
            <pc:sldMk cId="637582833" sldId="5002"/>
            <ac:picMk id="9" creationId="{C33D2EF7-9A47-8B2F-B3A9-B985AA56F614}"/>
          </ac:picMkLst>
        </pc:picChg>
        <pc:picChg chg="add del mod">
          <ac:chgData name="Zhang, Aimee (ELS-BEI)" userId="e894c664-a564-45e7-9dde-af7aa1c809af" providerId="ADAL" clId="{17E12E64-75C2-4A12-AE6D-DE98DD15E8B2}" dt="2023-08-10T01:05:50.690" v="2321" actId="478"/>
          <ac:picMkLst>
            <pc:docMk/>
            <pc:sldMk cId="637582833" sldId="5002"/>
            <ac:picMk id="9" creationId="{FAF1A99F-FB3A-8DC2-1B54-00C89A332ABD}"/>
          </ac:picMkLst>
        </pc:picChg>
        <pc:picChg chg="add del mod">
          <ac:chgData name="Zhang, Aimee (ELS-BEI)" userId="e894c664-a564-45e7-9dde-af7aa1c809af" providerId="ADAL" clId="{17E12E64-75C2-4A12-AE6D-DE98DD15E8B2}" dt="2023-08-10T01:06:53.967" v="2326" actId="478"/>
          <ac:picMkLst>
            <pc:docMk/>
            <pc:sldMk cId="637582833" sldId="5002"/>
            <ac:picMk id="10" creationId="{2E513BAD-5FEC-A063-18B6-E5DF730A8886}"/>
          </ac:picMkLst>
        </pc:picChg>
        <pc:picChg chg="add del mod">
          <ac:chgData name="Zhang, Aimee (ELS-BEI)" userId="e894c664-a564-45e7-9dde-af7aa1c809af" providerId="ADAL" clId="{17E12E64-75C2-4A12-AE6D-DE98DD15E8B2}" dt="2023-08-10T01:22:43.291" v="2453" actId="34307"/>
          <ac:picMkLst>
            <pc:docMk/>
            <pc:sldMk cId="637582833" sldId="5002"/>
            <ac:picMk id="10" creationId="{686F4D5C-0EAD-C2BD-3BD9-858D7C0A1164}"/>
          </ac:picMkLst>
        </pc:picChg>
        <pc:picChg chg="add del mod ord">
          <ac:chgData name="Zhang, Aimee (ELS-BEI)" userId="e894c664-a564-45e7-9dde-af7aa1c809af" providerId="ADAL" clId="{17E12E64-75C2-4A12-AE6D-DE98DD15E8B2}" dt="2023-08-10T00:59:45.424" v="2307"/>
          <ac:picMkLst>
            <pc:docMk/>
            <pc:sldMk cId="637582833" sldId="5002"/>
            <ac:picMk id="10" creationId="{B1B261D6-6656-BE74-428F-9DABCC451F14}"/>
          </ac:picMkLst>
        </pc:picChg>
        <pc:picChg chg="add del mod">
          <ac:chgData name="Zhang, Aimee (ELS-BEI)" userId="e894c664-a564-45e7-9dde-af7aa1c809af" providerId="ADAL" clId="{17E12E64-75C2-4A12-AE6D-DE98DD15E8B2}" dt="2023-08-10T01:35:16.544" v="2463" actId="478"/>
          <ac:picMkLst>
            <pc:docMk/>
            <pc:sldMk cId="637582833" sldId="5002"/>
            <ac:picMk id="10" creationId="{FDED43CF-21AE-491F-A7F6-69F57AE737DB}"/>
          </ac:picMkLst>
        </pc:picChg>
        <pc:picChg chg="add del mod">
          <ac:chgData name="Zhang, Aimee (ELS-BEI)" userId="e894c664-a564-45e7-9dde-af7aa1c809af" providerId="ADAL" clId="{17E12E64-75C2-4A12-AE6D-DE98DD15E8B2}" dt="2023-08-10T01:03:26.141" v="2308" actId="478"/>
          <ac:picMkLst>
            <pc:docMk/>
            <pc:sldMk cId="637582833" sldId="5002"/>
            <ac:picMk id="11" creationId="{20AE5558-6791-C0A8-3F6E-C0F75C959A6F}"/>
          </ac:picMkLst>
        </pc:picChg>
        <pc:picChg chg="add del mod">
          <ac:chgData name="Zhang, Aimee (ELS-BEI)" userId="e894c664-a564-45e7-9dde-af7aa1c809af" providerId="ADAL" clId="{17E12E64-75C2-4A12-AE6D-DE98DD15E8B2}" dt="2023-08-10T00:44:21.544" v="2239"/>
          <ac:picMkLst>
            <pc:docMk/>
            <pc:sldMk cId="637582833" sldId="5002"/>
            <ac:picMk id="11" creationId="{57B182DC-FD6D-2904-E34E-6C8E156C7AE1}"/>
          </ac:picMkLst>
        </pc:picChg>
        <pc:picChg chg="add del mod">
          <ac:chgData name="Zhang, Aimee (ELS-BEI)" userId="e894c664-a564-45e7-9dde-af7aa1c809af" providerId="ADAL" clId="{17E12E64-75C2-4A12-AE6D-DE98DD15E8B2}" dt="2023-08-10T01:35:12.960" v="2462" actId="478"/>
          <ac:picMkLst>
            <pc:docMk/>
            <pc:sldMk cId="637582833" sldId="5002"/>
            <ac:picMk id="11" creationId="{D3C59802-ABF0-376C-54EF-D9662075A411}"/>
          </ac:picMkLst>
        </pc:picChg>
        <pc:picChg chg="add del mod">
          <ac:chgData name="Zhang, Aimee (ELS-BEI)" userId="e894c664-a564-45e7-9dde-af7aa1c809af" providerId="ADAL" clId="{17E12E64-75C2-4A12-AE6D-DE98DD15E8B2}" dt="2023-08-10T07:02:26.967" v="2565"/>
          <ac:picMkLst>
            <pc:docMk/>
            <pc:sldMk cId="637582833" sldId="5002"/>
            <ac:picMk id="12" creationId="{3AE0D454-F0FE-5F09-8FA8-1793ED1DE70F}"/>
          </ac:picMkLst>
        </pc:picChg>
        <pc:picChg chg="add del mod">
          <ac:chgData name="Zhang, Aimee (ELS-BEI)" userId="e894c664-a564-45e7-9dde-af7aa1c809af" providerId="ADAL" clId="{17E12E64-75C2-4A12-AE6D-DE98DD15E8B2}" dt="2023-08-10T03:23:40.600" v="2495"/>
          <ac:picMkLst>
            <pc:docMk/>
            <pc:sldMk cId="637582833" sldId="5002"/>
            <ac:picMk id="13" creationId="{5ADA9405-0070-5C2F-A2D3-57F77CB832CF}"/>
          </ac:picMkLst>
        </pc:picChg>
        <pc:picChg chg="add del mod ord">
          <ac:chgData name="Zhang, Aimee (ELS-BEI)" userId="e894c664-a564-45e7-9dde-af7aa1c809af" providerId="ADAL" clId="{17E12E64-75C2-4A12-AE6D-DE98DD15E8B2}" dt="2023-08-10T00:44:46.053" v="2240"/>
          <ac:picMkLst>
            <pc:docMk/>
            <pc:sldMk cId="637582833" sldId="5002"/>
            <ac:picMk id="14" creationId="{22236BB1-17EA-B4F7-698F-9601AB2AD4BD}"/>
          </ac:picMkLst>
        </pc:picChg>
        <pc:picChg chg="add del mod ord">
          <ac:chgData name="Zhang, Aimee (ELS-BEI)" userId="e894c664-a564-45e7-9dde-af7aa1c809af" providerId="ADAL" clId="{17E12E64-75C2-4A12-AE6D-DE98DD15E8B2}" dt="2023-08-10T07:05:32.383" v="2566"/>
          <ac:picMkLst>
            <pc:docMk/>
            <pc:sldMk cId="637582833" sldId="5002"/>
            <ac:picMk id="15" creationId="{94A0D948-D50B-212A-BB60-1F15BF9FBD0C}"/>
          </ac:picMkLst>
        </pc:picChg>
        <pc:picChg chg="add del mod">
          <ac:chgData name="Zhang, Aimee (ELS-BEI)" userId="e894c664-a564-45e7-9dde-af7aa1c809af" providerId="ADAL" clId="{17E12E64-75C2-4A12-AE6D-DE98DD15E8B2}" dt="2023-08-10T00:44:52.215" v="2242"/>
          <ac:picMkLst>
            <pc:docMk/>
            <pc:sldMk cId="637582833" sldId="5002"/>
            <ac:picMk id="15" creationId="{A3B7CE46-9B41-5BB3-FFDC-0C6B39B710F1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637582833" sldId="5002"/>
            <ac:picMk id="16" creationId="{4C648B4F-BD21-64A7-F16C-B68F46D1E459}"/>
          </ac:picMkLst>
        </pc:picChg>
        <pc:picChg chg="add del mod">
          <ac:chgData name="Zhang, Aimee (ELS-BEI)" userId="e894c664-a564-45e7-9dde-af7aa1c809af" providerId="ADAL" clId="{17E12E64-75C2-4A12-AE6D-DE98DD15E8B2}" dt="2023-08-10T01:25:05.853" v="2455"/>
          <ac:picMkLst>
            <pc:docMk/>
            <pc:sldMk cId="637582833" sldId="5002"/>
            <ac:picMk id="16" creationId="{F4121F4A-B7D7-6D19-108F-53FF95EB9E74}"/>
          </ac:picMkLst>
        </pc:picChg>
        <pc:picChg chg="add del mod ord">
          <ac:chgData name="Zhang, Aimee (ELS-BEI)" userId="e894c664-a564-45e7-9dde-af7aa1c809af" providerId="ADAL" clId="{17E12E64-75C2-4A12-AE6D-DE98DD15E8B2}" dt="2023-08-10T03:24:03.597" v="2496"/>
          <ac:picMkLst>
            <pc:docMk/>
            <pc:sldMk cId="637582833" sldId="5002"/>
            <ac:picMk id="17" creationId="{B717D96E-2A22-555F-BCD2-539B710DEA02}"/>
          </ac:picMkLst>
        </pc:picChg>
        <pc:picChg chg="add del mod ord">
          <ac:chgData name="Zhang, Aimee (ELS-BEI)" userId="e894c664-a564-45e7-9dde-af7aa1c809af" providerId="ADAL" clId="{17E12E64-75C2-4A12-AE6D-DE98DD15E8B2}" dt="2023-08-10T00:46:47.126" v="2243"/>
          <ac:picMkLst>
            <pc:docMk/>
            <pc:sldMk cId="637582833" sldId="5002"/>
            <ac:picMk id="18" creationId="{41C3DFE3-935E-80CF-638E-C512665091A3}"/>
          </ac:picMkLst>
        </pc:picChg>
        <pc:picChg chg="add del mod">
          <ac:chgData name="Zhang, Aimee (ELS-BEI)" userId="e894c664-a564-45e7-9dde-af7aa1c809af" providerId="ADAL" clId="{17E12E64-75C2-4A12-AE6D-DE98DD15E8B2}" dt="2023-08-10T01:10:44.550" v="2329"/>
          <ac:picMkLst>
            <pc:docMk/>
            <pc:sldMk cId="637582833" sldId="5002"/>
            <ac:picMk id="18" creationId="{69F88B8D-8D7F-95F2-02BA-0B6E25CE6D6A}"/>
          </ac:picMkLst>
        </pc:picChg>
        <pc:picChg chg="add del mod">
          <ac:chgData name="Zhang, Aimee (ELS-BEI)" userId="e894c664-a564-45e7-9dde-af7aa1c809af" providerId="ADAL" clId="{17E12E64-75C2-4A12-AE6D-DE98DD15E8B2}" dt="2023-08-10T03:24:44.158" v="2498"/>
          <ac:picMkLst>
            <pc:docMk/>
            <pc:sldMk cId="637582833" sldId="5002"/>
            <ac:picMk id="18" creationId="{DA565F99-DFE3-2695-C7B9-1B822CCE5BA1}"/>
          </ac:picMkLst>
        </pc:picChg>
        <pc:picChg chg="add del mod">
          <ac:chgData name="Zhang, Aimee (ELS-BEI)" userId="e894c664-a564-45e7-9dde-af7aa1c809af" providerId="ADAL" clId="{17E12E64-75C2-4A12-AE6D-DE98DD15E8B2}" dt="2023-08-10T01:14:12.250" v="2434" actId="478"/>
          <ac:picMkLst>
            <pc:docMk/>
            <pc:sldMk cId="637582833" sldId="5002"/>
            <ac:picMk id="19" creationId="{21609BF2-4975-2A67-AF6D-5A42A4D2167A}"/>
          </ac:picMkLst>
        </pc:picChg>
        <pc:picChg chg="add del mod">
          <ac:chgData name="Zhang, Aimee (ELS-BEI)" userId="e894c664-a564-45e7-9dde-af7aa1c809af" providerId="ADAL" clId="{17E12E64-75C2-4A12-AE6D-DE98DD15E8B2}" dt="2023-08-10T00:47:41.633" v="2255"/>
          <ac:picMkLst>
            <pc:docMk/>
            <pc:sldMk cId="637582833" sldId="5002"/>
            <ac:picMk id="19" creationId="{CF996766-657F-BEA8-436F-C7917B394D1F}"/>
          </ac:picMkLst>
        </pc:picChg>
        <pc:picChg chg="add del mod ord">
          <ac:chgData name="Zhang, Aimee (ELS-BEI)" userId="e894c664-a564-45e7-9dde-af7aa1c809af" providerId="ADAL" clId="{17E12E64-75C2-4A12-AE6D-DE98DD15E8B2}" dt="2023-08-10T00:48:26.288" v="2256"/>
          <ac:picMkLst>
            <pc:docMk/>
            <pc:sldMk cId="637582833" sldId="5002"/>
            <ac:picMk id="20" creationId="{70EE2F9B-A7D1-ECBB-F885-F419478301AD}"/>
          </ac:picMkLst>
        </pc:picChg>
        <pc:picChg chg="add del mod">
          <ac:chgData name="Zhang, Aimee (ELS-BEI)" userId="e894c664-a564-45e7-9dde-af7aa1c809af" providerId="ADAL" clId="{17E12E64-75C2-4A12-AE6D-DE98DD15E8B2}" dt="2023-08-10T01:18:17.498" v="2437"/>
          <ac:picMkLst>
            <pc:docMk/>
            <pc:sldMk cId="637582833" sldId="5002"/>
            <ac:picMk id="21" creationId="{6BD00DBC-8AD8-269F-F5CB-C0E2F874FE59}"/>
          </ac:picMkLst>
        </pc:picChg>
        <pc:picChg chg="add del mod">
          <ac:chgData name="Zhang, Aimee (ELS-BEI)" userId="e894c664-a564-45e7-9dde-af7aa1c809af" providerId="ADAL" clId="{17E12E64-75C2-4A12-AE6D-DE98DD15E8B2}" dt="2023-08-10T00:49:20.753" v="2262"/>
          <ac:picMkLst>
            <pc:docMk/>
            <pc:sldMk cId="637582833" sldId="5002"/>
            <ac:picMk id="21" creationId="{E2C84FA0-55DA-784F-E766-001D0DDA05CE}"/>
          </ac:picMkLst>
        </pc:picChg>
        <pc:picChg chg="add del mod">
          <ac:chgData name="Zhang, Aimee (ELS-BEI)" userId="e894c664-a564-45e7-9dde-af7aa1c809af" providerId="ADAL" clId="{17E12E64-75C2-4A12-AE6D-DE98DD15E8B2}" dt="2023-08-10T07:24:38.088" v="2579"/>
          <ac:picMkLst>
            <pc:docMk/>
            <pc:sldMk cId="637582833" sldId="5002"/>
            <ac:picMk id="22" creationId="{84A9D03C-A04E-B096-1D8C-B833D3B161AD}"/>
          </ac:picMkLst>
        </pc:picChg>
        <pc:picChg chg="add del mod">
          <ac:chgData name="Zhang, Aimee (ELS-BEI)" userId="e894c664-a564-45e7-9dde-af7aa1c809af" providerId="ADAL" clId="{17E12E64-75C2-4A12-AE6D-DE98DD15E8B2}" dt="2023-08-10T01:18:26.333" v="2438" actId="478"/>
          <ac:picMkLst>
            <pc:docMk/>
            <pc:sldMk cId="637582833" sldId="5002"/>
            <ac:picMk id="22" creationId="{8EF9050D-EBA2-58D0-B6C6-1C8103CFDC74}"/>
          </ac:picMkLst>
        </pc:picChg>
        <pc:picChg chg="add del mod ord">
          <ac:chgData name="Zhang, Aimee (ELS-BEI)" userId="e894c664-a564-45e7-9dde-af7aa1c809af" providerId="ADAL" clId="{17E12E64-75C2-4A12-AE6D-DE98DD15E8B2}" dt="2023-08-10T03:25:31.939" v="2499"/>
          <ac:picMkLst>
            <pc:docMk/>
            <pc:sldMk cId="637582833" sldId="5002"/>
            <ac:picMk id="22" creationId="{F2AAC66E-EF3D-A7DD-2609-9A86789BDBF3}"/>
          </ac:picMkLst>
        </pc:picChg>
        <pc:picChg chg="add del mod ord">
          <ac:chgData name="Zhang, Aimee (ELS-BEI)" userId="e894c664-a564-45e7-9dde-af7aa1c809af" providerId="ADAL" clId="{17E12E64-75C2-4A12-AE6D-DE98DD15E8B2}" dt="2023-08-10T00:50:19.396" v="2263"/>
          <ac:picMkLst>
            <pc:docMk/>
            <pc:sldMk cId="637582833" sldId="5002"/>
            <ac:picMk id="23" creationId="{66C13569-96CC-2AFD-1370-7A67FC225AAB}"/>
          </ac:picMkLst>
        </pc:picChg>
        <pc:picChg chg="add del mod">
          <ac:chgData name="Zhang, Aimee (ELS-BEI)" userId="e894c664-a564-45e7-9dde-af7aa1c809af" providerId="ADAL" clId="{17E12E64-75C2-4A12-AE6D-DE98DD15E8B2}" dt="2023-08-10T03:27:57.900" v="2515"/>
          <ac:picMkLst>
            <pc:docMk/>
            <pc:sldMk cId="637582833" sldId="5002"/>
            <ac:picMk id="23" creationId="{A3D75E08-4F11-F698-D933-6D15BDD991E0}"/>
          </ac:picMkLst>
        </pc:picChg>
        <pc:picChg chg="add del mod">
          <ac:chgData name="Zhang, Aimee (ELS-BEI)" userId="e894c664-a564-45e7-9dde-af7aa1c809af" providerId="ADAL" clId="{17E12E64-75C2-4A12-AE6D-DE98DD15E8B2}" dt="2023-08-10T00:51:54.617" v="2273"/>
          <ac:picMkLst>
            <pc:docMk/>
            <pc:sldMk cId="637582833" sldId="5002"/>
            <ac:picMk id="24" creationId="{BD7A1F90-A95F-4778-2946-CC06F761A8B1}"/>
          </ac:picMkLst>
        </pc:picChg>
        <pc:picChg chg="add del mod ord">
          <ac:chgData name="Zhang, Aimee (ELS-BEI)" userId="e894c664-a564-45e7-9dde-af7aa1c809af" providerId="ADAL" clId="{17E12E64-75C2-4A12-AE6D-DE98DD15E8B2}" dt="2023-08-10T03:29:15.425" v="2516"/>
          <ac:picMkLst>
            <pc:docMk/>
            <pc:sldMk cId="637582833" sldId="5002"/>
            <ac:picMk id="25" creationId="{63F36062-0E74-6225-0B05-6BBA37CDA1FA}"/>
          </ac:picMkLst>
        </pc:picChg>
        <pc:picChg chg="add del mod">
          <ac:chgData name="Zhang, Aimee (ELS-BEI)" userId="e894c664-a564-45e7-9dde-af7aa1c809af" providerId="ADAL" clId="{17E12E64-75C2-4A12-AE6D-DE98DD15E8B2}" dt="2023-08-10T03:29:33.632" v="2523"/>
          <ac:picMkLst>
            <pc:docMk/>
            <pc:sldMk cId="637582833" sldId="5002"/>
            <ac:picMk id="26" creationId="{83A681A4-913C-1A03-28E7-07CF2A9DFB36}"/>
          </ac:picMkLst>
        </pc:picChg>
        <pc:picChg chg="add del mod ord">
          <ac:chgData name="Zhang, Aimee (ELS-BEI)" userId="e894c664-a564-45e7-9dde-af7aa1c809af" providerId="ADAL" clId="{17E12E64-75C2-4A12-AE6D-DE98DD15E8B2}" dt="2023-08-10T00:52:19.564" v="2274"/>
          <ac:picMkLst>
            <pc:docMk/>
            <pc:sldMk cId="637582833" sldId="5002"/>
            <ac:picMk id="26" creationId="{E024F7AF-69F3-DD83-DAFB-7A9357D1767B}"/>
          </ac:picMkLst>
        </pc:picChg>
        <pc:picChg chg="add del mod">
          <ac:chgData name="Zhang, Aimee (ELS-BEI)" userId="e894c664-a564-45e7-9dde-af7aa1c809af" providerId="ADAL" clId="{17E12E64-75C2-4A12-AE6D-DE98DD15E8B2}" dt="2023-08-10T00:52:23.763" v="2276"/>
          <ac:picMkLst>
            <pc:docMk/>
            <pc:sldMk cId="637582833" sldId="5002"/>
            <ac:picMk id="27" creationId="{4909EF85-EDDF-CB32-A537-A9C63A0D2644}"/>
          </ac:picMkLst>
        </pc:picChg>
        <pc:picChg chg="add del mod ord">
          <ac:chgData name="Zhang, Aimee (ELS-BEI)" userId="e894c664-a564-45e7-9dde-af7aa1c809af" providerId="ADAL" clId="{17E12E64-75C2-4A12-AE6D-DE98DD15E8B2}" dt="2023-08-10T03:30:03.565" v="2524"/>
          <ac:picMkLst>
            <pc:docMk/>
            <pc:sldMk cId="637582833" sldId="5002"/>
            <ac:picMk id="27" creationId="{CF75AA0E-47D1-F325-30CF-67F72684FD77}"/>
          </ac:picMkLst>
        </pc:picChg>
        <pc:picChg chg="add del mod">
          <ac:chgData name="Zhang, Aimee (ELS-BEI)" userId="e894c664-a564-45e7-9dde-af7aa1c809af" providerId="ADAL" clId="{17E12E64-75C2-4A12-AE6D-DE98DD15E8B2}" dt="2023-08-10T07:42:13.785" v="2582"/>
          <ac:picMkLst>
            <pc:docMk/>
            <pc:sldMk cId="637582833" sldId="5002"/>
            <ac:picMk id="28" creationId="{26A63031-ECDA-656A-5B96-22E8ABE532B0}"/>
          </ac:picMkLst>
        </pc:picChg>
        <pc:picChg chg="add del mod">
          <ac:chgData name="Zhang, Aimee (ELS-BEI)" userId="e894c664-a564-45e7-9dde-af7aa1c809af" providerId="ADAL" clId="{17E12E64-75C2-4A12-AE6D-DE98DD15E8B2}" dt="2023-08-10T03:30:07.101" v="2526"/>
          <ac:picMkLst>
            <pc:docMk/>
            <pc:sldMk cId="637582833" sldId="5002"/>
            <ac:picMk id="28" creationId="{A2FAE915-FD88-F8F3-1810-0B0B9DA84D09}"/>
          </ac:picMkLst>
        </pc:picChg>
        <pc:picChg chg="add del mod ord">
          <ac:chgData name="Zhang, Aimee (ELS-BEI)" userId="e894c664-a564-45e7-9dde-af7aa1c809af" providerId="ADAL" clId="{17E12E64-75C2-4A12-AE6D-DE98DD15E8B2}" dt="2023-08-10T07:42:40.930" v="2583"/>
          <ac:picMkLst>
            <pc:docMk/>
            <pc:sldMk cId="637582833" sldId="5002"/>
            <ac:picMk id="30" creationId="{140D5C67-7796-06C6-43EC-37C54A4D2FBA}"/>
          </ac:picMkLst>
        </pc:picChg>
        <pc:picChg chg="add del mod ord">
          <ac:chgData name="Zhang, Aimee (ELS-BEI)" userId="e894c664-a564-45e7-9dde-af7aa1c809af" providerId="ADAL" clId="{17E12E64-75C2-4A12-AE6D-DE98DD15E8B2}" dt="2023-08-10T00:52:52.914" v="2277"/>
          <ac:picMkLst>
            <pc:docMk/>
            <pc:sldMk cId="637582833" sldId="5002"/>
            <ac:picMk id="30" creationId="{4DD30104-59D6-4C3A-3589-6F56BA89AFE1}"/>
          </ac:picMkLst>
        </pc:picChg>
        <pc:picChg chg="add del mod">
          <ac:chgData name="Zhang, Aimee (ELS-BEI)" userId="e894c664-a564-45e7-9dde-af7aa1c809af" providerId="ADAL" clId="{17E12E64-75C2-4A12-AE6D-DE98DD15E8B2}" dt="2023-08-10T00:53:00.217" v="2280"/>
          <ac:picMkLst>
            <pc:docMk/>
            <pc:sldMk cId="637582833" sldId="5002"/>
            <ac:picMk id="31" creationId="{73F41C57-78EE-2E3B-649A-0D1BA7D6B710}"/>
          </ac:picMkLst>
        </pc:picChg>
        <pc:picChg chg="add del mod ord">
          <ac:chgData name="Zhang, Aimee (ELS-BEI)" userId="e894c664-a564-45e7-9dde-af7aa1c809af" providerId="ADAL" clId="{17E12E64-75C2-4A12-AE6D-DE98DD15E8B2}" dt="2023-08-10T03:30:54.784" v="2527"/>
          <ac:picMkLst>
            <pc:docMk/>
            <pc:sldMk cId="637582833" sldId="5002"/>
            <ac:picMk id="31" creationId="{8171190A-263E-CB22-744D-EBC43BA6E0CD}"/>
          </ac:picMkLst>
        </pc:picChg>
        <pc:picChg chg="add mod">
          <ac:chgData name="Zhang, Aimee (ELS-BEI)" userId="e894c664-a564-45e7-9dde-af7aa1c809af" providerId="ADAL" clId="{17E12E64-75C2-4A12-AE6D-DE98DD15E8B2}" dt="2023-08-10T07:42:40.930" v="2583"/>
          <ac:picMkLst>
            <pc:docMk/>
            <pc:sldMk cId="637582833" sldId="5002"/>
            <ac:picMk id="31" creationId="{E8ECC198-D00F-70B4-00B6-E1C123E84DAE}"/>
          </ac:picMkLst>
        </pc:picChg>
        <pc:picChg chg="add del mod ord">
          <ac:chgData name="Zhang, Aimee (ELS-BEI)" userId="e894c664-a564-45e7-9dde-af7aa1c809af" providerId="ADAL" clId="{17E12E64-75C2-4A12-AE6D-DE98DD15E8B2}" dt="2023-08-10T00:59:20.806" v="2304"/>
          <ac:picMkLst>
            <pc:docMk/>
            <pc:sldMk cId="637582833" sldId="5002"/>
            <ac:picMk id="32" creationId="{CE9F2D9A-9DE6-4BA1-B900-4518AC91DF82}"/>
          </ac:picMkLst>
        </pc:picChg>
        <pc:picChg chg="add del mod ord">
          <ac:chgData name="Zhang, Aimee (ELS-BEI)" userId="e894c664-a564-45e7-9dde-af7aa1c809af" providerId="ADAL" clId="{17E12E64-75C2-4A12-AE6D-DE98DD15E8B2}" dt="2023-08-10T00:53:09.783" v="2281"/>
          <ac:picMkLst>
            <pc:docMk/>
            <pc:sldMk cId="637582833" sldId="5002"/>
            <ac:picMk id="244" creationId="{41A44E8E-201A-61EB-F387-ECABF4507D8F}"/>
          </ac:picMkLst>
        </pc:picChg>
        <pc:picChg chg="add del mod">
          <ac:chgData name="Zhang, Aimee (ELS-BEI)" userId="e894c664-a564-45e7-9dde-af7aa1c809af" providerId="ADAL" clId="{17E12E64-75C2-4A12-AE6D-DE98DD15E8B2}" dt="2023-08-10T03:30:58.138" v="2531"/>
          <ac:picMkLst>
            <pc:docMk/>
            <pc:sldMk cId="637582833" sldId="5002"/>
            <ac:picMk id="244" creationId="{CF3E12DE-3581-E288-35E1-CADFD31CFD78}"/>
          </ac:picMkLst>
        </pc:picChg>
        <pc:picChg chg="add del mod ord">
          <ac:chgData name="Zhang, Aimee (ELS-BEI)" userId="e894c664-a564-45e7-9dde-af7aa1c809af" providerId="ADAL" clId="{17E12E64-75C2-4A12-AE6D-DE98DD15E8B2}" dt="2023-08-10T03:34:00.625" v="2532"/>
          <ac:picMkLst>
            <pc:docMk/>
            <pc:sldMk cId="637582833" sldId="5002"/>
            <ac:picMk id="245" creationId="{B40938D2-55E6-A19E-348B-0D2548D0DCDC}"/>
          </ac:picMkLst>
        </pc:picChg>
        <pc:picChg chg="add del mod">
          <ac:chgData name="Zhang, Aimee (ELS-BEI)" userId="e894c664-a564-45e7-9dde-af7aa1c809af" providerId="ADAL" clId="{17E12E64-75C2-4A12-AE6D-DE98DD15E8B2}" dt="2023-08-10T00:53:12.566" v="2283"/>
          <ac:picMkLst>
            <pc:docMk/>
            <pc:sldMk cId="637582833" sldId="5002"/>
            <ac:picMk id="245" creationId="{F3412C1B-670B-0530-801C-40388CD65673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637582833" sldId="5002"/>
            <ac:picMk id="247" creationId="{24DA815A-4146-57DB-0255-5628D9518AC4}"/>
          </ac:picMkLst>
        </pc:picChg>
        <pc:picChg chg="add del mod ord">
          <ac:chgData name="Zhang, Aimee (ELS-BEI)" userId="e894c664-a564-45e7-9dde-af7aa1c809af" providerId="ADAL" clId="{17E12E64-75C2-4A12-AE6D-DE98DD15E8B2}" dt="2023-08-10T00:54:11.380" v="2284"/>
          <ac:picMkLst>
            <pc:docMk/>
            <pc:sldMk cId="637582833" sldId="5002"/>
            <ac:picMk id="249" creationId="{19EE2914-7185-3E0E-4B24-1A64DA51D750}"/>
          </ac:picMkLst>
        </pc:picChg>
        <pc:picChg chg="add del mod">
          <ac:chgData name="Zhang, Aimee (ELS-BEI)" userId="e894c664-a564-45e7-9dde-af7aa1c809af" providerId="ADAL" clId="{17E12E64-75C2-4A12-AE6D-DE98DD15E8B2}" dt="2023-08-10T00:54:59.923" v="2291"/>
          <ac:picMkLst>
            <pc:docMk/>
            <pc:sldMk cId="637582833" sldId="5002"/>
            <ac:picMk id="250" creationId="{9226112C-700C-500A-DF0C-B2C00A8B18CA}"/>
          </ac:picMkLst>
        </pc:picChg>
        <pc:picChg chg="add del mod ord">
          <ac:chgData name="Zhang, Aimee (ELS-BEI)" userId="e894c664-a564-45e7-9dde-af7aa1c809af" providerId="ADAL" clId="{17E12E64-75C2-4A12-AE6D-DE98DD15E8B2}" dt="2023-08-10T00:55:28.193" v="2292"/>
          <ac:picMkLst>
            <pc:docMk/>
            <pc:sldMk cId="637582833" sldId="5002"/>
            <ac:picMk id="251" creationId="{7F9912A2-9B89-8E8B-9A23-1B2005F19812}"/>
          </ac:picMkLst>
        </pc:picChg>
        <pc:picChg chg="add del mod">
          <ac:chgData name="Zhang, Aimee (ELS-BEI)" userId="e894c664-a564-45e7-9dde-af7aa1c809af" providerId="ADAL" clId="{17E12E64-75C2-4A12-AE6D-DE98DD15E8B2}" dt="2023-08-10T00:55:36.763" v="2300"/>
          <ac:picMkLst>
            <pc:docMk/>
            <pc:sldMk cId="637582833" sldId="5002"/>
            <ac:picMk id="252" creationId="{445B77A6-329D-C264-29BA-3E1B4EBA9896}"/>
          </ac:picMkLst>
        </pc:picChg>
        <pc:picChg chg="add del mod ord">
          <ac:chgData name="Zhang, Aimee (ELS-BEI)" userId="e894c664-a564-45e7-9dde-af7aa1c809af" providerId="ADAL" clId="{17E12E64-75C2-4A12-AE6D-DE98DD15E8B2}" dt="2023-08-10T00:55:52.184" v="2301"/>
          <ac:picMkLst>
            <pc:docMk/>
            <pc:sldMk cId="637582833" sldId="5002"/>
            <ac:picMk id="253" creationId="{7D3286DD-09C6-6F40-0E15-EFE9E559B674}"/>
          </ac:picMkLst>
        </pc:picChg>
        <pc:picChg chg="add del mod">
          <ac:chgData name="Zhang, Aimee (ELS-BEI)" userId="e894c664-a564-45e7-9dde-af7aa1c809af" providerId="ADAL" clId="{17E12E64-75C2-4A12-AE6D-DE98DD15E8B2}" dt="2023-08-10T00:55:54.997" v="2303"/>
          <ac:picMkLst>
            <pc:docMk/>
            <pc:sldMk cId="637582833" sldId="5002"/>
            <ac:picMk id="254" creationId="{466D4EC9-20D9-4EC1-E40B-40875F426B2F}"/>
          </ac:picMkLst>
        </pc:picChg>
      </pc:sldChg>
      <pc:sldChg chg="addSp delSp modSp mod modTransition modAnim">
        <pc:chgData name="Zhang, Aimee (ELS-BEI)" userId="e894c664-a564-45e7-9dde-af7aa1c809af" providerId="ADAL" clId="{17E12E64-75C2-4A12-AE6D-DE98DD15E8B2}" dt="2023-08-10T07:30:47.363" v="2580"/>
        <pc:sldMkLst>
          <pc:docMk/>
          <pc:sldMk cId="1002115146" sldId="5169"/>
        </pc:sldMkLst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1002115146" sldId="5169"/>
            <ac:picMk id="4" creationId="{0706C20C-93DF-A5A8-D0CE-F6F08F436D35}"/>
          </ac:picMkLst>
        </pc:picChg>
        <pc:picChg chg="add del mod">
          <ac:chgData name="Zhang, Aimee (ELS-BEI)" userId="e894c664-a564-45e7-9dde-af7aa1c809af" providerId="ADAL" clId="{17E12E64-75C2-4A12-AE6D-DE98DD15E8B2}" dt="2023-08-10T01:36:52.284" v="2492" actId="478"/>
          <ac:picMkLst>
            <pc:docMk/>
            <pc:sldMk cId="1002115146" sldId="5169"/>
            <ac:picMk id="4" creationId="{D8E75AB2-0932-25B7-017A-738F2338C479}"/>
          </ac:picMkLst>
        </pc:picChg>
        <pc:picChg chg="add del mod">
          <ac:chgData name="Zhang, Aimee (ELS-BEI)" userId="e894c664-a564-45e7-9dde-af7aa1c809af" providerId="ADAL" clId="{17E12E64-75C2-4A12-AE6D-DE98DD15E8B2}" dt="2023-08-10T01:36:51.220" v="2491" actId="478"/>
          <ac:picMkLst>
            <pc:docMk/>
            <pc:sldMk cId="1002115146" sldId="5169"/>
            <ac:picMk id="7" creationId="{F3F8D074-7B9F-62B1-794A-6564585D5BE2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1002115146" sldId="5169"/>
            <ac:picMk id="7" creationId="{FCA218A6-9FF0-0316-F462-4DD44973CFA1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1002115146" sldId="5169"/>
            <ac:picMk id="8" creationId="{87001E50-687F-2728-EFC8-0C2F6A854E86}"/>
          </ac:picMkLst>
        </pc:picChg>
        <pc:picChg chg="add del mod">
          <ac:chgData name="Zhang, Aimee (ELS-BEI)" userId="e894c664-a564-45e7-9dde-af7aa1c809af" providerId="ADAL" clId="{17E12E64-75C2-4A12-AE6D-DE98DD15E8B2}" dt="2023-08-10T07:09:28.871" v="2575"/>
          <ac:picMkLst>
            <pc:docMk/>
            <pc:sldMk cId="1002115146" sldId="5169"/>
            <ac:picMk id="8" creationId="{E913A967-19DE-870D-0BDF-BBEF8EEB4678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1002115146" sldId="5169"/>
            <ac:picMk id="9" creationId="{67A0AE12-67D7-02B9-A750-23D4EB38B259}"/>
          </ac:picMkLst>
        </pc:picChg>
        <pc:picChg chg="add del mod">
          <ac:chgData name="Zhang, Aimee (ELS-BEI)" userId="e894c664-a564-45e7-9dde-af7aa1c809af" providerId="ADAL" clId="{17E12E64-75C2-4A12-AE6D-DE98DD15E8B2}" dt="2023-08-10T03:40:15.006" v="2548"/>
          <ac:picMkLst>
            <pc:docMk/>
            <pc:sldMk cId="1002115146" sldId="5169"/>
            <ac:picMk id="16" creationId="{6F1CF572-2E2C-370E-7360-0BE2C5C8F0C0}"/>
          </ac:picMkLst>
        </pc:picChg>
        <pc:picChg chg="add del mod ord">
          <ac:chgData name="Zhang, Aimee (ELS-BEI)" userId="e894c664-a564-45e7-9dde-af7aa1c809af" providerId="ADAL" clId="{17E12E64-75C2-4A12-AE6D-DE98DD15E8B2}" dt="2023-08-10T07:09:40.771" v="2576"/>
          <ac:picMkLst>
            <pc:docMk/>
            <pc:sldMk cId="1002115146" sldId="5169"/>
            <ac:picMk id="17" creationId="{CB53471D-C78B-74E4-2C6B-64691B7CBFBB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1002115146" sldId="5169"/>
            <ac:picMk id="18" creationId="{53731DD9-7984-AEB0-1404-A769F7675709}"/>
          </ac:picMkLst>
        </pc:picChg>
        <pc:picChg chg="add del mod ord">
          <ac:chgData name="Zhang, Aimee (ELS-BEI)" userId="e894c664-a564-45e7-9dde-af7aa1c809af" providerId="ADAL" clId="{17E12E64-75C2-4A12-AE6D-DE98DD15E8B2}" dt="2023-08-10T03:40:25.568" v="2549"/>
          <ac:picMkLst>
            <pc:docMk/>
            <pc:sldMk cId="1002115146" sldId="5169"/>
            <ac:picMk id="19" creationId="{93FC48E3-0BE8-5900-1316-04E4E5B4A58E}"/>
          </ac:picMkLst>
        </pc:picChg>
        <pc:picChg chg="add del mod">
          <ac:chgData name="Zhang, Aimee (ELS-BEI)" userId="e894c664-a564-45e7-9dde-af7aa1c809af" providerId="ADAL" clId="{17E12E64-75C2-4A12-AE6D-DE98DD15E8B2}" dt="2023-08-10T04:45:41.568" v="2551"/>
          <ac:picMkLst>
            <pc:docMk/>
            <pc:sldMk cId="1002115146" sldId="5169"/>
            <ac:picMk id="20" creationId="{AC039E97-4B97-4DFE-EB7B-25A1FB32F357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1002115146" sldId="5169"/>
            <ac:picMk id="23" creationId="{2DAF7F97-B1A8-1384-B5A6-23F73D845254}"/>
          </ac:picMkLst>
        </pc:picChg>
        <pc:picChg chg="add del mod ord">
          <ac:chgData name="Zhang, Aimee (ELS-BEI)" userId="e894c664-a564-45e7-9dde-af7aa1c809af" providerId="ADAL" clId="{17E12E64-75C2-4A12-AE6D-DE98DD15E8B2}" dt="2023-08-10T04:45:52.001" v="2552"/>
          <ac:picMkLst>
            <pc:docMk/>
            <pc:sldMk cId="1002115146" sldId="5169"/>
            <ac:picMk id="25" creationId="{0551E0BE-961F-0EB0-3506-CA8DFC8DB446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1002115146" sldId="5169"/>
            <ac:picMk id="26" creationId="{343D0AEC-24DE-E666-060C-BEDB3730CF1D}"/>
          </ac:picMkLst>
        </pc:picChg>
      </pc:sldChg>
      <pc:sldChg chg="addSp delSp modSp mod modTransition modAnim">
        <pc:chgData name="Zhang, Aimee (ELS-BEI)" userId="e894c664-a564-45e7-9dde-af7aa1c809af" providerId="ADAL" clId="{17E12E64-75C2-4A12-AE6D-DE98DD15E8B2}" dt="2023-08-10T07:30:47.363" v="2580"/>
        <pc:sldMkLst>
          <pc:docMk/>
          <pc:sldMk cId="908968548" sldId="5171"/>
        </pc:sldMkLst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908968548" sldId="5171"/>
            <ac:picMk id="8" creationId="{552D7F26-E988-7996-945C-3FD2E949D3BE}"/>
          </ac:picMkLst>
        </pc:picChg>
        <pc:picChg chg="add del mod">
          <ac:chgData name="Zhang, Aimee (ELS-BEI)" userId="e894c664-a564-45e7-9dde-af7aa1c809af" providerId="ADAL" clId="{17E12E64-75C2-4A12-AE6D-DE98DD15E8B2}" dt="2023-08-10T01:36:47.046" v="2490" actId="478"/>
          <ac:picMkLst>
            <pc:docMk/>
            <pc:sldMk cId="908968548" sldId="5171"/>
            <ac:picMk id="8" creationId="{B1219572-11AB-984A-226D-901F04FA613F}"/>
          </ac:picMkLst>
        </pc:picChg>
        <pc:picChg chg="add del mod">
          <ac:chgData name="Zhang, Aimee (ELS-BEI)" userId="e894c664-a564-45e7-9dde-af7aa1c809af" providerId="ADAL" clId="{17E12E64-75C2-4A12-AE6D-DE98DD15E8B2}" dt="2023-08-10T01:36:45.782" v="2489" actId="478"/>
          <ac:picMkLst>
            <pc:docMk/>
            <pc:sldMk cId="908968548" sldId="5171"/>
            <ac:picMk id="11" creationId="{74E5BC74-32DB-967E-9014-EF3327E41A16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908968548" sldId="5171"/>
            <ac:picMk id="11" creationId="{BF65DEC1-D969-55AE-7BA2-A1277691B459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908968548" sldId="5171"/>
            <ac:picMk id="13" creationId="{9DA8280E-BF74-E4FF-2CA8-26766BB03A93}"/>
          </ac:picMkLst>
        </pc:picChg>
        <pc:picChg chg="add del mod">
          <ac:chgData name="Zhang, Aimee (ELS-BEI)" userId="e894c664-a564-45e7-9dde-af7aa1c809af" providerId="ADAL" clId="{17E12E64-75C2-4A12-AE6D-DE98DD15E8B2}" dt="2023-08-10T07:09:00.863" v="2572"/>
          <ac:picMkLst>
            <pc:docMk/>
            <pc:sldMk cId="908968548" sldId="5171"/>
            <ac:picMk id="16" creationId="{68CB9BBD-976A-C449-63EE-5C0B3B71CF27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908968548" sldId="5171"/>
            <ac:picMk id="16" creationId="{B16EC5EF-F423-25F8-DB01-42F13D5DD994}"/>
          </ac:picMkLst>
        </pc:picChg>
        <pc:picChg chg="add del mod">
          <ac:chgData name="Zhang, Aimee (ELS-BEI)" userId="e894c664-a564-45e7-9dde-af7aa1c809af" providerId="ADAL" clId="{17E12E64-75C2-4A12-AE6D-DE98DD15E8B2}" dt="2023-08-10T03:38:44.856" v="2541"/>
          <ac:picMkLst>
            <pc:docMk/>
            <pc:sldMk cId="908968548" sldId="5171"/>
            <ac:picMk id="17" creationId="{6C3BD6F6-2844-B1CC-37D1-10EC226460B5}"/>
          </ac:picMkLst>
        </pc:picChg>
        <pc:picChg chg="add del mod ord">
          <ac:chgData name="Zhang, Aimee (ELS-BEI)" userId="e894c664-a564-45e7-9dde-af7aa1c809af" providerId="ADAL" clId="{17E12E64-75C2-4A12-AE6D-DE98DD15E8B2}" dt="2023-08-10T07:09:20.926" v="2573"/>
          <ac:picMkLst>
            <pc:docMk/>
            <pc:sldMk cId="908968548" sldId="5171"/>
            <ac:picMk id="18" creationId="{5B44A6F8-6EC5-BF99-31E6-C877726845CD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908968548" sldId="5171"/>
            <ac:picMk id="19" creationId="{9B99BD1E-6144-3003-36CD-994F62B5B536}"/>
          </ac:picMkLst>
        </pc:picChg>
        <pc:picChg chg="add del mod ord">
          <ac:chgData name="Zhang, Aimee (ELS-BEI)" userId="e894c664-a564-45e7-9dde-af7aa1c809af" providerId="ADAL" clId="{17E12E64-75C2-4A12-AE6D-DE98DD15E8B2}" dt="2023-08-10T03:39:04.901" v="2542"/>
          <ac:picMkLst>
            <pc:docMk/>
            <pc:sldMk cId="908968548" sldId="5171"/>
            <ac:picMk id="20" creationId="{DFD91A11-74D6-4D9D-7866-ACEA63CFA65E}"/>
          </ac:picMkLst>
        </pc:picChg>
        <pc:picChg chg="add del mod">
          <ac:chgData name="Zhang, Aimee (ELS-BEI)" userId="e894c664-a564-45e7-9dde-af7aa1c809af" providerId="ADAL" clId="{17E12E64-75C2-4A12-AE6D-DE98DD15E8B2}" dt="2023-08-10T03:39:16.504" v="2544"/>
          <ac:picMkLst>
            <pc:docMk/>
            <pc:sldMk cId="908968548" sldId="5171"/>
            <ac:picMk id="21" creationId="{9424196D-D077-0FE5-0F2B-91DCFDE18A86}"/>
          </ac:picMkLst>
        </pc:picChg>
        <pc:picChg chg="add del mod ord">
          <ac:chgData name="Zhang, Aimee (ELS-BEI)" userId="e894c664-a564-45e7-9dde-af7aa1c809af" providerId="ADAL" clId="{17E12E64-75C2-4A12-AE6D-DE98DD15E8B2}" dt="2023-08-10T03:39:37.425" v="2545"/>
          <ac:picMkLst>
            <pc:docMk/>
            <pc:sldMk cId="908968548" sldId="5171"/>
            <ac:picMk id="24" creationId="{32D4854F-B0C0-4DC1-27A6-803AB8048B53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908968548" sldId="5171"/>
            <ac:picMk id="25" creationId="{CDDA8C14-A7D8-84E0-F3A5-3407DD2656E9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908968548" sldId="5171"/>
            <ac:picMk id="28" creationId="{1D589A16-E1B9-CA35-A780-9034381CA5B9}"/>
          </ac:picMkLst>
        </pc:picChg>
      </pc:sldChg>
      <pc:sldChg chg="del">
        <pc:chgData name="Zhang, Aimee (ELS-BEI)" userId="e894c664-a564-45e7-9dde-af7aa1c809af" providerId="ADAL" clId="{17E12E64-75C2-4A12-AE6D-DE98DD15E8B2}" dt="2023-07-26T14:54:37.540" v="396" actId="2696"/>
        <pc:sldMkLst>
          <pc:docMk/>
          <pc:sldMk cId="2798183686" sldId="5177"/>
        </pc:sldMkLst>
      </pc:sldChg>
      <pc:sldChg chg="addSp delSp modSp mod modTransition modAnim">
        <pc:chgData name="Zhang, Aimee (ELS-BEI)" userId="e894c664-a564-45e7-9dde-af7aa1c809af" providerId="ADAL" clId="{17E12E64-75C2-4A12-AE6D-DE98DD15E8B2}" dt="2023-08-10T08:14:58.233" v="2622"/>
        <pc:sldMkLst>
          <pc:docMk/>
          <pc:sldMk cId="691005715" sldId="5178"/>
        </pc:sldMkLst>
        <pc:spChg chg="mod">
          <ac:chgData name="Zhang, Aimee (ELS-BEI)" userId="e894c664-a564-45e7-9dde-af7aa1c809af" providerId="ADAL" clId="{17E12E64-75C2-4A12-AE6D-DE98DD15E8B2}" dt="2023-07-26T14:54:02.725" v="395" actId="207"/>
          <ac:spMkLst>
            <pc:docMk/>
            <pc:sldMk cId="691005715" sldId="5178"/>
            <ac:spMk id="54" creationId="{16FD239F-BBC7-0210-83BF-475B81597E11}"/>
          </ac:spMkLst>
        </pc:spChg>
        <pc:spChg chg="mod">
          <ac:chgData name="Zhang, Aimee (ELS-BEI)" userId="e894c664-a564-45e7-9dde-af7aa1c809af" providerId="ADAL" clId="{17E12E64-75C2-4A12-AE6D-DE98DD15E8B2}" dt="2023-07-26T14:54:02.725" v="395" actId="207"/>
          <ac:spMkLst>
            <pc:docMk/>
            <pc:sldMk cId="691005715" sldId="5178"/>
            <ac:spMk id="55" creationId="{EEF45ADB-4FFD-640E-8D6B-0AEF1AE7D031}"/>
          </ac:spMkLst>
        </pc:spChg>
        <pc:grpChg chg="mod">
          <ac:chgData name="Zhang, Aimee (ELS-BEI)" userId="e894c664-a564-45e7-9dde-af7aa1c809af" providerId="ADAL" clId="{17E12E64-75C2-4A12-AE6D-DE98DD15E8B2}" dt="2023-07-26T14:54:02.725" v="395" actId="207"/>
          <ac:grpSpMkLst>
            <pc:docMk/>
            <pc:sldMk cId="691005715" sldId="5178"/>
            <ac:grpSpMk id="50" creationId="{EA944991-E0A4-FC2F-9299-35F71B43C5F0}"/>
          </ac:grpSpMkLst>
        </pc:grpChg>
        <pc:picChg chg="add del mod">
          <ac:chgData name="Zhang, Aimee (ELS-BEI)" userId="e894c664-a564-45e7-9dde-af7aa1c809af" providerId="ADAL" clId="{17E12E64-75C2-4A12-AE6D-DE98DD15E8B2}" dt="2023-08-10T01:35:29.188" v="2465" actId="478"/>
          <ac:picMkLst>
            <pc:docMk/>
            <pc:sldMk cId="691005715" sldId="5178"/>
            <ac:picMk id="2097" creationId="{90EB4F82-4A68-18C8-C4E5-F83305E3F537}"/>
          </ac:picMkLst>
        </pc:pic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691005715" sldId="5178"/>
            <ac:picMk id="2097" creationId="{A4C61D5F-56CB-8610-FE87-62255E226FE6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691005715" sldId="5178"/>
            <ac:picMk id="2098" creationId="{561AB3B0-A83E-EF0A-3CBC-033F7C44B5B4}"/>
          </ac:picMkLst>
        </pc:picChg>
        <pc:picChg chg="add del mod">
          <ac:chgData name="Zhang, Aimee (ELS-BEI)" userId="e894c664-a564-45e7-9dde-af7aa1c809af" providerId="ADAL" clId="{17E12E64-75C2-4A12-AE6D-DE98DD15E8B2}" dt="2023-08-10T01:35:26.712" v="2464" actId="478"/>
          <ac:picMkLst>
            <pc:docMk/>
            <pc:sldMk cId="691005715" sldId="5178"/>
            <ac:picMk id="2098" creationId="{69BB0B2A-310F-36EF-CA5C-7B40677E930B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691005715" sldId="5178"/>
            <ac:picMk id="2099" creationId="{A067F9C7-0B17-A16A-1E14-BEB066310816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691005715" sldId="5178"/>
            <ac:picMk id="2101" creationId="{885818F3-3E57-6A67-6306-6860AC12D98D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691005715" sldId="5178"/>
            <ac:picMk id="2102" creationId="{380D80CB-6046-CE60-0A00-42CFBEDE6D22}"/>
          </ac:picMkLst>
        </pc:picChg>
        <pc:picChg chg="add del mod">
          <ac:chgData name="Zhang, Aimee (ELS-BEI)" userId="e894c664-a564-45e7-9dde-af7aa1c809af" providerId="ADAL" clId="{17E12E64-75C2-4A12-AE6D-DE98DD15E8B2}" dt="2023-08-10T00:47:41.633" v="2255"/>
          <ac:picMkLst>
            <pc:docMk/>
            <pc:sldMk cId="691005715" sldId="5178"/>
            <ac:picMk id="2108" creationId="{0161679E-5CAE-6EBA-11B4-5413A877C082}"/>
          </ac:picMkLst>
        </pc:picChg>
        <pc:picChg chg="add del mod">
          <ac:chgData name="Zhang, Aimee (ELS-BEI)" userId="e894c664-a564-45e7-9dde-af7aa1c809af" providerId="ADAL" clId="{17E12E64-75C2-4A12-AE6D-DE98DD15E8B2}" dt="2023-08-10T07:24:38.088" v="2579"/>
          <ac:picMkLst>
            <pc:docMk/>
            <pc:sldMk cId="691005715" sldId="5178"/>
            <ac:picMk id="2108" creationId="{CD485523-3077-A307-D24F-DBCCCC1DEF34}"/>
          </ac:picMkLst>
        </pc:picChg>
        <pc:picChg chg="add del mod">
          <ac:chgData name="Zhang, Aimee (ELS-BEI)" userId="e894c664-a564-45e7-9dde-af7aa1c809af" providerId="ADAL" clId="{17E12E64-75C2-4A12-AE6D-DE98DD15E8B2}" dt="2023-08-10T03:27:57.900" v="2515"/>
          <ac:picMkLst>
            <pc:docMk/>
            <pc:sldMk cId="691005715" sldId="5178"/>
            <ac:picMk id="2109" creationId="{142DF013-FFDE-2918-4C0B-DE62A82C0D5E}"/>
          </ac:picMkLst>
        </pc:picChg>
        <pc:picChg chg="add del mod ord">
          <ac:chgData name="Zhang, Aimee (ELS-BEI)" userId="e894c664-a564-45e7-9dde-af7aa1c809af" providerId="ADAL" clId="{17E12E64-75C2-4A12-AE6D-DE98DD15E8B2}" dt="2023-08-10T00:48:26.288" v="2256"/>
          <ac:picMkLst>
            <pc:docMk/>
            <pc:sldMk cId="691005715" sldId="5178"/>
            <ac:picMk id="2109" creationId="{432161BD-3B49-D108-E661-B2D24E1E8AE5}"/>
          </ac:picMkLst>
        </pc:picChg>
        <pc:picChg chg="add del mod">
          <ac:chgData name="Zhang, Aimee (ELS-BEI)" userId="e894c664-a564-45e7-9dde-af7aa1c809af" providerId="ADAL" clId="{17E12E64-75C2-4A12-AE6D-DE98DD15E8B2}" dt="2023-08-10T00:48:33.190" v="2258"/>
          <ac:picMkLst>
            <pc:docMk/>
            <pc:sldMk cId="691005715" sldId="5178"/>
            <ac:picMk id="2110" creationId="{ABA9E806-0A35-2338-9FC1-3014F51713C6}"/>
          </ac:picMkLst>
        </pc:picChg>
        <pc:picChg chg="add del mod ord">
          <ac:chgData name="Zhang, Aimee (ELS-BEI)" userId="e894c664-a564-45e7-9dde-af7aa1c809af" providerId="ADAL" clId="{17E12E64-75C2-4A12-AE6D-DE98DD15E8B2}" dt="2023-08-10T03:29:15.425" v="2516"/>
          <ac:picMkLst>
            <pc:docMk/>
            <pc:sldMk cId="691005715" sldId="5178"/>
            <ac:picMk id="2111" creationId="{CF6D8CD0-C330-4E06-1A68-AA0DDD50C3D0}"/>
          </ac:picMkLst>
        </pc:picChg>
        <pc:picChg chg="add del mod">
          <ac:chgData name="Zhang, Aimee (ELS-BEI)" userId="e894c664-a564-45e7-9dde-af7aa1c809af" providerId="ADAL" clId="{17E12E64-75C2-4A12-AE6D-DE98DD15E8B2}" dt="2023-08-10T03:29:33.632" v="2523"/>
          <ac:picMkLst>
            <pc:docMk/>
            <pc:sldMk cId="691005715" sldId="5178"/>
            <ac:picMk id="2112" creationId="{BDF7FBB3-6F12-DA08-E5DA-2C94D998E7EE}"/>
          </ac:picMkLst>
        </pc:picChg>
        <pc:picChg chg="add del mod ord">
          <ac:chgData name="Zhang, Aimee (ELS-BEI)" userId="e894c664-a564-45e7-9dde-af7aa1c809af" providerId="ADAL" clId="{17E12E64-75C2-4A12-AE6D-DE98DD15E8B2}" dt="2023-08-10T03:30:54.784" v="2527"/>
          <ac:picMkLst>
            <pc:docMk/>
            <pc:sldMk cId="691005715" sldId="5178"/>
            <ac:picMk id="2113" creationId="{0D2CA64F-581E-5A7C-B7BC-6CD88A131658}"/>
          </ac:picMkLst>
        </pc:picChg>
        <pc:picChg chg="add del mod">
          <ac:chgData name="Zhang, Aimee (ELS-BEI)" userId="e894c664-a564-45e7-9dde-af7aa1c809af" providerId="ADAL" clId="{17E12E64-75C2-4A12-AE6D-DE98DD15E8B2}" dt="2023-08-10T08:13:27.427" v="2615"/>
          <ac:picMkLst>
            <pc:docMk/>
            <pc:sldMk cId="691005715" sldId="5178"/>
            <ac:picMk id="2113" creationId="{1BF4EB79-0BEF-85D0-5FB8-A993905A4C6C}"/>
          </ac:picMkLst>
        </pc:picChg>
        <pc:picChg chg="add del mod ord">
          <ac:chgData name="Zhang, Aimee (ELS-BEI)" userId="e894c664-a564-45e7-9dde-af7aa1c809af" providerId="ADAL" clId="{17E12E64-75C2-4A12-AE6D-DE98DD15E8B2}" dt="2023-08-10T00:49:12.742" v="2259"/>
          <ac:picMkLst>
            <pc:docMk/>
            <pc:sldMk cId="691005715" sldId="5178"/>
            <ac:picMk id="2113" creationId="{9D634373-4F10-C6FE-186B-31C08632E085}"/>
          </ac:picMkLst>
        </pc:picChg>
        <pc:picChg chg="add del mod">
          <ac:chgData name="Zhang, Aimee (ELS-BEI)" userId="e894c664-a564-45e7-9dde-af7aa1c809af" providerId="ADAL" clId="{17E12E64-75C2-4A12-AE6D-DE98DD15E8B2}" dt="2023-08-10T00:49:20.753" v="2262"/>
          <ac:picMkLst>
            <pc:docMk/>
            <pc:sldMk cId="691005715" sldId="5178"/>
            <ac:picMk id="2114" creationId="{3D50BE09-38B2-D6F3-8090-C0F53ACFBCBE}"/>
          </ac:picMkLst>
        </pc:picChg>
        <pc:picChg chg="add del mod">
          <ac:chgData name="Zhang, Aimee (ELS-BEI)" userId="e894c664-a564-45e7-9dde-af7aa1c809af" providerId="ADAL" clId="{17E12E64-75C2-4A12-AE6D-DE98DD15E8B2}" dt="2023-08-10T03:30:58.138" v="2531"/>
          <ac:picMkLst>
            <pc:docMk/>
            <pc:sldMk cId="691005715" sldId="5178"/>
            <ac:picMk id="2114" creationId="{6AFFF20A-6D15-C669-DA12-3A85A0C2FDBB}"/>
          </ac:picMkLst>
        </pc:picChg>
        <pc:picChg chg="add del mod ord">
          <ac:chgData name="Zhang, Aimee (ELS-BEI)" userId="e894c664-a564-45e7-9dde-af7aa1c809af" providerId="ADAL" clId="{17E12E64-75C2-4A12-AE6D-DE98DD15E8B2}" dt="2023-08-10T03:34:00.625" v="2532"/>
          <ac:picMkLst>
            <pc:docMk/>
            <pc:sldMk cId="691005715" sldId="5178"/>
            <ac:picMk id="2115" creationId="{71ED0150-5C0A-4324-4AAC-12CEC1944A7C}"/>
          </ac:picMkLst>
        </pc:picChg>
        <pc:picChg chg="add del mod ord">
          <ac:chgData name="Zhang, Aimee (ELS-BEI)" userId="e894c664-a564-45e7-9dde-af7aa1c809af" providerId="ADAL" clId="{17E12E64-75C2-4A12-AE6D-DE98DD15E8B2}" dt="2023-08-10T00:50:19.396" v="2263"/>
          <ac:picMkLst>
            <pc:docMk/>
            <pc:sldMk cId="691005715" sldId="5178"/>
            <ac:picMk id="2116" creationId="{5617570D-AEC9-BD72-9A12-1B580B74E383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691005715" sldId="5178"/>
            <ac:picMk id="2116" creationId="{99179633-877D-8D91-0B32-87D12744C1D7}"/>
          </ac:picMkLst>
        </pc:picChg>
        <pc:picChg chg="add del mod">
          <ac:chgData name="Zhang, Aimee (ELS-BEI)" userId="e894c664-a564-45e7-9dde-af7aa1c809af" providerId="ADAL" clId="{17E12E64-75C2-4A12-AE6D-DE98DD15E8B2}" dt="2023-08-10T00:51:54.617" v="2273"/>
          <ac:picMkLst>
            <pc:docMk/>
            <pc:sldMk cId="691005715" sldId="5178"/>
            <ac:picMk id="2117" creationId="{B127865C-2AAD-B56F-5FFB-4EA1468EBA0E}"/>
          </ac:picMkLst>
        </pc:picChg>
        <pc:picChg chg="add del mod ord">
          <ac:chgData name="Zhang, Aimee (ELS-BEI)" userId="e894c664-a564-45e7-9dde-af7aa1c809af" providerId="ADAL" clId="{17E12E64-75C2-4A12-AE6D-DE98DD15E8B2}" dt="2023-08-10T00:52:52.914" v="2277"/>
          <ac:picMkLst>
            <pc:docMk/>
            <pc:sldMk cId="691005715" sldId="5178"/>
            <ac:picMk id="2119" creationId="{F4290711-8729-080F-B581-15461CE500B1}"/>
          </ac:picMkLst>
        </pc:picChg>
        <pc:picChg chg="add del mod">
          <ac:chgData name="Zhang, Aimee (ELS-BEI)" userId="e894c664-a564-45e7-9dde-af7aa1c809af" providerId="ADAL" clId="{17E12E64-75C2-4A12-AE6D-DE98DD15E8B2}" dt="2023-08-10T00:53:00.217" v="2280"/>
          <ac:picMkLst>
            <pc:docMk/>
            <pc:sldMk cId="691005715" sldId="5178"/>
            <ac:picMk id="2120" creationId="{BCF6A8AA-E6E0-2073-B770-27159052DBBD}"/>
          </ac:picMkLst>
        </pc:picChg>
        <pc:picChg chg="add del mod ord">
          <ac:chgData name="Zhang, Aimee (ELS-BEI)" userId="e894c664-a564-45e7-9dde-af7aa1c809af" providerId="ADAL" clId="{17E12E64-75C2-4A12-AE6D-DE98DD15E8B2}" dt="2023-08-10T00:54:11.380" v="2284"/>
          <ac:picMkLst>
            <pc:docMk/>
            <pc:sldMk cId="691005715" sldId="5178"/>
            <ac:picMk id="2123" creationId="{25F18D5E-5E28-A41A-0CA5-92E2B040EE51}"/>
          </ac:picMkLst>
        </pc:picChg>
        <pc:picChg chg="add del mod ord">
          <ac:chgData name="Zhang, Aimee (ELS-BEI)" userId="e894c664-a564-45e7-9dde-af7aa1c809af" providerId="ADAL" clId="{17E12E64-75C2-4A12-AE6D-DE98DD15E8B2}" dt="2023-08-10T08:13:40.940" v="2616"/>
          <ac:picMkLst>
            <pc:docMk/>
            <pc:sldMk cId="691005715" sldId="5178"/>
            <ac:picMk id="2123" creationId="{36E826B8-2AAE-C19E-6A39-6B1CAD172E91}"/>
          </ac:picMkLst>
        </pc:picChg>
        <pc:picChg chg="add del mod">
          <ac:chgData name="Zhang, Aimee (ELS-BEI)" userId="e894c664-a564-45e7-9dde-af7aa1c809af" providerId="ADAL" clId="{17E12E64-75C2-4A12-AE6D-DE98DD15E8B2}" dt="2023-08-10T00:54:59.923" v="2291"/>
          <ac:picMkLst>
            <pc:docMk/>
            <pc:sldMk cId="691005715" sldId="5178"/>
            <ac:picMk id="2124" creationId="{00B76919-EA87-D72D-285A-0A1CA143FD1F}"/>
          </ac:picMkLst>
        </pc:picChg>
        <pc:picChg chg="add del mod">
          <ac:chgData name="Zhang, Aimee (ELS-BEI)" userId="e894c664-a564-45e7-9dde-af7aa1c809af" providerId="ADAL" clId="{17E12E64-75C2-4A12-AE6D-DE98DD15E8B2}" dt="2023-08-10T08:14:05.747" v="2618"/>
          <ac:picMkLst>
            <pc:docMk/>
            <pc:sldMk cId="691005715" sldId="5178"/>
            <ac:picMk id="2124" creationId="{EFB5A94C-B4CF-5D27-68E6-7F7DD47757CD}"/>
          </ac:picMkLst>
        </pc:picChg>
        <pc:picChg chg="add del mod ord">
          <ac:chgData name="Zhang, Aimee (ELS-BEI)" userId="e894c664-a564-45e7-9dde-af7aa1c809af" providerId="ADAL" clId="{17E12E64-75C2-4A12-AE6D-DE98DD15E8B2}" dt="2023-08-10T00:55:28.193" v="2292"/>
          <ac:picMkLst>
            <pc:docMk/>
            <pc:sldMk cId="691005715" sldId="5178"/>
            <ac:picMk id="2126" creationId="{2CC549EE-AEE6-F539-0262-D4FF5857192E}"/>
          </ac:picMkLst>
        </pc:picChg>
        <pc:picChg chg="add del mod">
          <ac:chgData name="Zhang, Aimee (ELS-BEI)" userId="e894c664-a564-45e7-9dde-af7aa1c809af" providerId="ADAL" clId="{17E12E64-75C2-4A12-AE6D-DE98DD15E8B2}" dt="2023-08-10T00:55:36.763" v="2300"/>
          <ac:picMkLst>
            <pc:docMk/>
            <pc:sldMk cId="691005715" sldId="5178"/>
            <ac:picMk id="2127" creationId="{CF2A54C1-B094-CC78-9A19-C13683DF3B0C}"/>
          </ac:picMkLst>
        </pc:picChg>
        <pc:picChg chg="add del mod ord">
          <ac:chgData name="Zhang, Aimee (ELS-BEI)" userId="e894c664-a564-45e7-9dde-af7aa1c809af" providerId="ADAL" clId="{17E12E64-75C2-4A12-AE6D-DE98DD15E8B2}" dt="2023-08-10T08:14:31.169" v="2619"/>
          <ac:picMkLst>
            <pc:docMk/>
            <pc:sldMk cId="691005715" sldId="5178"/>
            <ac:picMk id="2127" creationId="{D444819A-BD48-0B99-4992-9B89EC04B6E0}"/>
          </ac:picMkLst>
        </pc:picChg>
        <pc:picChg chg="add del mod">
          <ac:chgData name="Zhang, Aimee (ELS-BEI)" userId="e894c664-a564-45e7-9dde-af7aa1c809af" providerId="ADAL" clId="{17E12E64-75C2-4A12-AE6D-DE98DD15E8B2}" dt="2023-08-10T08:14:34.082" v="2621"/>
          <ac:picMkLst>
            <pc:docMk/>
            <pc:sldMk cId="691005715" sldId="5178"/>
            <ac:picMk id="2128" creationId="{6C9E94AF-1BDB-ED3A-FD6D-690393153B17}"/>
          </ac:picMkLst>
        </pc:picChg>
        <pc:picChg chg="add del mod ord">
          <ac:chgData name="Zhang, Aimee (ELS-BEI)" userId="e894c664-a564-45e7-9dde-af7aa1c809af" providerId="ADAL" clId="{17E12E64-75C2-4A12-AE6D-DE98DD15E8B2}" dt="2023-08-10T01:03:31.091" v="2309" actId="478"/>
          <ac:picMkLst>
            <pc:docMk/>
            <pc:sldMk cId="691005715" sldId="5178"/>
            <ac:picMk id="2128" creationId="{6E09389B-C343-90F9-8EA5-7C73A9CDCAB9}"/>
          </ac:picMkLst>
        </pc:picChg>
        <pc:picChg chg="add del mod ord">
          <ac:chgData name="Zhang, Aimee (ELS-BEI)" userId="e894c664-a564-45e7-9dde-af7aa1c809af" providerId="ADAL" clId="{17E12E64-75C2-4A12-AE6D-DE98DD15E8B2}" dt="2023-08-10T08:14:58.233" v="2622"/>
          <ac:picMkLst>
            <pc:docMk/>
            <pc:sldMk cId="691005715" sldId="5178"/>
            <ac:picMk id="2132" creationId="{2EFCA014-EBD2-B891-15D2-4DB41E58B2C9}"/>
          </ac:picMkLst>
        </pc:picChg>
        <pc:picChg chg="add mod">
          <ac:chgData name="Zhang, Aimee (ELS-BEI)" userId="e894c664-a564-45e7-9dde-af7aa1c809af" providerId="ADAL" clId="{17E12E64-75C2-4A12-AE6D-DE98DD15E8B2}" dt="2023-08-10T08:14:58.233" v="2622"/>
          <ac:picMkLst>
            <pc:docMk/>
            <pc:sldMk cId="691005715" sldId="5178"/>
            <ac:picMk id="2133" creationId="{BFF76FF7-ABE1-1BD7-16D7-E1462A440F0A}"/>
          </ac:picMkLst>
        </pc:picChg>
      </pc:sldChg>
      <pc:sldChg chg="addSp delSp modSp mod modTransition modClrScheme modAnim chgLayout">
        <pc:chgData name="Zhang, Aimee (ELS-BEI)" userId="e894c664-a564-45e7-9dde-af7aa1c809af" providerId="ADAL" clId="{17E12E64-75C2-4A12-AE6D-DE98DD15E8B2}" dt="2023-08-10T07:30:47.363" v="2580"/>
        <pc:sldMkLst>
          <pc:docMk/>
          <pc:sldMk cId="3750992149" sldId="5180"/>
        </pc:sldMkLst>
        <pc:spChg chg="mod">
          <ac:chgData name="Zhang, Aimee (ELS-BEI)" userId="e894c664-a564-45e7-9dde-af7aa1c809af" providerId="ADAL" clId="{17E12E64-75C2-4A12-AE6D-DE98DD15E8B2}" dt="2023-07-26T03:46:53.926" v="41" actId="1076"/>
          <ac:spMkLst>
            <pc:docMk/>
            <pc:sldMk cId="3750992149" sldId="5180"/>
            <ac:spMk id="20" creationId="{5C2A1D66-3C96-E5EB-FB33-DB99A942A8B8}"/>
          </ac:spMkLst>
        </pc:sp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3750992149" sldId="5180"/>
            <ac:picMk id="5" creationId="{DA99667A-EC41-39D7-5CC8-0C06B0908CB6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3750992149" sldId="5180"/>
            <ac:picMk id="6" creationId="{3D94B3B2-CD9D-CFCC-A51B-A5649F828457}"/>
          </ac:picMkLst>
        </pc:picChg>
        <pc:picChg chg="add del mod ord">
          <ac:chgData name="Zhang, Aimee (ELS-BEI)" userId="e894c664-a564-45e7-9dde-af7aa1c809af" providerId="ADAL" clId="{17E12E64-75C2-4A12-AE6D-DE98DD15E8B2}" dt="2023-08-10T05:04:11.280" v="2561"/>
          <ac:picMkLst>
            <pc:docMk/>
            <pc:sldMk cId="3750992149" sldId="5180"/>
            <ac:picMk id="6" creationId="{5FCB46FD-BB35-ADDF-2EAE-B6ED32D0F42A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3750992149" sldId="5180"/>
            <ac:picMk id="7" creationId="{240B7EBD-7DE4-BDCF-3AF7-2A63D58CC348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3750992149" sldId="5180"/>
            <ac:picMk id="7" creationId="{58D6798C-E9EF-190E-943C-009BF8DF1A55}"/>
          </ac:picMkLst>
        </pc:picChg>
        <pc:picChg chg="add del mod">
          <ac:chgData name="Zhang, Aimee (ELS-BEI)" userId="e894c664-a564-45e7-9dde-af7aa1c809af" providerId="ADAL" clId="{17E12E64-75C2-4A12-AE6D-DE98DD15E8B2}" dt="2023-08-10T01:35:35.022" v="2467" actId="478"/>
          <ac:picMkLst>
            <pc:docMk/>
            <pc:sldMk cId="3750992149" sldId="5180"/>
            <ac:picMk id="7" creationId="{D264FB58-0236-50D6-E0B3-6119CD1D768D}"/>
          </ac:picMkLst>
        </pc:picChg>
        <pc:picChg chg="add del mod">
          <ac:chgData name="Zhang, Aimee (ELS-BEI)" userId="e894c664-a564-45e7-9dde-af7aa1c809af" providerId="ADAL" clId="{17E12E64-75C2-4A12-AE6D-DE98DD15E8B2}" dt="2023-08-10T01:35:33.104" v="2466" actId="478"/>
          <ac:picMkLst>
            <pc:docMk/>
            <pc:sldMk cId="3750992149" sldId="5180"/>
            <ac:picMk id="9" creationId="{73E52529-8185-81AD-E6A9-A5D014666377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3750992149" sldId="5180"/>
            <ac:picMk id="9" creationId="{F3A57C5C-7686-47C7-CE47-DF1D3D65C39F}"/>
          </ac:picMkLst>
        </pc:picChg>
        <pc:picChg chg="add del mod">
          <ac:chgData name="Zhang, Aimee (ELS-BEI)" userId="e894c664-a564-45e7-9dde-af7aa1c809af" providerId="ADAL" clId="{17E12E64-75C2-4A12-AE6D-DE98DD15E8B2}" dt="2023-08-10T00:47:41.633" v="2255"/>
          <ac:picMkLst>
            <pc:docMk/>
            <pc:sldMk cId="3750992149" sldId="5180"/>
            <ac:picMk id="10" creationId="{33BF1ABB-732C-84C8-09CC-B8224E64E6A9}"/>
          </ac:picMkLst>
        </pc:picChg>
        <pc:picChg chg="add del mod">
          <ac:chgData name="Zhang, Aimee (ELS-BEI)" userId="e894c664-a564-45e7-9dde-af7aa1c809af" providerId="ADAL" clId="{17E12E64-75C2-4A12-AE6D-DE98DD15E8B2}" dt="2023-08-10T03:25:39.331" v="2501"/>
          <ac:picMkLst>
            <pc:docMk/>
            <pc:sldMk cId="3750992149" sldId="5180"/>
            <ac:picMk id="10" creationId="{4F615BA4-CAFE-8546-7B5F-D2935CD75CE2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3750992149" sldId="5180"/>
            <ac:picMk id="11" creationId="{026CEFFD-4894-1D3E-C41E-3C22CD94C771}"/>
          </ac:picMkLst>
        </pc:picChg>
        <pc:picChg chg="add del mod ord">
          <ac:chgData name="Zhang, Aimee (ELS-BEI)" userId="e894c664-a564-45e7-9dde-af7aa1c809af" providerId="ADAL" clId="{17E12E64-75C2-4A12-AE6D-DE98DD15E8B2}" dt="2023-08-10T00:50:19.396" v="2263"/>
          <ac:picMkLst>
            <pc:docMk/>
            <pc:sldMk cId="3750992149" sldId="5180"/>
            <ac:picMk id="11" creationId="{61DEC3C1-F388-AEAC-EB18-233D50203307}"/>
          </ac:picMkLst>
        </pc:picChg>
        <pc:picChg chg="add del mod">
          <ac:chgData name="Zhang, Aimee (ELS-BEI)" userId="e894c664-a564-45e7-9dde-af7aa1c809af" providerId="ADAL" clId="{17E12E64-75C2-4A12-AE6D-DE98DD15E8B2}" dt="2023-08-10T00:50:23.694" v="2265"/>
          <ac:picMkLst>
            <pc:docMk/>
            <pc:sldMk cId="3750992149" sldId="5180"/>
            <ac:picMk id="12" creationId="{00B23569-F8B0-B7BA-8336-81FCE792B154}"/>
          </ac:picMkLst>
        </pc:picChg>
        <pc:picChg chg="add del mod ord">
          <ac:chgData name="Zhang, Aimee (ELS-BEI)" userId="e894c664-a564-45e7-9dde-af7aa1c809af" providerId="ADAL" clId="{17E12E64-75C2-4A12-AE6D-DE98DD15E8B2}" dt="2023-08-10T03:26:09.361" v="2502"/>
          <ac:picMkLst>
            <pc:docMk/>
            <pc:sldMk cId="3750992149" sldId="5180"/>
            <ac:picMk id="13" creationId="{D5CB8C6C-35DD-90BF-3AAD-BD65C4310C1E}"/>
          </ac:picMkLst>
        </pc:picChg>
        <pc:picChg chg="add del mod">
          <ac:chgData name="Zhang, Aimee (ELS-BEI)" userId="e894c664-a564-45e7-9dde-af7aa1c809af" providerId="ADAL" clId="{17E12E64-75C2-4A12-AE6D-DE98DD15E8B2}" dt="2023-08-10T03:27:57.900" v="2515"/>
          <ac:picMkLst>
            <pc:docMk/>
            <pc:sldMk cId="3750992149" sldId="5180"/>
            <ac:picMk id="14" creationId="{C857D93E-0026-6BB3-D768-201B8E8CF35B}"/>
          </ac:picMkLst>
        </pc:picChg>
        <pc:picChg chg="add del mod ord">
          <ac:chgData name="Zhang, Aimee (ELS-BEI)" userId="e894c664-a564-45e7-9dde-af7aa1c809af" providerId="ADAL" clId="{17E12E64-75C2-4A12-AE6D-DE98DD15E8B2}" dt="2023-08-10T00:51:01.677" v="2266"/>
          <ac:picMkLst>
            <pc:docMk/>
            <pc:sldMk cId="3750992149" sldId="5180"/>
            <ac:picMk id="15" creationId="{7B205C7E-3CFB-084D-6AF9-2FD4106A59D6}"/>
          </ac:picMkLst>
        </pc:picChg>
        <pc:picChg chg="add del mod">
          <ac:chgData name="Zhang, Aimee (ELS-BEI)" userId="e894c664-a564-45e7-9dde-af7aa1c809af" providerId="ADAL" clId="{17E12E64-75C2-4A12-AE6D-DE98DD15E8B2}" dt="2023-08-10T00:51:13.948" v="2268"/>
          <ac:picMkLst>
            <pc:docMk/>
            <pc:sldMk cId="3750992149" sldId="5180"/>
            <ac:picMk id="16" creationId="{1DC71E5E-5177-D15B-B823-99AD3CEC56CF}"/>
          </ac:picMkLst>
        </pc:picChg>
        <pc:picChg chg="add del mod">
          <ac:chgData name="Zhang, Aimee (ELS-BEI)" userId="e894c664-a564-45e7-9dde-af7aa1c809af" providerId="ADAL" clId="{17E12E64-75C2-4A12-AE6D-DE98DD15E8B2}" dt="2023-08-10T07:24:38.088" v="2579"/>
          <ac:picMkLst>
            <pc:docMk/>
            <pc:sldMk cId="3750992149" sldId="5180"/>
            <ac:picMk id="16" creationId="{1EA2C05C-0592-D6CF-CCA1-11283D481E44}"/>
          </ac:picMkLst>
        </pc:picChg>
        <pc:picChg chg="add del mod ord">
          <ac:chgData name="Zhang, Aimee (ELS-BEI)" userId="e894c664-a564-45e7-9dde-af7aa1c809af" providerId="ADAL" clId="{17E12E64-75C2-4A12-AE6D-DE98DD15E8B2}" dt="2023-08-10T03:29:15.425" v="2516"/>
          <ac:picMkLst>
            <pc:docMk/>
            <pc:sldMk cId="3750992149" sldId="5180"/>
            <ac:picMk id="17" creationId="{886F8A41-78FC-23DE-0B3E-078A02AED2BA}"/>
          </ac:picMkLst>
        </pc:picChg>
        <pc:picChg chg="add del mod">
          <ac:chgData name="Zhang, Aimee (ELS-BEI)" userId="e894c664-a564-45e7-9dde-af7aa1c809af" providerId="ADAL" clId="{17E12E64-75C2-4A12-AE6D-DE98DD15E8B2}" dt="2023-08-10T03:29:33.632" v="2523"/>
          <ac:picMkLst>
            <pc:docMk/>
            <pc:sldMk cId="3750992149" sldId="5180"/>
            <ac:picMk id="18" creationId="{D0BCD132-4CE2-527D-D9CF-178E561A47E8}"/>
          </ac:picMkLst>
        </pc:picChg>
        <pc:picChg chg="add del mod ord">
          <ac:chgData name="Zhang, Aimee (ELS-BEI)" userId="e894c664-a564-45e7-9dde-af7aa1c809af" providerId="ADAL" clId="{17E12E64-75C2-4A12-AE6D-DE98DD15E8B2}" dt="2023-08-10T00:51:28.765" v="2269"/>
          <ac:picMkLst>
            <pc:docMk/>
            <pc:sldMk cId="3750992149" sldId="5180"/>
            <ac:picMk id="22" creationId="{0E16A51A-390B-807F-D7B1-B4471B2F3E9B}"/>
          </ac:picMkLst>
        </pc:picChg>
        <pc:picChg chg="add del mod ord">
          <ac:chgData name="Zhang, Aimee (ELS-BEI)" userId="e894c664-a564-45e7-9dde-af7aa1c809af" providerId="ADAL" clId="{17E12E64-75C2-4A12-AE6D-DE98DD15E8B2}" dt="2023-08-10T03:30:54.784" v="2527"/>
          <ac:picMkLst>
            <pc:docMk/>
            <pc:sldMk cId="3750992149" sldId="5180"/>
            <ac:picMk id="23" creationId="{1CC449E4-8505-51FE-A025-3CDBE3AC7560}"/>
          </ac:picMkLst>
        </pc:picChg>
        <pc:picChg chg="add del mod">
          <ac:chgData name="Zhang, Aimee (ELS-BEI)" userId="e894c664-a564-45e7-9dde-af7aa1c809af" providerId="ADAL" clId="{17E12E64-75C2-4A12-AE6D-DE98DD15E8B2}" dt="2023-08-10T00:51:54.617" v="2273"/>
          <ac:picMkLst>
            <pc:docMk/>
            <pc:sldMk cId="3750992149" sldId="5180"/>
            <ac:picMk id="23" creationId="{75E1705F-4693-211E-DFD1-C049F9D9AC3E}"/>
          </ac:picMkLst>
        </pc:picChg>
        <pc:picChg chg="add del mod">
          <ac:chgData name="Zhang, Aimee (ELS-BEI)" userId="e894c664-a564-45e7-9dde-af7aa1c809af" providerId="ADAL" clId="{17E12E64-75C2-4A12-AE6D-DE98DD15E8B2}" dt="2023-08-10T03:30:58.138" v="2531"/>
          <ac:picMkLst>
            <pc:docMk/>
            <pc:sldMk cId="3750992149" sldId="5180"/>
            <ac:picMk id="24" creationId="{1B3E59EA-5733-4875-BA1E-18EAADFEC24E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3750992149" sldId="5180"/>
            <ac:picMk id="24" creationId="{69468C95-F103-765F-434A-2ADB7ED20352}"/>
          </ac:picMkLst>
        </pc:picChg>
        <pc:picChg chg="add del mod ord">
          <ac:chgData name="Zhang, Aimee (ELS-BEI)" userId="e894c664-a564-45e7-9dde-af7aa1c809af" providerId="ADAL" clId="{17E12E64-75C2-4A12-AE6D-DE98DD15E8B2}" dt="2023-08-10T00:54:11.380" v="2284"/>
          <ac:picMkLst>
            <pc:docMk/>
            <pc:sldMk cId="3750992149" sldId="5180"/>
            <ac:picMk id="26" creationId="{D241D67F-C969-5122-9A65-8140467BA473}"/>
          </ac:picMkLst>
        </pc:picChg>
        <pc:picChg chg="add del mod">
          <ac:chgData name="Zhang, Aimee (ELS-BEI)" userId="e894c664-a564-45e7-9dde-af7aa1c809af" providerId="ADAL" clId="{17E12E64-75C2-4A12-AE6D-DE98DD15E8B2}" dt="2023-08-10T00:54:16.858" v="2286"/>
          <ac:picMkLst>
            <pc:docMk/>
            <pc:sldMk cId="3750992149" sldId="5180"/>
            <ac:picMk id="27" creationId="{28307278-A3BA-3D93-DC50-C2B02E0D43BC}"/>
          </ac:picMkLst>
        </pc:picChg>
        <pc:picChg chg="add del mod ord">
          <ac:chgData name="Zhang, Aimee (ELS-BEI)" userId="e894c664-a564-45e7-9dde-af7aa1c809af" providerId="ADAL" clId="{17E12E64-75C2-4A12-AE6D-DE98DD15E8B2}" dt="2023-08-10T03:34:00.625" v="2532"/>
          <ac:picMkLst>
            <pc:docMk/>
            <pc:sldMk cId="3750992149" sldId="5180"/>
            <ac:picMk id="27" creationId="{F874B285-B863-7E77-34FD-EE99844D2E9A}"/>
          </ac:picMkLst>
        </pc:picChg>
        <pc:picChg chg="add del mod">
          <ac:chgData name="Zhang, Aimee (ELS-BEI)" userId="e894c664-a564-45e7-9dde-af7aa1c809af" providerId="ADAL" clId="{17E12E64-75C2-4A12-AE6D-DE98DD15E8B2}" dt="2023-08-10T05:02:28.932" v="2554"/>
          <ac:picMkLst>
            <pc:docMk/>
            <pc:sldMk cId="3750992149" sldId="5180"/>
            <ac:picMk id="28" creationId="{086531A7-1FA5-326E-474D-0F845C5E3853}"/>
          </ac:picMkLst>
        </pc:picChg>
        <pc:picChg chg="add del mod ord">
          <ac:chgData name="Zhang, Aimee (ELS-BEI)" userId="e894c664-a564-45e7-9dde-af7aa1c809af" providerId="ADAL" clId="{17E12E64-75C2-4A12-AE6D-DE98DD15E8B2}" dt="2023-08-10T00:54:55.611" v="2287"/>
          <ac:picMkLst>
            <pc:docMk/>
            <pc:sldMk cId="3750992149" sldId="5180"/>
            <ac:picMk id="29" creationId="{85C05BA6-9A13-4381-760A-2535BE9CE3F6}"/>
          </ac:picMkLst>
        </pc:picChg>
        <pc:picChg chg="add del mod">
          <ac:chgData name="Zhang, Aimee (ELS-BEI)" userId="e894c664-a564-45e7-9dde-af7aa1c809af" providerId="ADAL" clId="{17E12E64-75C2-4A12-AE6D-DE98DD15E8B2}" dt="2023-08-10T00:54:59.923" v="2291"/>
          <ac:picMkLst>
            <pc:docMk/>
            <pc:sldMk cId="3750992149" sldId="5180"/>
            <ac:picMk id="30" creationId="{EAA01BC9-B274-74C7-0F9E-7E1B315382EE}"/>
          </ac:picMkLst>
        </pc:picChg>
        <pc:picChg chg="add del mod ord">
          <ac:chgData name="Zhang, Aimee (ELS-BEI)" userId="e894c664-a564-45e7-9dde-af7aa1c809af" providerId="ADAL" clId="{17E12E64-75C2-4A12-AE6D-DE98DD15E8B2}" dt="2023-08-10T05:02:49.705" v="2555"/>
          <ac:picMkLst>
            <pc:docMk/>
            <pc:sldMk cId="3750992149" sldId="5180"/>
            <ac:picMk id="30" creationId="{EF9EA8B1-6319-13B6-C2B2-9BB61BE8EE6C}"/>
          </ac:picMkLst>
        </pc:picChg>
        <pc:picChg chg="add del mod">
          <ac:chgData name="Zhang, Aimee (ELS-BEI)" userId="e894c664-a564-45e7-9dde-af7aa1c809af" providerId="ADAL" clId="{17E12E64-75C2-4A12-AE6D-DE98DD15E8B2}" dt="2023-08-10T05:03:57.857" v="2560"/>
          <ac:picMkLst>
            <pc:docMk/>
            <pc:sldMk cId="3750992149" sldId="5180"/>
            <ac:picMk id="31" creationId="{A3EB9865-512B-2A58-A276-84D980B2B724}"/>
          </ac:picMkLst>
        </pc:picChg>
        <pc:picChg chg="add del mod ord">
          <ac:chgData name="Zhang, Aimee (ELS-BEI)" userId="e894c664-a564-45e7-9dde-af7aa1c809af" providerId="ADAL" clId="{17E12E64-75C2-4A12-AE6D-DE98DD15E8B2}" dt="2023-08-10T00:55:28.193" v="2292"/>
          <ac:picMkLst>
            <pc:docMk/>
            <pc:sldMk cId="3750992149" sldId="5180"/>
            <ac:picMk id="32" creationId="{AC49C682-8936-B888-70DE-9B85E1956547}"/>
          </ac:picMkLst>
        </pc:picChg>
        <pc:picChg chg="add del mod">
          <ac:chgData name="Zhang, Aimee (ELS-BEI)" userId="e894c664-a564-45e7-9dde-af7aa1c809af" providerId="ADAL" clId="{17E12E64-75C2-4A12-AE6D-DE98DD15E8B2}" dt="2023-08-10T00:55:36.763" v="2300"/>
          <ac:picMkLst>
            <pc:docMk/>
            <pc:sldMk cId="3750992149" sldId="5180"/>
            <ac:picMk id="33" creationId="{2F2656F3-399D-4DBC-5096-34CABEC9969C}"/>
          </ac:picMkLst>
        </pc:picChg>
        <pc:picChg chg="add del mod ord">
          <ac:chgData name="Zhang, Aimee (ELS-BEI)" userId="e894c664-a564-45e7-9dde-af7aa1c809af" providerId="ADAL" clId="{17E12E64-75C2-4A12-AE6D-DE98DD15E8B2}" dt="2023-08-10T01:03:41.649" v="2310" actId="478"/>
          <ac:picMkLst>
            <pc:docMk/>
            <pc:sldMk cId="3750992149" sldId="5180"/>
            <ac:picMk id="34" creationId="{E6787DF8-D0A2-FF3A-ADDD-AEE611C78CC8}"/>
          </ac:picMkLst>
        </pc:picChg>
      </pc:sldChg>
      <pc:sldChg chg="addSp delSp modSp mod modTransition modAnim">
        <pc:chgData name="Zhang, Aimee (ELS-BEI)" userId="e894c664-a564-45e7-9dde-af7aa1c809af" providerId="ADAL" clId="{17E12E64-75C2-4A12-AE6D-DE98DD15E8B2}" dt="2023-08-10T10:47:38.445" v="2789"/>
        <pc:sldMkLst>
          <pc:docMk/>
          <pc:sldMk cId="3191923906" sldId="5182"/>
        </pc:sldMkLst>
        <pc:spChg chg="add del mod">
          <ac:chgData name="Zhang, Aimee (ELS-BEI)" userId="e894c664-a564-45e7-9dde-af7aa1c809af" providerId="ADAL" clId="{17E12E64-75C2-4A12-AE6D-DE98DD15E8B2}" dt="2023-08-10T10:42:47.772" v="2761"/>
          <ac:spMkLst>
            <pc:docMk/>
            <pc:sldMk cId="3191923906" sldId="5182"/>
            <ac:spMk id="3" creationId="{F57DF0F4-6577-133B-7141-5014AB1E16BB}"/>
          </ac:spMkLst>
        </pc:spChg>
        <pc:spChg chg="add mod">
          <ac:chgData name="Zhang, Aimee (ELS-BEI)" userId="e894c664-a564-45e7-9dde-af7aa1c809af" providerId="ADAL" clId="{17E12E64-75C2-4A12-AE6D-DE98DD15E8B2}" dt="2023-08-10T10:43:52.665" v="2772" actId="1076"/>
          <ac:spMkLst>
            <pc:docMk/>
            <pc:sldMk cId="3191923906" sldId="5182"/>
            <ac:spMk id="4" creationId="{9A0B4239-08EE-6C98-AD9E-CC1118F0B9E1}"/>
          </ac:spMkLst>
        </pc:spChg>
        <pc:spChg chg="mod">
          <ac:chgData name="Zhang, Aimee (ELS-BEI)" userId="e894c664-a564-45e7-9dde-af7aa1c809af" providerId="ADAL" clId="{17E12E64-75C2-4A12-AE6D-DE98DD15E8B2}" dt="2023-08-10T10:45:01.764" v="2779" actId="1076"/>
          <ac:spMkLst>
            <pc:docMk/>
            <pc:sldMk cId="3191923906" sldId="5182"/>
            <ac:spMk id="18" creationId="{3D489817-E458-8706-5313-15551C1F65A5}"/>
          </ac:spMkLst>
        </pc:spChg>
        <pc:spChg chg="mod">
          <ac:chgData name="Zhang, Aimee (ELS-BEI)" userId="e894c664-a564-45e7-9dde-af7aa1c809af" providerId="ADAL" clId="{17E12E64-75C2-4A12-AE6D-DE98DD15E8B2}" dt="2023-08-10T10:44:55.350" v="2778" actId="1076"/>
          <ac:spMkLst>
            <pc:docMk/>
            <pc:sldMk cId="3191923906" sldId="5182"/>
            <ac:spMk id="20" creationId="{B343ECC9-FD92-DC32-DD4C-EC1342696718}"/>
          </ac:spMkLst>
        </pc:spChg>
        <pc:spChg chg="mod">
          <ac:chgData name="Zhang, Aimee (ELS-BEI)" userId="e894c664-a564-45e7-9dde-af7aa1c809af" providerId="ADAL" clId="{17E12E64-75C2-4A12-AE6D-DE98DD15E8B2}" dt="2023-08-10T10:44:39.063" v="2775" actId="1076"/>
          <ac:spMkLst>
            <pc:docMk/>
            <pc:sldMk cId="3191923906" sldId="5182"/>
            <ac:spMk id="26" creationId="{DDA690CD-1993-2833-2AB6-D780D2838F5B}"/>
          </ac:spMkLst>
        </pc:spChg>
        <pc:picChg chg="add del mod">
          <ac:chgData name="Zhang, Aimee (ELS-BEI)" userId="e894c664-a564-45e7-9dde-af7aa1c809af" providerId="ADAL" clId="{17E12E64-75C2-4A12-AE6D-DE98DD15E8B2}" dt="2023-08-10T01:36:12.874" v="2478" actId="478"/>
          <ac:picMkLst>
            <pc:docMk/>
            <pc:sldMk cId="3191923906" sldId="5182"/>
            <ac:picMk id="3" creationId="{84B6191A-C567-75AC-0F08-CB5D6BEF1494}"/>
          </ac:picMkLst>
        </pc:pic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3191923906" sldId="5182"/>
            <ac:picMk id="3" creationId="{CA50E026-9DFC-D412-9C5A-8988E330A816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3191923906" sldId="5182"/>
            <ac:picMk id="4" creationId="{969BF408-47A9-17B3-CD4F-44ED34BB3B88}"/>
          </ac:picMkLst>
        </pc:picChg>
        <pc:picChg chg="add del mod">
          <ac:chgData name="Zhang, Aimee (ELS-BEI)" userId="e894c664-a564-45e7-9dde-af7aa1c809af" providerId="ADAL" clId="{17E12E64-75C2-4A12-AE6D-DE98DD15E8B2}" dt="2023-08-10T01:36:11.378" v="2477" actId="478"/>
          <ac:picMkLst>
            <pc:docMk/>
            <pc:sldMk cId="3191923906" sldId="5182"/>
            <ac:picMk id="4" creationId="{E49FAD2E-7E4D-3734-1D5A-C748BBBEA59A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3191923906" sldId="5182"/>
            <ac:picMk id="5" creationId="{709D8DF2-D697-C3DB-8632-32355AD880CB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3191923906" sldId="5182"/>
            <ac:picMk id="6" creationId="{BAB4A499-C792-A181-8C05-C4A7B640B463}"/>
          </ac:picMkLst>
        </pc:picChg>
        <pc:picChg chg="mod">
          <ac:chgData name="Zhang, Aimee (ELS-BEI)" userId="e894c664-a564-45e7-9dde-af7aa1c809af" providerId="ADAL" clId="{17E12E64-75C2-4A12-AE6D-DE98DD15E8B2}" dt="2023-08-10T10:41:41.934" v="2746" actId="1076"/>
          <ac:picMkLst>
            <pc:docMk/>
            <pc:sldMk cId="3191923906" sldId="5182"/>
            <ac:picMk id="10" creationId="{4534BCC1-1185-1764-21C9-7BC513D0592E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3191923906" sldId="5182"/>
            <ac:picMk id="11" creationId="{B4DEFAE2-595D-5C2F-7301-D8ED57165B43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3191923906" sldId="5182"/>
            <ac:picMk id="15" creationId="{0CDE9320-3AAF-5C42-7341-1AD5EBEBFFB1}"/>
          </ac:picMkLst>
        </pc:picChg>
        <pc:picChg chg="mod">
          <ac:chgData name="Zhang, Aimee (ELS-BEI)" userId="e894c664-a564-45e7-9dde-af7aa1c809af" providerId="ADAL" clId="{17E12E64-75C2-4A12-AE6D-DE98DD15E8B2}" dt="2023-08-10T10:44:51.812" v="2777" actId="1076"/>
          <ac:picMkLst>
            <pc:docMk/>
            <pc:sldMk cId="3191923906" sldId="5182"/>
            <ac:picMk id="19" creationId="{907634C6-B18F-0AC1-DC0B-FD586BCFEFBE}"/>
          </ac:picMkLst>
        </pc:picChg>
        <pc:picChg chg="mod">
          <ac:chgData name="Zhang, Aimee (ELS-BEI)" userId="e894c664-a564-45e7-9dde-af7aa1c809af" providerId="ADAL" clId="{17E12E64-75C2-4A12-AE6D-DE98DD15E8B2}" dt="2023-08-10T10:44:43.379" v="2776" actId="1076"/>
          <ac:picMkLst>
            <pc:docMk/>
            <pc:sldMk cId="3191923906" sldId="5182"/>
            <ac:picMk id="27" creationId="{3D5AF372-01F1-4E4E-854D-769AECAE93D2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3191923906" sldId="5182"/>
            <ac:picMk id="29" creationId="{6AD48132-934E-2733-AA73-C90A759AC529}"/>
          </ac:picMkLst>
        </pc:picChg>
      </pc:sldChg>
      <pc:sldChg chg="addSp delSp modSp mod modTransition modClrScheme delAnim modAnim chgLayout">
        <pc:chgData name="Zhang, Aimee (ELS-BEI)" userId="e894c664-a564-45e7-9dde-af7aa1c809af" providerId="ADAL" clId="{17E12E64-75C2-4A12-AE6D-DE98DD15E8B2}" dt="2023-08-10T07:30:47.363" v="2580"/>
        <pc:sldMkLst>
          <pc:docMk/>
          <pc:sldMk cId="4011638907" sldId="5186"/>
        </pc:sldMkLst>
        <pc:spChg chg="add mod">
          <ac:chgData name="Zhang, Aimee (ELS-BEI)" userId="e894c664-a564-45e7-9dde-af7aa1c809af" providerId="ADAL" clId="{17E12E64-75C2-4A12-AE6D-DE98DD15E8B2}" dt="2023-07-31T10:37:53.410" v="2106" actId="1076"/>
          <ac:spMkLst>
            <pc:docMk/>
            <pc:sldMk cId="4011638907" sldId="5186"/>
            <ac:spMk id="5" creationId="{7E93AAD7-5E3F-7051-E7CB-C2FFDA59B9B4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" creationId="{E301BC72-3304-5AD6-9AEC-7215AEFAF5A1}"/>
          </ac:spMkLst>
        </pc:spChg>
        <pc:spChg chg="mod">
          <ac:chgData name="Zhang, Aimee (ELS-BEI)" userId="e894c664-a564-45e7-9dde-af7aa1c809af" providerId="ADAL" clId="{17E12E64-75C2-4A12-AE6D-DE98DD15E8B2}" dt="2023-07-26T05:35:28.733" v="260" actId="1076"/>
          <ac:spMkLst>
            <pc:docMk/>
            <pc:sldMk cId="4011638907" sldId="5186"/>
            <ac:spMk id="17" creationId="{C29C0AE0-40D2-C81E-F23A-2830380D74A6}"/>
          </ac:spMkLst>
        </pc:spChg>
        <pc:spChg chg="mod">
          <ac:chgData name="Zhang, Aimee (ELS-BEI)" userId="e894c664-a564-45e7-9dde-af7aa1c809af" providerId="ADAL" clId="{17E12E64-75C2-4A12-AE6D-DE98DD15E8B2}" dt="2023-07-26T05:35:25.936" v="259" actId="1076"/>
          <ac:spMkLst>
            <pc:docMk/>
            <pc:sldMk cId="4011638907" sldId="5186"/>
            <ac:spMk id="18" creationId="{B068686E-187C-E0F7-2F42-C86E00F60CF4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37" creationId="{7EB33DF3-B66A-6DA9-9701-A84D561F936E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38" creationId="{CAD040A9-38E9-E5BE-42AF-D762EFE15AF5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39" creationId="{A31F871A-981C-F516-FC2B-CD9741925651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40" creationId="{803A43B9-3FF8-B6A6-DD32-7D2E798C6E07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41" creationId="{80FC9E82-58FD-9C18-94DD-01721EF5B317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43" creationId="{5442A5A4-DC9D-0B51-E4D3-E48D0DC9B35A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49" creationId="{46FB1115-9BAF-752C-E99D-244628BBB902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55" creationId="{C412DB39-0D9F-9811-2E36-5863802FDB83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56" creationId="{A17F549C-F419-EEA8-511C-7FAE51DFDED2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57" creationId="{1620D994-AD8D-5A55-DDD0-00A02E4CD187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58" creationId="{47352259-A38E-6679-07F5-093BF40103BD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59" creationId="{32E2046E-9323-A65C-F08A-BF91578F590A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0" creationId="{E3ED4686-2177-D1E7-9981-54966CD2E4A8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1" creationId="{62A67DDE-8F33-AC19-D4B5-C53D7CB4D8F3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2" creationId="{7ECBDAD2-5772-D7C0-7DC7-27B88EF4F4EB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3" creationId="{6AE40EFB-5159-144A-72A0-55D6913D5DAD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4" creationId="{72097951-870A-97B0-1505-478A281EDDAE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5" creationId="{8477394A-C88C-755E-1050-E082D787280D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6" creationId="{40FF8612-74BD-6DAB-560A-C535A0AA3413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7" creationId="{8CFC3358-4028-49AC-AA9A-217F5DDD1A9E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8" creationId="{A8D0EBEF-E489-B4ED-A907-169DE751BD09}"/>
          </ac:spMkLst>
        </pc:spChg>
        <pc:spChg chg="mod">
          <ac:chgData name="Zhang, Aimee (ELS-BEI)" userId="e894c664-a564-45e7-9dde-af7aa1c809af" providerId="ADAL" clId="{17E12E64-75C2-4A12-AE6D-DE98DD15E8B2}" dt="2023-07-30T01:28:25.672" v="445"/>
          <ac:spMkLst>
            <pc:docMk/>
            <pc:sldMk cId="4011638907" sldId="5186"/>
            <ac:spMk id="69" creationId="{559EB0ED-7623-2D70-E7D1-9D54A9CE7AA8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71" creationId="{2368CBFF-3E8D-3D44-6A83-035B31CBFE6B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74" creationId="{C4CFCC81-2531-307E-EC3E-ED68A585BA4A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75" creationId="{BB9AC51C-B2BE-4E4A-3C0D-632678FB024C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76" creationId="{D28E8FEA-4ECF-5433-4008-6004F3524D18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77" creationId="{25377ABD-17B2-D428-976F-D9E2BA38FED2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78" creationId="{7F97B2D3-0ED9-736A-23F3-3AB2A5C610E2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80" creationId="{262DD4A4-90DD-F4C8-3FEC-17E38214B7C5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86" creationId="{12AA498E-E833-865C-E618-0AA8FA16D0D7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92" creationId="{6C5946B6-0792-FFEE-481A-6596D6A6AE30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93" creationId="{79313B53-A68C-0F8F-CAE1-0B2EB5193B6A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94" creationId="{7D014CB1-1731-5877-D11A-EAB6CF1C9865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95" creationId="{A2A8B631-AE57-FCEB-C950-3623FA74F0FE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96" creationId="{26FCACDF-1225-1458-8DB2-E39A35C9DA35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97" creationId="{D1884194-1872-2161-B567-A5F4DF63C47F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98" creationId="{FE90D284-3089-3A66-12EA-317A7C6746B1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99" creationId="{2C2C4A00-5213-B7D9-80C5-3CDAF3DD96C8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100" creationId="{105FE912-60E1-1BAB-2651-D69A965BA941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101" creationId="{BB135778-7615-A419-59D7-2020279F4212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102" creationId="{B106BC98-592D-8F1E-4B4E-6D07E4DA81F3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103" creationId="{09BEFB61-860A-C7B8-1F09-37CF0B1EEFF1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104" creationId="{D0B71DAB-74F2-332A-ACFF-1FFCD7BA2487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105" creationId="{632B93F7-DB9F-FFD6-3937-CDD89B0D5632}"/>
          </ac:spMkLst>
        </pc:spChg>
        <pc:spChg chg="mod">
          <ac:chgData name="Zhang, Aimee (ELS-BEI)" userId="e894c664-a564-45e7-9dde-af7aa1c809af" providerId="ADAL" clId="{17E12E64-75C2-4A12-AE6D-DE98DD15E8B2}" dt="2023-07-30T01:31:17.676" v="464"/>
          <ac:spMkLst>
            <pc:docMk/>
            <pc:sldMk cId="4011638907" sldId="5186"/>
            <ac:spMk id="106" creationId="{02AEFEFA-64EE-2E83-E154-86F8172A21CD}"/>
          </ac:spMkLst>
        </pc:spChg>
        <pc:grpChg chg="mod">
          <ac:chgData name="Zhang, Aimee (ELS-BEI)" userId="e894c664-a564-45e7-9dde-af7aa1c809af" providerId="ADAL" clId="{17E12E64-75C2-4A12-AE6D-DE98DD15E8B2}" dt="2023-07-26T05:36:18.028" v="268" actId="14100"/>
          <ac:grpSpMkLst>
            <pc:docMk/>
            <pc:sldMk cId="4011638907" sldId="5186"/>
            <ac:grpSpMk id="4" creationId="{8AB63D8D-038E-69F3-5D65-09C26E592538}"/>
          </ac:grpSpMkLst>
        </pc:grpChg>
        <pc:grpChg chg="add del mod">
          <ac:chgData name="Zhang, Aimee (ELS-BEI)" userId="e894c664-a564-45e7-9dde-af7aa1c809af" providerId="ADAL" clId="{17E12E64-75C2-4A12-AE6D-DE98DD15E8B2}" dt="2023-07-30T01:29:13.255" v="450" actId="21"/>
          <ac:grpSpMkLst>
            <pc:docMk/>
            <pc:sldMk cId="4011638907" sldId="5186"/>
            <ac:grpSpMk id="5" creationId="{DAFB417F-1328-F8E3-97F9-6B53DD11434A}"/>
          </ac:grpSpMkLst>
        </pc:grpChg>
        <pc:grpChg chg="mod">
          <ac:chgData name="Zhang, Aimee (ELS-BEI)" userId="e894c664-a564-45e7-9dde-af7aa1c809af" providerId="ADAL" clId="{17E12E64-75C2-4A12-AE6D-DE98DD15E8B2}" dt="2023-07-30T01:28:25.672" v="445"/>
          <ac:grpSpMkLst>
            <pc:docMk/>
            <pc:sldMk cId="4011638907" sldId="5186"/>
            <ac:grpSpMk id="14" creationId="{23519508-0D44-F7A4-6A8D-28CBC3A3DD40}"/>
          </ac:grpSpMkLst>
        </pc:grpChg>
        <pc:grpChg chg="mod">
          <ac:chgData name="Zhang, Aimee (ELS-BEI)" userId="e894c664-a564-45e7-9dde-af7aa1c809af" providerId="ADAL" clId="{17E12E64-75C2-4A12-AE6D-DE98DD15E8B2}" dt="2023-07-30T01:28:25.672" v="445"/>
          <ac:grpSpMkLst>
            <pc:docMk/>
            <pc:sldMk cId="4011638907" sldId="5186"/>
            <ac:grpSpMk id="16" creationId="{5EA36874-C498-FE59-764D-9F61E6491402}"/>
          </ac:grpSpMkLst>
        </pc:grpChg>
        <pc:grpChg chg="mod">
          <ac:chgData name="Zhang, Aimee (ELS-BEI)" userId="e894c664-a564-45e7-9dde-af7aa1c809af" providerId="ADAL" clId="{17E12E64-75C2-4A12-AE6D-DE98DD15E8B2}" dt="2023-07-30T01:28:25.672" v="445"/>
          <ac:grpSpMkLst>
            <pc:docMk/>
            <pc:sldMk cId="4011638907" sldId="5186"/>
            <ac:grpSpMk id="42" creationId="{682DD7B0-8391-E22C-4D18-BF88662C2E24}"/>
          </ac:grpSpMkLst>
        </pc:grpChg>
        <pc:grpChg chg="mod">
          <ac:chgData name="Zhang, Aimee (ELS-BEI)" userId="e894c664-a564-45e7-9dde-af7aa1c809af" providerId="ADAL" clId="{17E12E64-75C2-4A12-AE6D-DE98DD15E8B2}" dt="2023-07-30T01:28:25.672" v="445"/>
          <ac:grpSpMkLst>
            <pc:docMk/>
            <pc:sldMk cId="4011638907" sldId="5186"/>
            <ac:grpSpMk id="44" creationId="{0A2F69B5-C0D2-0A6A-162D-6A8F601972F2}"/>
          </ac:grpSpMkLst>
        </pc:grpChg>
        <pc:grpChg chg="mod">
          <ac:chgData name="Zhang, Aimee (ELS-BEI)" userId="e894c664-a564-45e7-9dde-af7aa1c809af" providerId="ADAL" clId="{17E12E64-75C2-4A12-AE6D-DE98DD15E8B2}" dt="2023-07-30T01:28:25.672" v="445"/>
          <ac:grpSpMkLst>
            <pc:docMk/>
            <pc:sldMk cId="4011638907" sldId="5186"/>
            <ac:grpSpMk id="47" creationId="{35A7F2BA-33EF-9CF5-5D38-0778F66180B5}"/>
          </ac:grpSpMkLst>
        </pc:grpChg>
        <pc:grpChg chg="mod">
          <ac:chgData name="Zhang, Aimee (ELS-BEI)" userId="e894c664-a564-45e7-9dde-af7aa1c809af" providerId="ADAL" clId="{17E12E64-75C2-4A12-AE6D-DE98DD15E8B2}" dt="2023-07-30T01:28:25.672" v="445"/>
          <ac:grpSpMkLst>
            <pc:docMk/>
            <pc:sldMk cId="4011638907" sldId="5186"/>
            <ac:grpSpMk id="52" creationId="{A195749D-6511-013E-D26A-C7AFE2FD39E3}"/>
          </ac:grpSpMkLst>
        </pc:grpChg>
        <pc:grpChg chg="add mod">
          <ac:chgData name="Zhang, Aimee (ELS-BEI)" userId="e894c664-a564-45e7-9dde-af7aa1c809af" providerId="ADAL" clId="{17E12E64-75C2-4A12-AE6D-DE98DD15E8B2}" dt="2023-07-31T10:37:46.652" v="2105" actId="1076"/>
          <ac:grpSpMkLst>
            <pc:docMk/>
            <pc:sldMk cId="4011638907" sldId="5186"/>
            <ac:grpSpMk id="70" creationId="{8AFA4471-C0DC-6599-3E2B-2B60B545DED1}"/>
          </ac:grpSpMkLst>
        </pc:grpChg>
        <pc:grpChg chg="mod">
          <ac:chgData name="Zhang, Aimee (ELS-BEI)" userId="e894c664-a564-45e7-9dde-af7aa1c809af" providerId="ADAL" clId="{17E12E64-75C2-4A12-AE6D-DE98DD15E8B2}" dt="2023-07-30T01:31:17.676" v="464"/>
          <ac:grpSpMkLst>
            <pc:docMk/>
            <pc:sldMk cId="4011638907" sldId="5186"/>
            <ac:grpSpMk id="72" creationId="{5D153762-90DC-2142-BCFB-CD00E09212CD}"/>
          </ac:grpSpMkLst>
        </pc:grpChg>
        <pc:grpChg chg="mod">
          <ac:chgData name="Zhang, Aimee (ELS-BEI)" userId="e894c664-a564-45e7-9dde-af7aa1c809af" providerId="ADAL" clId="{17E12E64-75C2-4A12-AE6D-DE98DD15E8B2}" dt="2023-07-30T01:31:17.676" v="464"/>
          <ac:grpSpMkLst>
            <pc:docMk/>
            <pc:sldMk cId="4011638907" sldId="5186"/>
            <ac:grpSpMk id="73" creationId="{C77EFBFD-C6F9-E465-487E-18EB460203FC}"/>
          </ac:grpSpMkLst>
        </pc:grpChg>
        <pc:grpChg chg="mod">
          <ac:chgData name="Zhang, Aimee (ELS-BEI)" userId="e894c664-a564-45e7-9dde-af7aa1c809af" providerId="ADAL" clId="{17E12E64-75C2-4A12-AE6D-DE98DD15E8B2}" dt="2023-07-30T01:31:17.676" v="464"/>
          <ac:grpSpMkLst>
            <pc:docMk/>
            <pc:sldMk cId="4011638907" sldId="5186"/>
            <ac:grpSpMk id="79" creationId="{B0E3EB38-4957-57A1-0295-99EF3EA717D2}"/>
          </ac:grpSpMkLst>
        </pc:grpChg>
        <pc:grpChg chg="mod">
          <ac:chgData name="Zhang, Aimee (ELS-BEI)" userId="e894c664-a564-45e7-9dde-af7aa1c809af" providerId="ADAL" clId="{17E12E64-75C2-4A12-AE6D-DE98DD15E8B2}" dt="2023-07-30T01:31:17.676" v="464"/>
          <ac:grpSpMkLst>
            <pc:docMk/>
            <pc:sldMk cId="4011638907" sldId="5186"/>
            <ac:grpSpMk id="81" creationId="{5E3D28F1-20D6-D138-0975-AF996EEA1BA6}"/>
          </ac:grpSpMkLst>
        </pc:grpChg>
        <pc:grpChg chg="mod">
          <ac:chgData name="Zhang, Aimee (ELS-BEI)" userId="e894c664-a564-45e7-9dde-af7aa1c809af" providerId="ADAL" clId="{17E12E64-75C2-4A12-AE6D-DE98DD15E8B2}" dt="2023-07-30T01:31:17.676" v="464"/>
          <ac:grpSpMkLst>
            <pc:docMk/>
            <pc:sldMk cId="4011638907" sldId="5186"/>
            <ac:grpSpMk id="84" creationId="{0E5BA479-37A4-A2F8-D731-036F471678A0}"/>
          </ac:grpSpMkLst>
        </pc:grpChg>
        <pc:grpChg chg="mod">
          <ac:chgData name="Zhang, Aimee (ELS-BEI)" userId="e894c664-a564-45e7-9dde-af7aa1c809af" providerId="ADAL" clId="{17E12E64-75C2-4A12-AE6D-DE98DD15E8B2}" dt="2023-07-30T01:31:17.676" v="464"/>
          <ac:grpSpMkLst>
            <pc:docMk/>
            <pc:sldMk cId="4011638907" sldId="5186"/>
            <ac:grpSpMk id="89" creationId="{68F09B1C-141D-CA84-5856-A9662D4029AE}"/>
          </ac:grpSpMkLst>
        </pc:grpChg>
        <pc:picChg chg="del">
          <ac:chgData name="Zhang, Aimee (ELS-BEI)" userId="e894c664-a564-45e7-9dde-af7aa1c809af" providerId="ADAL" clId="{17E12E64-75C2-4A12-AE6D-DE98DD15E8B2}" dt="2023-07-26T05:30:52.120" v="226" actId="478"/>
          <ac:picMkLst>
            <pc:docMk/>
            <pc:sldMk cId="4011638907" sldId="5186"/>
            <ac:picMk id="5" creationId="{A44612B4-91AD-E56A-73A3-5E9BCA5EA6D8}"/>
          </ac:picMkLst>
        </pc:picChg>
        <pc:picChg chg="add del mod">
          <ac:chgData name="Zhang, Aimee (ELS-BEI)" userId="e894c664-a564-45e7-9dde-af7aa1c809af" providerId="ADAL" clId="{17E12E64-75C2-4A12-AE6D-DE98DD15E8B2}" dt="2023-08-10T01:36:36.714" v="2486" actId="478"/>
          <ac:picMkLst>
            <pc:docMk/>
            <pc:sldMk cId="4011638907" sldId="5186"/>
            <ac:picMk id="6" creationId="{AC3ABBC9-0015-5F17-122C-5467214D09BE}"/>
          </ac:picMkLst>
        </pc:pic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4011638907" sldId="5186"/>
            <ac:picMk id="6" creationId="{BD72E093-2BD6-E47A-0305-09B6EAD4EE71}"/>
          </ac:picMkLst>
        </pc:picChg>
        <pc:picChg chg="add mod">
          <ac:chgData name="Zhang, Aimee (ELS-BEI)" userId="e894c664-a564-45e7-9dde-af7aa1c809af" providerId="ADAL" clId="{17E12E64-75C2-4A12-AE6D-DE98DD15E8B2}" dt="2023-07-26T05:33:02.546" v="250" actId="14100"/>
          <ac:picMkLst>
            <pc:docMk/>
            <pc:sldMk cId="4011638907" sldId="5186"/>
            <ac:picMk id="13" creationId="{A08FC145-D836-B787-BF7F-52DB278EE1A3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4011638907" sldId="5186"/>
            <ac:picMk id="14" creationId="{72FEBA40-B57B-56EE-FE73-62ACDBA98E59}"/>
          </ac:picMkLst>
        </pc:picChg>
        <pc:picChg chg="add del mod">
          <ac:chgData name="Zhang, Aimee (ELS-BEI)" userId="e894c664-a564-45e7-9dde-af7aa1c809af" providerId="ADAL" clId="{17E12E64-75C2-4A12-AE6D-DE98DD15E8B2}" dt="2023-08-10T01:36:35.576" v="2485" actId="478"/>
          <ac:picMkLst>
            <pc:docMk/>
            <pc:sldMk cId="4011638907" sldId="5186"/>
            <ac:picMk id="14" creationId="{B9A128DE-13A5-EF00-67AD-84A0E45B72AB}"/>
          </ac:picMkLst>
        </pc:picChg>
        <pc:picChg chg="add mod">
          <ac:chgData name="Zhang, Aimee (ELS-BEI)" userId="e894c664-a564-45e7-9dde-af7aa1c809af" providerId="ADAL" clId="{17E12E64-75C2-4A12-AE6D-DE98DD15E8B2}" dt="2023-07-26T05:32:41.658" v="246" actId="14100"/>
          <ac:picMkLst>
            <pc:docMk/>
            <pc:sldMk cId="4011638907" sldId="5186"/>
            <ac:picMk id="15" creationId="{52E6AE8B-5885-A025-9253-E94F9EF6862B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4011638907" sldId="5186"/>
            <ac:picMk id="16" creationId="{BDD19C1F-AC97-3405-D96D-5F5B1AAA4B79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4011638907" sldId="5186"/>
            <ac:picMk id="37" creationId="{AE3A1731-E162-4F8F-9255-D3FE56DC0309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4011638907" sldId="5186"/>
            <ac:picMk id="39" creationId="{497E0C22-C6F3-980A-212B-5A093DD76D33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4011638907" sldId="5186"/>
            <ac:picMk id="40" creationId="{6FCBEC54-E1F9-BD26-B62A-0C11C0EB0EEC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4011638907" sldId="5186"/>
            <ac:picMk id="45" creationId="{4D8EE0F2-B72F-7924-4FCB-948F44FB9567}"/>
          </ac:picMkLst>
        </pc:picChg>
        <pc:picChg chg="mod">
          <ac:chgData name="Zhang, Aimee (ELS-BEI)" userId="e894c664-a564-45e7-9dde-af7aa1c809af" providerId="ADAL" clId="{17E12E64-75C2-4A12-AE6D-DE98DD15E8B2}" dt="2023-07-30T01:28:25.672" v="445"/>
          <ac:picMkLst>
            <pc:docMk/>
            <pc:sldMk cId="4011638907" sldId="5186"/>
            <ac:picMk id="45" creationId="{686EEA2C-D219-1263-90FA-133F49842F2D}"/>
          </ac:picMkLst>
        </pc:picChg>
        <pc:picChg chg="mod">
          <ac:chgData name="Zhang, Aimee (ELS-BEI)" userId="e894c664-a564-45e7-9dde-af7aa1c809af" providerId="ADAL" clId="{17E12E64-75C2-4A12-AE6D-DE98DD15E8B2}" dt="2023-07-30T01:28:25.672" v="445"/>
          <ac:picMkLst>
            <pc:docMk/>
            <pc:sldMk cId="4011638907" sldId="5186"/>
            <ac:picMk id="46" creationId="{AE2D7AF9-94AD-C700-7113-3E2FC9A2EAA1}"/>
          </ac:picMkLst>
        </pc:picChg>
        <pc:picChg chg="mod">
          <ac:chgData name="Zhang, Aimee (ELS-BEI)" userId="e894c664-a564-45e7-9dde-af7aa1c809af" providerId="ADAL" clId="{17E12E64-75C2-4A12-AE6D-DE98DD15E8B2}" dt="2023-07-30T01:28:25.672" v="445"/>
          <ac:picMkLst>
            <pc:docMk/>
            <pc:sldMk cId="4011638907" sldId="5186"/>
            <ac:picMk id="48" creationId="{C53AF55B-2663-8041-3174-2339D1E543A3}"/>
          </ac:picMkLst>
        </pc:picChg>
        <pc:picChg chg="mod">
          <ac:chgData name="Zhang, Aimee (ELS-BEI)" userId="e894c664-a564-45e7-9dde-af7aa1c809af" providerId="ADAL" clId="{17E12E64-75C2-4A12-AE6D-DE98DD15E8B2}" dt="2023-07-30T01:28:25.672" v="445"/>
          <ac:picMkLst>
            <pc:docMk/>
            <pc:sldMk cId="4011638907" sldId="5186"/>
            <ac:picMk id="50" creationId="{3D722F14-F883-0B03-EE1A-2C6BF523472E}"/>
          </ac:picMkLst>
        </pc:picChg>
        <pc:picChg chg="del">
          <ac:chgData name="Zhang, Aimee (ELS-BEI)" userId="e894c664-a564-45e7-9dde-af7aa1c809af" providerId="ADAL" clId="{17E12E64-75C2-4A12-AE6D-DE98DD15E8B2}" dt="2023-07-26T05:31:41.400" v="235" actId="478"/>
          <ac:picMkLst>
            <pc:docMk/>
            <pc:sldMk cId="4011638907" sldId="5186"/>
            <ac:picMk id="50" creationId="{E9DFD252-C2F1-E40B-54B2-48CDF6BDC487}"/>
          </ac:picMkLst>
        </pc:picChg>
        <pc:picChg chg="mod">
          <ac:chgData name="Zhang, Aimee (ELS-BEI)" userId="e894c664-a564-45e7-9dde-af7aa1c809af" providerId="ADAL" clId="{17E12E64-75C2-4A12-AE6D-DE98DD15E8B2}" dt="2023-07-30T01:28:25.672" v="445"/>
          <ac:picMkLst>
            <pc:docMk/>
            <pc:sldMk cId="4011638907" sldId="5186"/>
            <ac:picMk id="51" creationId="{C628870F-6130-5D1F-B626-EF90DDAD67D7}"/>
          </ac:picMkLst>
        </pc:picChg>
        <pc:picChg chg="mod">
          <ac:chgData name="Zhang, Aimee (ELS-BEI)" userId="e894c664-a564-45e7-9dde-af7aa1c809af" providerId="ADAL" clId="{17E12E64-75C2-4A12-AE6D-DE98DD15E8B2}" dt="2023-07-30T01:28:25.672" v="445"/>
          <ac:picMkLst>
            <pc:docMk/>
            <pc:sldMk cId="4011638907" sldId="5186"/>
            <ac:picMk id="53" creationId="{7CDCD576-B741-EB6F-EF03-01329048DB07}"/>
          </ac:picMkLst>
        </pc:picChg>
        <pc:picChg chg="mod">
          <ac:chgData name="Zhang, Aimee (ELS-BEI)" userId="e894c664-a564-45e7-9dde-af7aa1c809af" providerId="ADAL" clId="{17E12E64-75C2-4A12-AE6D-DE98DD15E8B2}" dt="2023-07-30T01:28:25.672" v="445"/>
          <ac:picMkLst>
            <pc:docMk/>
            <pc:sldMk cId="4011638907" sldId="5186"/>
            <ac:picMk id="54" creationId="{C89D85C6-4FA7-0880-2B36-B18DC627E464}"/>
          </ac:picMkLst>
        </pc:picChg>
        <pc:picChg chg="mod">
          <ac:chgData name="Zhang, Aimee (ELS-BEI)" userId="e894c664-a564-45e7-9dde-af7aa1c809af" providerId="ADAL" clId="{17E12E64-75C2-4A12-AE6D-DE98DD15E8B2}" dt="2023-07-30T01:31:17.676" v="464"/>
          <ac:picMkLst>
            <pc:docMk/>
            <pc:sldMk cId="4011638907" sldId="5186"/>
            <ac:picMk id="82" creationId="{F5E08C6A-F9EE-1F55-CFBB-9C24A0CC98A4}"/>
          </ac:picMkLst>
        </pc:picChg>
        <pc:picChg chg="mod">
          <ac:chgData name="Zhang, Aimee (ELS-BEI)" userId="e894c664-a564-45e7-9dde-af7aa1c809af" providerId="ADAL" clId="{17E12E64-75C2-4A12-AE6D-DE98DD15E8B2}" dt="2023-07-30T01:31:17.676" v="464"/>
          <ac:picMkLst>
            <pc:docMk/>
            <pc:sldMk cId="4011638907" sldId="5186"/>
            <ac:picMk id="83" creationId="{C3AEEA92-9BD7-D7D9-72CE-97CEDC721694}"/>
          </ac:picMkLst>
        </pc:picChg>
        <pc:picChg chg="mod">
          <ac:chgData name="Zhang, Aimee (ELS-BEI)" userId="e894c664-a564-45e7-9dde-af7aa1c809af" providerId="ADAL" clId="{17E12E64-75C2-4A12-AE6D-DE98DD15E8B2}" dt="2023-07-30T01:31:17.676" v="464"/>
          <ac:picMkLst>
            <pc:docMk/>
            <pc:sldMk cId="4011638907" sldId="5186"/>
            <ac:picMk id="85" creationId="{FD6E7443-739E-5C79-DC75-4C68E9C424CD}"/>
          </ac:picMkLst>
        </pc:picChg>
        <pc:picChg chg="mod">
          <ac:chgData name="Zhang, Aimee (ELS-BEI)" userId="e894c664-a564-45e7-9dde-af7aa1c809af" providerId="ADAL" clId="{17E12E64-75C2-4A12-AE6D-DE98DD15E8B2}" dt="2023-07-30T01:31:17.676" v="464"/>
          <ac:picMkLst>
            <pc:docMk/>
            <pc:sldMk cId="4011638907" sldId="5186"/>
            <ac:picMk id="87" creationId="{65F59FFB-39CF-8FF3-BAB9-DEDC6D378655}"/>
          </ac:picMkLst>
        </pc:picChg>
        <pc:picChg chg="mod">
          <ac:chgData name="Zhang, Aimee (ELS-BEI)" userId="e894c664-a564-45e7-9dde-af7aa1c809af" providerId="ADAL" clId="{17E12E64-75C2-4A12-AE6D-DE98DD15E8B2}" dt="2023-07-30T01:31:17.676" v="464"/>
          <ac:picMkLst>
            <pc:docMk/>
            <pc:sldMk cId="4011638907" sldId="5186"/>
            <ac:picMk id="88" creationId="{5E029DC4-8652-23B1-BDB7-976EDCED2DE4}"/>
          </ac:picMkLst>
        </pc:picChg>
        <pc:picChg chg="mod">
          <ac:chgData name="Zhang, Aimee (ELS-BEI)" userId="e894c664-a564-45e7-9dde-af7aa1c809af" providerId="ADAL" clId="{17E12E64-75C2-4A12-AE6D-DE98DD15E8B2}" dt="2023-07-30T01:31:17.676" v="464"/>
          <ac:picMkLst>
            <pc:docMk/>
            <pc:sldMk cId="4011638907" sldId="5186"/>
            <ac:picMk id="90" creationId="{2BD89471-7B1F-89E7-BD37-62B87047F727}"/>
          </ac:picMkLst>
        </pc:picChg>
        <pc:picChg chg="mod">
          <ac:chgData name="Zhang, Aimee (ELS-BEI)" userId="e894c664-a564-45e7-9dde-af7aa1c809af" providerId="ADAL" clId="{17E12E64-75C2-4A12-AE6D-DE98DD15E8B2}" dt="2023-07-30T01:31:17.676" v="464"/>
          <ac:picMkLst>
            <pc:docMk/>
            <pc:sldMk cId="4011638907" sldId="5186"/>
            <ac:picMk id="91" creationId="{C3EC98AC-45C4-CADD-77D1-D496D6DFA461}"/>
          </ac:picMkLst>
        </pc:picChg>
      </pc:sldChg>
      <pc:sldChg chg="addSp delSp modSp add del mod modTransition delAnim modAnim">
        <pc:chgData name="Zhang, Aimee (ELS-BEI)" userId="e894c664-a564-45e7-9dde-af7aa1c809af" providerId="ADAL" clId="{17E12E64-75C2-4A12-AE6D-DE98DD15E8B2}" dt="2023-08-10T07:30:47.363" v="2580"/>
        <pc:sldMkLst>
          <pc:docMk/>
          <pc:sldMk cId="1231375949" sldId="5187"/>
        </pc:sldMkLst>
        <pc:spChg chg="add mod">
          <ac:chgData name="Zhang, Aimee (ELS-BEI)" userId="e894c664-a564-45e7-9dde-af7aa1c809af" providerId="ADAL" clId="{17E12E64-75C2-4A12-AE6D-DE98DD15E8B2}" dt="2023-07-26T03:52:40.289" v="152" actId="164"/>
          <ac:spMkLst>
            <pc:docMk/>
            <pc:sldMk cId="1231375949" sldId="5187"/>
            <ac:spMk id="2" creationId="{FECE0893-12CF-CE5B-E53C-9D332BB501A8}"/>
          </ac:spMkLst>
        </pc:spChg>
        <pc:spChg chg="del">
          <ac:chgData name="Zhang, Aimee (ELS-BEI)" userId="e894c664-a564-45e7-9dde-af7aa1c809af" providerId="ADAL" clId="{17E12E64-75C2-4A12-AE6D-DE98DD15E8B2}" dt="2023-07-26T03:48:47.296" v="125" actId="478"/>
          <ac:spMkLst>
            <pc:docMk/>
            <pc:sldMk cId="1231375949" sldId="5187"/>
            <ac:spMk id="3" creationId="{968E37E1-1D52-E8E7-3681-583B460A1498}"/>
          </ac:spMkLst>
        </pc:spChg>
        <pc:spChg chg="del">
          <ac:chgData name="Zhang, Aimee (ELS-BEI)" userId="e894c664-a564-45e7-9dde-af7aa1c809af" providerId="ADAL" clId="{17E12E64-75C2-4A12-AE6D-DE98DD15E8B2}" dt="2023-07-26T03:48:47.296" v="125" actId="478"/>
          <ac:spMkLst>
            <pc:docMk/>
            <pc:sldMk cId="1231375949" sldId="5187"/>
            <ac:spMk id="5" creationId="{C3CD6F17-C945-4DE7-AB85-FE0C9DEC084F}"/>
          </ac:spMkLst>
        </pc:spChg>
        <pc:spChg chg="mod topLvl">
          <ac:chgData name="Zhang, Aimee (ELS-BEI)" userId="e894c664-a564-45e7-9dde-af7aa1c809af" providerId="ADAL" clId="{17E12E64-75C2-4A12-AE6D-DE98DD15E8B2}" dt="2023-07-31T10:10:38.273" v="1769" actId="164"/>
          <ac:spMkLst>
            <pc:docMk/>
            <pc:sldMk cId="1231375949" sldId="5187"/>
            <ac:spMk id="6" creationId="{AD80F962-30EC-204E-3D75-7FBC809AD607}"/>
          </ac:spMkLst>
        </pc:spChg>
        <pc:spChg chg="add mod">
          <ac:chgData name="Zhang, Aimee (ELS-BEI)" userId="e894c664-a564-45e7-9dde-af7aa1c809af" providerId="ADAL" clId="{17E12E64-75C2-4A12-AE6D-DE98DD15E8B2}" dt="2023-07-26T03:52:49.071" v="153" actId="1076"/>
          <ac:spMkLst>
            <pc:docMk/>
            <pc:sldMk cId="1231375949" sldId="5187"/>
            <ac:spMk id="8" creationId="{062227A8-4CC8-AAB3-5D89-3FC336A9A1A0}"/>
          </ac:spMkLst>
        </pc:spChg>
        <pc:spChg chg="mod topLvl">
          <ac:chgData name="Zhang, Aimee (ELS-BEI)" userId="e894c664-a564-45e7-9dde-af7aa1c809af" providerId="ADAL" clId="{17E12E64-75C2-4A12-AE6D-DE98DD15E8B2}" dt="2023-07-31T10:10:38.273" v="1769" actId="164"/>
          <ac:spMkLst>
            <pc:docMk/>
            <pc:sldMk cId="1231375949" sldId="5187"/>
            <ac:spMk id="9" creationId="{4C800D6E-C0D7-53A5-CFE8-51A703E06FC5}"/>
          </ac:spMkLst>
        </pc:spChg>
        <pc:spChg chg="mod topLvl">
          <ac:chgData name="Zhang, Aimee (ELS-BEI)" userId="e894c664-a564-45e7-9dde-af7aa1c809af" providerId="ADAL" clId="{17E12E64-75C2-4A12-AE6D-DE98DD15E8B2}" dt="2023-07-31T10:10:14.086" v="1765" actId="164"/>
          <ac:spMkLst>
            <pc:docMk/>
            <pc:sldMk cId="1231375949" sldId="5187"/>
            <ac:spMk id="10" creationId="{3F93B182-BBBE-B309-9E27-E8C849694D39}"/>
          </ac:spMkLst>
        </pc:spChg>
        <pc:spChg chg="mod topLvl">
          <ac:chgData name="Zhang, Aimee (ELS-BEI)" userId="e894c664-a564-45e7-9dde-af7aa1c809af" providerId="ADAL" clId="{17E12E64-75C2-4A12-AE6D-DE98DD15E8B2}" dt="2023-07-31T10:10:14.086" v="1765" actId="164"/>
          <ac:spMkLst>
            <pc:docMk/>
            <pc:sldMk cId="1231375949" sldId="5187"/>
            <ac:spMk id="11" creationId="{390EA1CA-9ED5-186C-C3CA-7E66C9C490DE}"/>
          </ac:spMkLst>
        </pc:spChg>
        <pc:spChg chg="mod">
          <ac:chgData name="Zhang, Aimee (ELS-BEI)" userId="e894c664-a564-45e7-9dde-af7aa1c809af" providerId="ADAL" clId="{17E12E64-75C2-4A12-AE6D-DE98DD15E8B2}" dt="2023-07-31T10:09:37.943" v="1763" actId="165"/>
          <ac:spMkLst>
            <pc:docMk/>
            <pc:sldMk cId="1231375949" sldId="5187"/>
            <ac:spMk id="13" creationId="{655F029E-763A-0652-9DB2-53ADA8FF9DB9}"/>
          </ac:spMkLst>
        </pc:spChg>
        <pc:spChg chg="mod">
          <ac:chgData name="Zhang, Aimee (ELS-BEI)" userId="e894c664-a564-45e7-9dde-af7aa1c809af" providerId="ADAL" clId="{17E12E64-75C2-4A12-AE6D-DE98DD15E8B2}" dt="2023-07-31T10:09:37.943" v="1763" actId="165"/>
          <ac:spMkLst>
            <pc:docMk/>
            <pc:sldMk cId="1231375949" sldId="5187"/>
            <ac:spMk id="14" creationId="{2E87DD0C-B9ED-CD70-E07D-F390BEE589DA}"/>
          </ac:spMkLst>
        </pc:spChg>
        <pc:grpChg chg="add del mod">
          <ac:chgData name="Zhang, Aimee (ELS-BEI)" userId="e894c664-a564-45e7-9dde-af7aa1c809af" providerId="ADAL" clId="{17E12E64-75C2-4A12-AE6D-DE98DD15E8B2}" dt="2023-07-31T10:06:26.909" v="1735" actId="165"/>
          <ac:grpSpMkLst>
            <pc:docMk/>
            <pc:sldMk cId="1231375949" sldId="5187"/>
            <ac:grpSpMk id="3" creationId="{04856DF8-DCCB-71F2-9CBE-F7B333FEACA7}"/>
          </ac:grpSpMkLst>
        </pc:grpChg>
        <pc:grpChg chg="mod topLvl">
          <ac:chgData name="Zhang, Aimee (ELS-BEI)" userId="e894c664-a564-45e7-9dde-af7aa1c809af" providerId="ADAL" clId="{17E12E64-75C2-4A12-AE6D-DE98DD15E8B2}" dt="2023-07-31T10:10:14.086" v="1765" actId="164"/>
          <ac:grpSpMkLst>
            <pc:docMk/>
            <pc:sldMk cId="1231375949" sldId="5187"/>
            <ac:grpSpMk id="12" creationId="{E38553BF-349C-40CB-7D3C-6D2D588D8B53}"/>
          </ac:grpSpMkLst>
        </pc:grpChg>
        <pc:grpChg chg="del">
          <ac:chgData name="Zhang, Aimee (ELS-BEI)" userId="e894c664-a564-45e7-9dde-af7aa1c809af" providerId="ADAL" clId="{17E12E64-75C2-4A12-AE6D-DE98DD15E8B2}" dt="2023-07-26T14:48:27.276" v="387" actId="165"/>
          <ac:grpSpMkLst>
            <pc:docMk/>
            <pc:sldMk cId="1231375949" sldId="5187"/>
            <ac:grpSpMk id="15" creationId="{06BDA563-CA2F-82A8-C3AD-228CB59417F1}"/>
          </ac:grpSpMkLst>
        </pc:grpChg>
        <pc:grpChg chg="add mod">
          <ac:chgData name="Zhang, Aimee (ELS-BEI)" userId="e894c664-a564-45e7-9dde-af7aa1c809af" providerId="ADAL" clId="{17E12E64-75C2-4A12-AE6D-DE98DD15E8B2}" dt="2023-07-26T03:53:03.001" v="154" actId="1076"/>
          <ac:grpSpMkLst>
            <pc:docMk/>
            <pc:sldMk cId="1231375949" sldId="5187"/>
            <ac:grpSpMk id="19" creationId="{2EC7BC2A-E9E1-DD82-0DEE-13156C7B3B5D}"/>
          </ac:grpSpMkLst>
        </pc:grpChg>
        <pc:grpChg chg="add del mod">
          <ac:chgData name="Zhang, Aimee (ELS-BEI)" userId="e894c664-a564-45e7-9dde-af7aa1c809af" providerId="ADAL" clId="{17E12E64-75C2-4A12-AE6D-DE98DD15E8B2}" dt="2023-07-31T10:09:37.943" v="1763" actId="165"/>
          <ac:grpSpMkLst>
            <pc:docMk/>
            <pc:sldMk cId="1231375949" sldId="5187"/>
            <ac:grpSpMk id="21" creationId="{6349866F-541F-F1F9-1F39-B1B29560FD0F}"/>
          </ac:grpSpMkLst>
        </pc:grpChg>
        <pc:grpChg chg="add mod">
          <ac:chgData name="Zhang, Aimee (ELS-BEI)" userId="e894c664-a564-45e7-9dde-af7aa1c809af" providerId="ADAL" clId="{17E12E64-75C2-4A12-AE6D-DE98DD15E8B2}" dt="2023-07-31T10:10:38.273" v="1769" actId="164"/>
          <ac:grpSpMkLst>
            <pc:docMk/>
            <pc:sldMk cId="1231375949" sldId="5187"/>
            <ac:grpSpMk id="22" creationId="{C38C9730-E117-696C-DC3B-A6677EE84CE4}"/>
          </ac:grpSpMkLst>
        </pc:grpChg>
        <pc:grpChg chg="add mod">
          <ac:chgData name="Zhang, Aimee (ELS-BEI)" userId="e894c664-a564-45e7-9dde-af7aa1c809af" providerId="ADAL" clId="{17E12E64-75C2-4A12-AE6D-DE98DD15E8B2}" dt="2023-07-31T10:10:38.273" v="1769" actId="164"/>
          <ac:grpSpMkLst>
            <pc:docMk/>
            <pc:sldMk cId="1231375949" sldId="5187"/>
            <ac:grpSpMk id="23" creationId="{CF1214CA-C33A-4D8A-2A36-6AFA4E6F5F23}"/>
          </ac:grpSpMkLst>
        </pc:grpChg>
        <pc:picChg chg="add del mod">
          <ac:chgData name="Zhang, Aimee (ELS-BEI)" userId="e894c664-a564-45e7-9dde-af7aa1c809af" providerId="ADAL" clId="{17E12E64-75C2-4A12-AE6D-DE98DD15E8B2}" dt="2023-08-10T01:36:07.787" v="2476" actId="478"/>
          <ac:picMkLst>
            <pc:docMk/>
            <pc:sldMk cId="1231375949" sldId="5187"/>
            <ac:picMk id="3" creationId="{B7581A1E-0EB2-0E25-AFB6-F549E4F5BA7D}"/>
          </ac:picMkLst>
        </pc:pic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1231375949" sldId="5187"/>
            <ac:picMk id="3" creationId="{DFB22EE4-74C9-008A-EC59-C24C076BB7C0}"/>
          </ac:picMkLst>
        </pc:picChg>
        <pc:picChg chg="mod">
          <ac:chgData name="Zhang, Aimee (ELS-BEI)" userId="e894c664-a564-45e7-9dde-af7aa1c809af" providerId="ADAL" clId="{17E12E64-75C2-4A12-AE6D-DE98DD15E8B2}" dt="2023-07-31T10:07:31.253" v="1746" actId="1076"/>
          <ac:picMkLst>
            <pc:docMk/>
            <pc:sldMk cId="1231375949" sldId="5187"/>
            <ac:picMk id="4" creationId="{9613FB90-CD96-CD01-B3E1-9CAF73531D54}"/>
          </ac:picMkLst>
        </pc:picChg>
        <pc:picChg chg="add del mod">
          <ac:chgData name="Zhang, Aimee (ELS-BEI)" userId="e894c664-a564-45e7-9dde-af7aa1c809af" providerId="ADAL" clId="{17E12E64-75C2-4A12-AE6D-DE98DD15E8B2}" dt="2023-08-10T01:36:05.376" v="2475" actId="478"/>
          <ac:picMkLst>
            <pc:docMk/>
            <pc:sldMk cId="1231375949" sldId="5187"/>
            <ac:picMk id="5" creationId="{434B0826-1A14-475A-D408-728285EE075F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1231375949" sldId="5187"/>
            <ac:picMk id="5" creationId="{FF78FB8B-8950-E113-A8E1-4457EDC4D99E}"/>
          </ac:picMkLst>
        </pc:picChg>
        <pc:picChg chg="del mod topLvl">
          <ac:chgData name="Zhang, Aimee (ELS-BEI)" userId="e894c664-a564-45e7-9dde-af7aa1c809af" providerId="ADAL" clId="{17E12E64-75C2-4A12-AE6D-DE98DD15E8B2}" dt="2023-07-31T10:06:31.393" v="1736" actId="478"/>
          <ac:picMkLst>
            <pc:docMk/>
            <pc:sldMk cId="1231375949" sldId="5187"/>
            <ac:picMk id="7" creationId="{38993133-4568-1F36-6C7C-A2AE91DAF04A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1231375949" sldId="5187"/>
            <ac:picMk id="7" creationId="{4EEBEE89-1410-9579-89E9-E928B1543AF8}"/>
          </ac:picMkLst>
        </pc:picChg>
        <pc:picChg chg="add mod topLvl">
          <ac:chgData name="Zhang, Aimee (ELS-BEI)" userId="e894c664-a564-45e7-9dde-af7aa1c809af" providerId="ADAL" clId="{17E12E64-75C2-4A12-AE6D-DE98DD15E8B2}" dt="2023-07-31T10:10:38.273" v="1769" actId="164"/>
          <ac:picMkLst>
            <pc:docMk/>
            <pc:sldMk cId="1231375949" sldId="5187"/>
            <ac:picMk id="15" creationId="{7513AE28-E210-3CAB-11D4-29452C3A781C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1231375949" sldId="5187"/>
            <ac:picMk id="21" creationId="{17C7505E-89E7-C836-4A4A-655063A8A0BE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1231375949" sldId="5187"/>
            <ac:picMk id="24" creationId="{416E7B3C-A53B-CE5A-14FA-5E733756CC31}"/>
          </ac:picMkLst>
        </pc:picChg>
        <pc:picChg chg="add del mod">
          <ac:chgData name="Zhang, Aimee (ELS-BEI)" userId="e894c664-a564-45e7-9dde-af7aa1c809af" providerId="ADAL" clId="{17E12E64-75C2-4A12-AE6D-DE98DD15E8B2}" dt="2023-08-10T00:46:54.188" v="2245"/>
          <ac:picMkLst>
            <pc:docMk/>
            <pc:sldMk cId="1231375949" sldId="5187"/>
            <ac:picMk id="24" creationId="{5532216D-60D8-9D37-09BE-A4005969E9E8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1231375949" sldId="5187"/>
            <ac:picMk id="25" creationId="{314F7DAA-8B67-D4DC-3795-5131CD015F9A}"/>
          </ac:picMkLst>
        </pc:picChg>
        <pc:picChg chg="add del mod ord">
          <ac:chgData name="Zhang, Aimee (ELS-BEI)" userId="e894c664-a564-45e7-9dde-af7aa1c809af" providerId="ADAL" clId="{17E12E64-75C2-4A12-AE6D-DE98DD15E8B2}" dt="2023-08-10T00:47:27.133" v="2246"/>
          <ac:picMkLst>
            <pc:docMk/>
            <pc:sldMk cId="1231375949" sldId="5187"/>
            <ac:picMk id="27" creationId="{E13CDF59-6C6F-CF0C-5636-7549F18853E9}"/>
          </ac:picMkLst>
        </pc:picChg>
        <pc:picChg chg="add del mod">
          <ac:chgData name="Zhang, Aimee (ELS-BEI)" userId="e894c664-a564-45e7-9dde-af7aa1c809af" providerId="ADAL" clId="{17E12E64-75C2-4A12-AE6D-DE98DD15E8B2}" dt="2023-08-10T00:47:41.633" v="2255"/>
          <ac:picMkLst>
            <pc:docMk/>
            <pc:sldMk cId="1231375949" sldId="5187"/>
            <ac:picMk id="28" creationId="{4C94D0AC-2A49-1967-CB06-B9D0D7924A4C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1231375949" sldId="5187"/>
            <ac:picMk id="30" creationId="{A0935DD1-F7BB-7E70-FBE0-59A76B24C7BD}"/>
          </ac:picMkLst>
        </pc:picChg>
        <pc:picChg chg="add del mod ord">
          <ac:chgData name="Zhang, Aimee (ELS-BEI)" userId="e894c664-a564-45e7-9dde-af7aa1c809af" providerId="ADAL" clId="{17E12E64-75C2-4A12-AE6D-DE98DD15E8B2}" dt="2023-08-10T01:04:14.852" v="2317" actId="478"/>
          <ac:picMkLst>
            <pc:docMk/>
            <pc:sldMk cId="1231375949" sldId="5187"/>
            <ac:picMk id="31" creationId="{19C35046-510A-9DD6-E8CD-DE7538ED58CB}"/>
          </ac:picMkLst>
        </pc:picChg>
      </pc:sldChg>
      <pc:sldChg chg="addSp delSp modSp mod modTransition delAnim modAnim">
        <pc:chgData name="Zhang, Aimee (ELS-BEI)" userId="e894c664-a564-45e7-9dde-af7aa1c809af" providerId="ADAL" clId="{17E12E64-75C2-4A12-AE6D-DE98DD15E8B2}" dt="2023-08-10T07:30:47.363" v="2580"/>
        <pc:sldMkLst>
          <pc:docMk/>
          <pc:sldMk cId="665136121" sldId="5188"/>
        </pc:sldMkLst>
        <pc:picChg chg="del">
          <ac:chgData name="Zhang, Aimee (ELS-BEI)" userId="e894c664-a564-45e7-9dde-af7aa1c809af" providerId="ADAL" clId="{17E12E64-75C2-4A12-AE6D-DE98DD15E8B2}" dt="2023-07-26T03:57:07.362" v="174" actId="478"/>
          <ac:picMkLst>
            <pc:docMk/>
            <pc:sldMk cId="665136121" sldId="5188"/>
            <ac:picMk id="2" creationId="{B1953373-4349-B874-7E6B-F453476E6563}"/>
          </ac:picMkLst>
        </pc:picChg>
        <pc:picChg chg="add del mod">
          <ac:chgData name="Zhang, Aimee (ELS-BEI)" userId="e894c664-a564-45e7-9dde-af7aa1c809af" providerId="ADAL" clId="{17E12E64-75C2-4A12-AE6D-DE98DD15E8B2}" dt="2023-08-10T01:36:19.011" v="2480" actId="478"/>
          <ac:picMkLst>
            <pc:docMk/>
            <pc:sldMk cId="665136121" sldId="5188"/>
            <ac:picMk id="2" creationId="{CBEC9F34-39CE-B504-F4EC-9C5412EFDC33}"/>
          </ac:picMkLst>
        </pc:pic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665136121" sldId="5188"/>
            <ac:picMk id="2" creationId="{CD94F925-29FA-006E-4B8F-7BCF1949943E}"/>
          </ac:picMkLst>
        </pc:picChg>
        <pc:picChg chg="add mod">
          <ac:chgData name="Zhang, Aimee (ELS-BEI)" userId="e894c664-a564-45e7-9dde-af7aa1c809af" providerId="ADAL" clId="{17E12E64-75C2-4A12-AE6D-DE98DD15E8B2}" dt="2023-07-26T03:57:38.477" v="186" actId="1076"/>
          <ac:picMkLst>
            <pc:docMk/>
            <pc:sldMk cId="665136121" sldId="5188"/>
            <ac:picMk id="3" creationId="{6B0EE70A-B296-4534-A563-31545170A466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665136121" sldId="5188"/>
            <ac:picMk id="4" creationId="{157BF9EB-52E8-6C94-66B5-C5AB2C5E0F3C}"/>
          </ac:picMkLst>
        </pc:picChg>
        <pc:picChg chg="add del mod">
          <ac:chgData name="Zhang, Aimee (ELS-BEI)" userId="e894c664-a564-45e7-9dde-af7aa1c809af" providerId="ADAL" clId="{17E12E64-75C2-4A12-AE6D-DE98DD15E8B2}" dt="2023-08-10T01:36:17.504" v="2479" actId="478"/>
          <ac:picMkLst>
            <pc:docMk/>
            <pc:sldMk cId="665136121" sldId="5188"/>
            <ac:picMk id="4" creationId="{8EE5EE07-E937-3F19-655F-F0E4B1221170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665136121" sldId="5188"/>
            <ac:picMk id="6" creationId="{8275E40B-8C86-F07A-9A31-E00997CFBF04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665136121" sldId="5188"/>
            <ac:picMk id="7" creationId="{DE04A6DE-2E63-C90B-DC47-EE533AC523FF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665136121" sldId="5188"/>
            <ac:picMk id="8" creationId="{D3AE52BD-5F28-A677-4F64-3ACFC2F961A2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665136121" sldId="5188"/>
            <ac:picMk id="12" creationId="{4A7BA887-EF5D-EB35-F378-7164E058CE58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665136121" sldId="5188"/>
            <ac:picMk id="19" creationId="{402D81A6-3B61-0AA8-6DDD-4B47F8AF32F5}"/>
          </ac:picMkLst>
        </pc:picChg>
      </pc:sldChg>
      <pc:sldChg chg="addSp delSp modSp mod modTransition modAnim">
        <pc:chgData name="Zhang, Aimee (ELS-BEI)" userId="e894c664-a564-45e7-9dde-af7aa1c809af" providerId="ADAL" clId="{17E12E64-75C2-4A12-AE6D-DE98DD15E8B2}" dt="2023-08-10T07:30:47.363" v="2580"/>
        <pc:sldMkLst>
          <pc:docMk/>
          <pc:sldMk cId="3737742971" sldId="5189"/>
        </pc:sldMkLst>
        <pc:spChg chg="mod">
          <ac:chgData name="Zhang, Aimee (ELS-BEI)" userId="e894c664-a564-45e7-9dde-af7aa1c809af" providerId="ADAL" clId="{17E12E64-75C2-4A12-AE6D-DE98DD15E8B2}" dt="2023-07-31T10:31:17.853" v="2049" actId="20577"/>
          <ac:spMkLst>
            <pc:docMk/>
            <pc:sldMk cId="3737742971" sldId="5189"/>
            <ac:spMk id="2" creationId="{CDDAA282-2614-308E-60D7-628915A5C1FE}"/>
          </ac:spMkLst>
        </pc:spChg>
        <pc:spChg chg="mod">
          <ac:chgData name="Zhang, Aimee (ELS-BEI)" userId="e894c664-a564-45e7-9dde-af7aa1c809af" providerId="ADAL" clId="{17E12E64-75C2-4A12-AE6D-DE98DD15E8B2}" dt="2023-07-27T03:13:19.850" v="399" actId="14100"/>
          <ac:spMkLst>
            <pc:docMk/>
            <pc:sldMk cId="3737742971" sldId="5189"/>
            <ac:spMk id="36" creationId="{9C749F29-B828-8324-17C5-263B687C0DEA}"/>
          </ac:spMkLst>
        </pc:spChg>
        <pc:grpChg chg="mod">
          <ac:chgData name="Zhang, Aimee (ELS-BEI)" userId="e894c664-a564-45e7-9dde-af7aa1c809af" providerId="ADAL" clId="{17E12E64-75C2-4A12-AE6D-DE98DD15E8B2}" dt="2023-08-10T00:37:23.825" v="2220" actId="1076"/>
          <ac:grpSpMkLst>
            <pc:docMk/>
            <pc:sldMk cId="3737742971" sldId="5189"/>
            <ac:grpSpMk id="12" creationId="{03E1D1A5-475D-BB71-C622-851455B705EE}"/>
          </ac:grpSpMkLst>
        </pc:grpChg>
        <pc:grpChg chg="mod">
          <ac:chgData name="Zhang, Aimee (ELS-BEI)" userId="e894c664-a564-45e7-9dde-af7aa1c809af" providerId="ADAL" clId="{17E12E64-75C2-4A12-AE6D-DE98DD15E8B2}" dt="2023-07-27T03:13:15.956" v="398" actId="14100"/>
          <ac:grpSpMkLst>
            <pc:docMk/>
            <pc:sldMk cId="3737742971" sldId="5189"/>
            <ac:grpSpMk id="34" creationId="{42E1A591-1022-E413-74B0-62DBC509EAAD}"/>
          </ac:grpSpMkLst>
        </pc:grp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3737742971" sldId="5189"/>
            <ac:picMk id="5" creationId="{F674CEF8-2FF7-7D58-FFF6-6BB987740ADE}"/>
          </ac:picMkLst>
        </pc:picChg>
        <pc:picChg chg="add del mod">
          <ac:chgData name="Zhang, Aimee (ELS-BEI)" userId="e894c664-a564-45e7-9dde-af7aa1c809af" providerId="ADAL" clId="{17E12E64-75C2-4A12-AE6D-DE98DD15E8B2}" dt="2023-08-10T01:36:29.776" v="2484" actId="478"/>
          <ac:picMkLst>
            <pc:docMk/>
            <pc:sldMk cId="3737742971" sldId="5189"/>
            <ac:picMk id="5" creationId="{F87F5A9F-2494-6148-B150-94B43A9A6838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3737742971" sldId="5189"/>
            <ac:picMk id="6" creationId="{16ACE0C1-BB77-35B3-D340-B5E66594BF43}"/>
          </ac:picMkLst>
        </pc:picChg>
        <pc:picChg chg="add del mod">
          <ac:chgData name="Zhang, Aimee (ELS-BEI)" userId="e894c664-a564-45e7-9dde-af7aa1c809af" providerId="ADAL" clId="{17E12E64-75C2-4A12-AE6D-DE98DD15E8B2}" dt="2023-08-10T01:36:28.374" v="2483" actId="478"/>
          <ac:picMkLst>
            <pc:docMk/>
            <pc:sldMk cId="3737742971" sldId="5189"/>
            <ac:picMk id="6" creationId="{795C31D3-D665-6CAE-E724-5D095A80DF36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3737742971" sldId="5189"/>
            <ac:picMk id="9" creationId="{A1733F2F-DA1C-812C-2053-04B891C403FD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3737742971" sldId="5189"/>
            <ac:picMk id="14" creationId="{074531A4-9E56-3709-C947-4E571812F35F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3737742971" sldId="5189"/>
            <ac:picMk id="18" creationId="{D58447D1-476F-2786-B30E-FF6A48DA69F3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3737742971" sldId="5189"/>
            <ac:picMk id="22" creationId="{6668D3E1-B077-416A-678D-C97037793F27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3737742971" sldId="5189"/>
            <ac:picMk id="23" creationId="{B2E1EC64-C5A0-6F22-EA21-B966614B277C}"/>
          </ac:picMkLst>
        </pc:picChg>
      </pc:sldChg>
      <pc:sldChg chg="addSp delSp modSp mod modTransition modAnim">
        <pc:chgData name="Zhang, Aimee (ELS-BEI)" userId="e894c664-a564-45e7-9dde-af7aa1c809af" providerId="ADAL" clId="{17E12E64-75C2-4A12-AE6D-DE98DD15E8B2}" dt="2023-08-10T08:15:35.176" v="2625"/>
        <pc:sldMkLst>
          <pc:docMk/>
          <pc:sldMk cId="3598241350" sldId="5191"/>
        </pc:sldMkLst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3598241350" sldId="5191"/>
            <ac:picMk id="2" creationId="{2111CF53-B7B2-9BF4-43E4-E08E364B0FF0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3598241350" sldId="5191"/>
            <ac:picMk id="3" creationId="{9404043F-DADD-F454-CABB-142569CE12AA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3598241350" sldId="5191"/>
            <ac:picMk id="4" creationId="{7BD0882B-04EB-A9F7-3DBB-2D0566F1F3F2}"/>
          </ac:picMkLst>
        </pc:picChg>
        <pc:picChg chg="add del mod">
          <ac:chgData name="Zhang, Aimee (ELS-BEI)" userId="e894c664-a564-45e7-9dde-af7aa1c809af" providerId="ADAL" clId="{17E12E64-75C2-4A12-AE6D-DE98DD15E8B2}" dt="2023-08-10T00:47:41.633" v="2255"/>
          <ac:picMkLst>
            <pc:docMk/>
            <pc:sldMk cId="3598241350" sldId="5191"/>
            <ac:picMk id="4" creationId="{93FC2250-E0A8-D091-6D29-DF172C228439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3598241350" sldId="5191"/>
            <ac:picMk id="4" creationId="{B2ADC223-9DBD-7D95-8174-AC22B47233D1}"/>
          </ac:picMkLst>
        </pc:picChg>
        <pc:picChg chg="add del mod">
          <ac:chgData name="Zhang, Aimee (ELS-BEI)" userId="e894c664-a564-45e7-9dde-af7aa1c809af" providerId="ADAL" clId="{17E12E64-75C2-4A12-AE6D-DE98DD15E8B2}" dt="2023-08-10T01:35:39.119" v="2468" actId="478"/>
          <ac:picMkLst>
            <pc:docMk/>
            <pc:sldMk cId="3598241350" sldId="5191"/>
            <ac:picMk id="4" creationId="{D555DF1D-B8B7-9187-D1E8-BEC9B16CA401}"/>
          </ac:picMkLst>
        </pc:picChg>
        <pc:picChg chg="add del mod ord">
          <ac:chgData name="Zhang, Aimee (ELS-BEI)" userId="e894c664-a564-45e7-9dde-af7aa1c809af" providerId="ADAL" clId="{17E12E64-75C2-4A12-AE6D-DE98DD15E8B2}" dt="2023-08-10T00:55:28.193" v="2292"/>
          <ac:picMkLst>
            <pc:docMk/>
            <pc:sldMk cId="3598241350" sldId="5191"/>
            <ac:picMk id="6" creationId="{2C9F1CB5-C1D7-EABD-B3F9-79986D4C7BDF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3598241350" sldId="5191"/>
            <ac:picMk id="6" creationId="{5CF63051-08B4-A7A6-75A8-85222D9FF0CF}"/>
          </ac:picMkLst>
        </pc:picChg>
        <pc:picChg chg="add del mod">
          <ac:chgData name="Zhang, Aimee (ELS-BEI)" userId="e894c664-a564-45e7-9dde-af7aa1c809af" providerId="ADAL" clId="{17E12E64-75C2-4A12-AE6D-DE98DD15E8B2}" dt="2023-08-10T00:55:36.763" v="2300"/>
          <ac:picMkLst>
            <pc:docMk/>
            <pc:sldMk cId="3598241350" sldId="5191"/>
            <ac:picMk id="7" creationId="{A23F653E-07DA-96D9-E7B3-80BC8CEFBE99}"/>
          </ac:picMkLst>
        </pc:picChg>
        <pc:picChg chg="add del mod">
          <ac:chgData name="Zhang, Aimee (ELS-BEI)" userId="e894c664-a564-45e7-9dde-af7aa1c809af" providerId="ADAL" clId="{17E12E64-75C2-4A12-AE6D-DE98DD15E8B2}" dt="2023-08-10T07:24:38.088" v="2579"/>
          <ac:picMkLst>
            <pc:docMk/>
            <pc:sldMk cId="3598241350" sldId="5191"/>
            <ac:picMk id="8" creationId="{0C03557D-EFDC-9009-3347-B930A61625C3}"/>
          </ac:picMkLst>
        </pc:picChg>
        <pc:picChg chg="add del mod ord">
          <ac:chgData name="Zhang, Aimee (ELS-BEI)" userId="e894c664-a564-45e7-9dde-af7aa1c809af" providerId="ADAL" clId="{17E12E64-75C2-4A12-AE6D-DE98DD15E8B2}" dt="2023-08-10T01:03:45.577" v="2311" actId="478"/>
          <ac:picMkLst>
            <pc:docMk/>
            <pc:sldMk cId="3598241350" sldId="5191"/>
            <ac:picMk id="8" creationId="{8771E75E-60B0-C7D2-8D9C-BA11B35EF7D5}"/>
          </ac:picMkLst>
        </pc:picChg>
        <pc:picChg chg="add del mod">
          <ac:chgData name="Zhang, Aimee (ELS-BEI)" userId="e894c664-a564-45e7-9dde-af7aa1c809af" providerId="ADAL" clId="{17E12E64-75C2-4A12-AE6D-DE98DD15E8B2}" dt="2023-08-10T03:27:22.381" v="2508"/>
          <ac:picMkLst>
            <pc:docMk/>
            <pc:sldMk cId="3598241350" sldId="5191"/>
            <ac:picMk id="10" creationId="{8B57E3AA-FF51-9A7A-D869-82F563839F87}"/>
          </ac:picMkLst>
        </pc:picChg>
        <pc:picChg chg="add del mod">
          <ac:chgData name="Zhang, Aimee (ELS-BEI)" userId="e894c664-a564-45e7-9dde-af7aa1c809af" providerId="ADAL" clId="{17E12E64-75C2-4A12-AE6D-DE98DD15E8B2}" dt="2023-08-10T07:49:44.550" v="2585"/>
          <ac:picMkLst>
            <pc:docMk/>
            <pc:sldMk cId="3598241350" sldId="5191"/>
            <ac:picMk id="12" creationId="{29B78563-12C5-65CA-1483-866FF94F7E03}"/>
          </ac:picMkLst>
        </pc:picChg>
        <pc:picChg chg="add del mod ord">
          <ac:chgData name="Zhang, Aimee (ELS-BEI)" userId="e894c664-a564-45e7-9dde-af7aa1c809af" providerId="ADAL" clId="{17E12E64-75C2-4A12-AE6D-DE98DD15E8B2}" dt="2023-08-10T03:27:29.362" v="2509"/>
          <ac:picMkLst>
            <pc:docMk/>
            <pc:sldMk cId="3598241350" sldId="5191"/>
            <ac:picMk id="13" creationId="{12EEC363-844A-4AEA-635D-0B6543FFC55E}"/>
          </ac:picMkLst>
        </pc:picChg>
        <pc:picChg chg="add del mod">
          <ac:chgData name="Zhang, Aimee (ELS-BEI)" userId="e894c664-a564-45e7-9dde-af7aa1c809af" providerId="ADAL" clId="{17E12E64-75C2-4A12-AE6D-DE98DD15E8B2}" dt="2023-08-10T03:27:57.900" v="2515"/>
          <ac:picMkLst>
            <pc:docMk/>
            <pc:sldMk cId="3598241350" sldId="5191"/>
            <ac:picMk id="14" creationId="{E8F3C6C0-A98A-7A0D-1123-283D7DABCB1D}"/>
          </ac:picMkLst>
        </pc:picChg>
        <pc:picChg chg="add del mod ord">
          <ac:chgData name="Zhang, Aimee (ELS-BEI)" userId="e894c664-a564-45e7-9dde-af7aa1c809af" providerId="ADAL" clId="{17E12E64-75C2-4A12-AE6D-DE98DD15E8B2}" dt="2023-08-10T07:49:53.197" v="2586"/>
          <ac:picMkLst>
            <pc:docMk/>
            <pc:sldMk cId="3598241350" sldId="5191"/>
            <ac:picMk id="15" creationId="{8CEB0989-61DC-425B-9A38-2379A5251683}"/>
          </ac:picMkLst>
        </pc:picChg>
        <pc:picChg chg="add del mod">
          <ac:chgData name="Zhang, Aimee (ELS-BEI)" userId="e894c664-a564-45e7-9dde-af7aa1c809af" providerId="ADAL" clId="{17E12E64-75C2-4A12-AE6D-DE98DD15E8B2}" dt="2023-08-10T07:50:01.237" v="2588"/>
          <ac:picMkLst>
            <pc:docMk/>
            <pc:sldMk cId="3598241350" sldId="5191"/>
            <ac:picMk id="16" creationId="{15B4637E-C678-C371-52B8-8FD51199F3C2}"/>
          </ac:picMkLst>
        </pc:picChg>
        <pc:picChg chg="add del mod ord">
          <ac:chgData name="Zhang, Aimee (ELS-BEI)" userId="e894c664-a564-45e7-9dde-af7aa1c809af" providerId="ADAL" clId="{17E12E64-75C2-4A12-AE6D-DE98DD15E8B2}" dt="2023-08-10T03:29:15.425" v="2516"/>
          <ac:picMkLst>
            <pc:docMk/>
            <pc:sldMk cId="3598241350" sldId="5191"/>
            <ac:picMk id="17" creationId="{7019F7A5-8912-F865-4842-93D24DBD0B49}"/>
          </ac:picMkLst>
        </pc:picChg>
        <pc:picChg chg="add del mod">
          <ac:chgData name="Zhang, Aimee (ELS-BEI)" userId="e894c664-a564-45e7-9dde-af7aa1c809af" providerId="ADAL" clId="{17E12E64-75C2-4A12-AE6D-DE98DD15E8B2}" dt="2023-08-10T03:29:33.632" v="2523"/>
          <ac:picMkLst>
            <pc:docMk/>
            <pc:sldMk cId="3598241350" sldId="5191"/>
            <ac:picMk id="18" creationId="{931DD613-B7A7-A9FA-5E56-44D1827B0B3D}"/>
          </ac:picMkLst>
        </pc:picChg>
        <pc:picChg chg="add del mod ord">
          <ac:chgData name="Zhang, Aimee (ELS-BEI)" userId="e894c664-a564-45e7-9dde-af7aa1c809af" providerId="ADAL" clId="{17E12E64-75C2-4A12-AE6D-DE98DD15E8B2}" dt="2023-08-10T07:50:11.407" v="2589"/>
          <ac:picMkLst>
            <pc:docMk/>
            <pc:sldMk cId="3598241350" sldId="5191"/>
            <ac:picMk id="19" creationId="{EBD40680-E85B-4B05-0D92-31D43F4008F1}"/>
          </ac:picMkLst>
        </pc:picChg>
        <pc:picChg chg="add del mod">
          <ac:chgData name="Zhang, Aimee (ELS-BEI)" userId="e894c664-a564-45e7-9dde-af7aa1c809af" providerId="ADAL" clId="{17E12E64-75C2-4A12-AE6D-DE98DD15E8B2}" dt="2023-08-10T07:50:47.434" v="2594"/>
          <ac:picMkLst>
            <pc:docMk/>
            <pc:sldMk cId="3598241350" sldId="5191"/>
            <ac:picMk id="20" creationId="{394C1D90-1AC9-E480-C789-2FD579E758D1}"/>
          </ac:picMkLst>
        </pc:picChg>
        <pc:picChg chg="add del mod ord">
          <ac:chgData name="Zhang, Aimee (ELS-BEI)" userId="e894c664-a564-45e7-9dde-af7aa1c809af" providerId="ADAL" clId="{17E12E64-75C2-4A12-AE6D-DE98DD15E8B2}" dt="2023-08-10T03:34:00.625" v="2532"/>
          <ac:picMkLst>
            <pc:docMk/>
            <pc:sldMk cId="3598241350" sldId="5191"/>
            <ac:picMk id="21" creationId="{BA9E8C58-B050-C3B1-3AB1-3827D8479838}"/>
          </ac:picMkLst>
        </pc:picChg>
        <pc:picChg chg="add del mod">
          <ac:chgData name="Zhang, Aimee (ELS-BEI)" userId="e894c664-a564-45e7-9dde-af7aa1c809af" providerId="ADAL" clId="{17E12E64-75C2-4A12-AE6D-DE98DD15E8B2}" dt="2023-08-10T05:02:58.141" v="2557"/>
          <ac:picMkLst>
            <pc:docMk/>
            <pc:sldMk cId="3598241350" sldId="5191"/>
            <ac:picMk id="22" creationId="{2ED87DCB-6AD5-03A2-CFA0-C85F122ADD87}"/>
          </ac:picMkLst>
        </pc:picChg>
        <pc:picChg chg="add del mod ord">
          <ac:chgData name="Zhang, Aimee (ELS-BEI)" userId="e894c664-a564-45e7-9dde-af7aa1c809af" providerId="ADAL" clId="{17E12E64-75C2-4A12-AE6D-DE98DD15E8B2}" dt="2023-08-10T07:50:59.476" v="2595"/>
          <ac:picMkLst>
            <pc:docMk/>
            <pc:sldMk cId="3598241350" sldId="5191"/>
            <ac:picMk id="24" creationId="{A2E853A1-5952-6498-05CE-FF652B7B2686}"/>
          </ac:picMkLst>
        </pc:picChg>
        <pc:picChg chg="add del mod">
          <ac:chgData name="Zhang, Aimee (ELS-BEI)" userId="e894c664-a564-45e7-9dde-af7aa1c809af" providerId="ADAL" clId="{17E12E64-75C2-4A12-AE6D-DE98DD15E8B2}" dt="2023-08-10T07:51:06.110" v="2597"/>
          <ac:picMkLst>
            <pc:docMk/>
            <pc:sldMk cId="3598241350" sldId="5191"/>
            <ac:picMk id="25" creationId="{5203B0B7-D384-2A77-BA29-5F8D26176C9B}"/>
          </ac:picMkLst>
        </pc:picChg>
        <pc:picChg chg="add del mod ord">
          <ac:chgData name="Zhang, Aimee (ELS-BEI)" userId="e894c664-a564-45e7-9dde-af7aa1c809af" providerId="ADAL" clId="{17E12E64-75C2-4A12-AE6D-DE98DD15E8B2}" dt="2023-08-10T07:51:15.070" v="2598"/>
          <ac:picMkLst>
            <pc:docMk/>
            <pc:sldMk cId="3598241350" sldId="5191"/>
            <ac:picMk id="28" creationId="{6252D9E6-B9B1-1305-F0E6-780A03301091}"/>
          </ac:picMkLst>
        </pc:picChg>
        <pc:picChg chg="add del mod">
          <ac:chgData name="Zhang, Aimee (ELS-BEI)" userId="e894c664-a564-45e7-9dde-af7aa1c809af" providerId="ADAL" clId="{17E12E64-75C2-4A12-AE6D-DE98DD15E8B2}" dt="2023-08-10T08:04:18.195" v="2609"/>
          <ac:picMkLst>
            <pc:docMk/>
            <pc:sldMk cId="3598241350" sldId="5191"/>
            <ac:picMk id="29" creationId="{5B69E3CA-BD97-AD7C-A348-7C2B9F0513DD}"/>
          </ac:picMkLst>
        </pc:picChg>
        <pc:picChg chg="add del mod ord">
          <ac:chgData name="Zhang, Aimee (ELS-BEI)" userId="e894c664-a564-45e7-9dde-af7aa1c809af" providerId="ADAL" clId="{17E12E64-75C2-4A12-AE6D-DE98DD15E8B2}" dt="2023-08-10T05:03:12.961" v="2558"/>
          <ac:picMkLst>
            <pc:docMk/>
            <pc:sldMk cId="3598241350" sldId="5191"/>
            <ac:picMk id="30" creationId="{36311615-C5E4-15C7-D3DC-EFD9F11DF117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3598241350" sldId="5191"/>
            <ac:picMk id="31" creationId="{25484CEE-9D33-F86C-DDBC-C0C8EE4A665E}"/>
          </ac:picMkLst>
        </pc:picChg>
        <pc:picChg chg="add del mod ord">
          <ac:chgData name="Zhang, Aimee (ELS-BEI)" userId="e894c664-a564-45e7-9dde-af7aa1c809af" providerId="ADAL" clId="{17E12E64-75C2-4A12-AE6D-DE98DD15E8B2}" dt="2023-08-10T08:04:27.131" v="2610"/>
          <ac:picMkLst>
            <pc:docMk/>
            <pc:sldMk cId="3598241350" sldId="5191"/>
            <ac:picMk id="35" creationId="{98EB7D2B-A0CD-AB06-DF0A-C38AA5373C64}"/>
          </ac:picMkLst>
        </pc:picChg>
        <pc:picChg chg="add del mod">
          <ac:chgData name="Zhang, Aimee (ELS-BEI)" userId="e894c664-a564-45e7-9dde-af7aa1c809af" providerId="ADAL" clId="{17E12E64-75C2-4A12-AE6D-DE98DD15E8B2}" dt="2023-08-10T08:15:25.886" v="2624"/>
          <ac:picMkLst>
            <pc:docMk/>
            <pc:sldMk cId="3598241350" sldId="5191"/>
            <ac:picMk id="36" creationId="{03C4AC89-461B-7D64-DA94-0B375AFE31E6}"/>
          </ac:picMkLst>
        </pc:picChg>
        <pc:picChg chg="add del mod ord">
          <ac:chgData name="Zhang, Aimee (ELS-BEI)" userId="e894c664-a564-45e7-9dde-af7aa1c809af" providerId="ADAL" clId="{17E12E64-75C2-4A12-AE6D-DE98DD15E8B2}" dt="2023-08-10T08:15:35.176" v="2625"/>
          <ac:picMkLst>
            <pc:docMk/>
            <pc:sldMk cId="3598241350" sldId="5191"/>
            <ac:picMk id="43" creationId="{4987B791-0128-5AEE-E813-F6EC2A9A5905}"/>
          </ac:picMkLst>
        </pc:picChg>
        <pc:picChg chg="add mod">
          <ac:chgData name="Zhang, Aimee (ELS-BEI)" userId="e894c664-a564-45e7-9dde-af7aa1c809af" providerId="ADAL" clId="{17E12E64-75C2-4A12-AE6D-DE98DD15E8B2}" dt="2023-08-10T08:15:35.176" v="2625"/>
          <ac:picMkLst>
            <pc:docMk/>
            <pc:sldMk cId="3598241350" sldId="5191"/>
            <ac:picMk id="44" creationId="{CEBD8601-EEB6-8C0D-8E80-55F964950DB7}"/>
          </ac:picMkLst>
        </pc:picChg>
      </pc:sldChg>
      <pc:sldChg chg="addSp delSp modSp mod modTransition modAnim">
        <pc:chgData name="Zhang, Aimee (ELS-BEI)" userId="e894c664-a564-45e7-9dde-af7aa1c809af" providerId="ADAL" clId="{17E12E64-75C2-4A12-AE6D-DE98DD15E8B2}" dt="2023-08-10T07:30:47.363" v="2580"/>
        <pc:sldMkLst>
          <pc:docMk/>
          <pc:sldMk cId="129663527" sldId="5192"/>
        </pc:sldMkLst>
        <pc:spChg chg="mod">
          <ac:chgData name="Zhang, Aimee (ELS-BEI)" userId="e894c664-a564-45e7-9dde-af7aa1c809af" providerId="ADAL" clId="{17E12E64-75C2-4A12-AE6D-DE98DD15E8B2}" dt="2023-07-31T09:36:10.645" v="1725" actId="14100"/>
          <ac:spMkLst>
            <pc:docMk/>
            <pc:sldMk cId="129663527" sldId="5192"/>
            <ac:spMk id="4" creationId="{13CB1532-AC6D-A183-FB4A-730A60EFDC9E}"/>
          </ac:spMkLst>
        </pc:spChg>
        <pc:picChg chg="add del mod">
          <ac:chgData name="Zhang, Aimee (ELS-BEI)" userId="e894c664-a564-45e7-9dde-af7aa1c809af" providerId="ADAL" clId="{17E12E64-75C2-4A12-AE6D-DE98DD15E8B2}" dt="2023-08-10T01:35:55.884" v="2472" actId="478"/>
          <ac:picMkLst>
            <pc:docMk/>
            <pc:sldMk cId="129663527" sldId="5192"/>
            <ac:picMk id="2" creationId="{280A05E5-B28E-2CE7-4FC8-4CA3AE363BB9}"/>
          </ac:picMkLst>
        </pc:pic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129663527" sldId="5192"/>
            <ac:picMk id="2" creationId="{C0D00A6C-8FDB-FA25-7A22-7ED9AC936454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129663527" sldId="5192"/>
            <ac:picMk id="3" creationId="{09EEE9C0-D145-0DA5-EC0E-C31695789712}"/>
          </ac:picMkLst>
        </pc:picChg>
        <pc:picChg chg="add del mod">
          <ac:chgData name="Zhang, Aimee (ELS-BEI)" userId="e894c664-a564-45e7-9dde-af7aa1c809af" providerId="ADAL" clId="{17E12E64-75C2-4A12-AE6D-DE98DD15E8B2}" dt="2023-08-10T01:35:54.203" v="2471" actId="478"/>
          <ac:picMkLst>
            <pc:docMk/>
            <pc:sldMk cId="129663527" sldId="5192"/>
            <ac:picMk id="3" creationId="{FEEB0331-F27F-F604-CC6A-03FBFC720759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129663527" sldId="5192"/>
            <ac:picMk id="6" creationId="{20C82675-61F0-F60A-C06A-5BD574CF3E52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129663527" sldId="5192"/>
            <ac:picMk id="6" creationId="{40454753-A433-0A30-F5FA-399B7C376E05}"/>
          </ac:picMkLst>
        </pc:picChg>
        <pc:picChg chg="add del mod">
          <ac:chgData name="Zhang, Aimee (ELS-BEI)" userId="e894c664-a564-45e7-9dde-af7aa1c809af" providerId="ADAL" clId="{17E12E64-75C2-4A12-AE6D-DE98DD15E8B2}" dt="2023-08-10T00:47:41.633" v="2255"/>
          <ac:picMkLst>
            <pc:docMk/>
            <pc:sldMk cId="129663527" sldId="5192"/>
            <ac:picMk id="6" creationId="{C7F6F1BA-6545-B65A-2B13-078DA7F6B8AA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129663527" sldId="5192"/>
            <ac:picMk id="7" creationId="{A9947285-1E4E-FFA8-A9E0-3CD2EA63CEB1}"/>
          </ac:picMkLst>
        </pc:picChg>
        <pc:picChg chg="add del mod ord">
          <ac:chgData name="Zhang, Aimee (ELS-BEI)" userId="e894c664-a564-45e7-9dde-af7aa1c809af" providerId="ADAL" clId="{17E12E64-75C2-4A12-AE6D-DE98DD15E8B2}" dt="2023-08-10T00:55:28.193" v="2292"/>
          <ac:picMkLst>
            <pc:docMk/>
            <pc:sldMk cId="129663527" sldId="5192"/>
            <ac:picMk id="7" creationId="{FD409E28-F306-65E9-046C-D26FA0C31025}"/>
          </ac:picMkLst>
        </pc:picChg>
        <pc:picChg chg="add del mod">
          <ac:chgData name="Zhang, Aimee (ELS-BEI)" userId="e894c664-a564-45e7-9dde-af7aa1c809af" providerId="ADAL" clId="{17E12E64-75C2-4A12-AE6D-DE98DD15E8B2}" dt="2023-08-10T00:55:36.763" v="2300"/>
          <ac:picMkLst>
            <pc:docMk/>
            <pc:sldMk cId="129663527" sldId="5192"/>
            <ac:picMk id="8" creationId="{EED33DDF-2707-FACD-16BC-D51773F0BA9A}"/>
          </ac:picMkLst>
        </pc:picChg>
        <pc:picChg chg="add del mod ord">
          <ac:chgData name="Zhang, Aimee (ELS-BEI)" userId="e894c664-a564-45e7-9dde-af7aa1c809af" providerId="ADAL" clId="{17E12E64-75C2-4A12-AE6D-DE98DD15E8B2}" dt="2023-08-10T01:03:55.226" v="2313" actId="478"/>
          <ac:picMkLst>
            <pc:docMk/>
            <pc:sldMk cId="129663527" sldId="5192"/>
            <ac:picMk id="9" creationId="{FF7D85B5-C541-6F57-6FFF-B1531BE750DD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129663527" sldId="5192"/>
            <ac:picMk id="12" creationId="{5BF9759B-C1D8-7111-DD45-00061DE475C8}"/>
          </ac:picMkLst>
        </pc:picChg>
        <pc:picChg chg="add del mod">
          <ac:chgData name="Zhang, Aimee (ELS-BEI)" userId="e894c664-a564-45e7-9dde-af7aa1c809af" providerId="ADAL" clId="{17E12E64-75C2-4A12-AE6D-DE98DD15E8B2}" dt="2023-08-10T03:29:33.632" v="2523"/>
          <ac:picMkLst>
            <pc:docMk/>
            <pc:sldMk cId="129663527" sldId="5192"/>
            <ac:picMk id="12" creationId="{E1260A19-B019-E176-58C8-DDB433D71DF7}"/>
          </ac:picMkLst>
        </pc:picChg>
        <pc:picChg chg="add del mod ord">
          <ac:chgData name="Zhang, Aimee (ELS-BEI)" userId="e894c664-a564-45e7-9dde-af7aa1c809af" providerId="ADAL" clId="{17E12E64-75C2-4A12-AE6D-DE98DD15E8B2}" dt="2023-08-10T03:34:00.625" v="2532"/>
          <ac:picMkLst>
            <pc:docMk/>
            <pc:sldMk cId="129663527" sldId="5192"/>
            <ac:picMk id="15" creationId="{7750E32E-006B-543A-0EAC-09C47D829B42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129663527" sldId="5192"/>
            <ac:picMk id="16" creationId="{BED7EC80-10D4-AB92-A407-419EC2D7869E}"/>
          </ac:picMkLst>
        </pc:picChg>
      </pc:sldChg>
      <pc:sldChg chg="addSp delSp modSp mod modTransition modAnim">
        <pc:chgData name="Zhang, Aimee (ELS-BEI)" userId="e894c664-a564-45e7-9dde-af7aa1c809af" providerId="ADAL" clId="{17E12E64-75C2-4A12-AE6D-DE98DD15E8B2}" dt="2023-08-10T08:16:37.887" v="2634"/>
        <pc:sldMkLst>
          <pc:docMk/>
          <pc:sldMk cId="149980818" sldId="5193"/>
        </pc:sldMkLst>
        <pc:spChg chg="mod">
          <ac:chgData name="Zhang, Aimee (ELS-BEI)" userId="e894c664-a564-45e7-9dde-af7aa1c809af" providerId="ADAL" clId="{17E12E64-75C2-4A12-AE6D-DE98DD15E8B2}" dt="2023-07-30T02:42:57.766" v="1597" actId="20577"/>
          <ac:spMkLst>
            <pc:docMk/>
            <pc:sldMk cId="149980818" sldId="5193"/>
            <ac:spMk id="3" creationId="{104D477A-3E2E-C80D-71EB-BE69F997F5B9}"/>
          </ac:spMkLst>
        </pc:sp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149980818" sldId="5193"/>
            <ac:picMk id="2" creationId="{F6832A5B-FF0D-2C35-8B2D-A7878811362B}"/>
          </ac:picMkLst>
        </pc:picChg>
        <pc:picChg chg="add del mod">
          <ac:chgData name="Zhang, Aimee (ELS-BEI)" userId="e894c664-a564-45e7-9dde-af7aa1c809af" providerId="ADAL" clId="{17E12E64-75C2-4A12-AE6D-DE98DD15E8B2}" dt="2023-08-10T01:35:45.596" v="2470" actId="478"/>
          <ac:picMkLst>
            <pc:docMk/>
            <pc:sldMk cId="149980818" sldId="5193"/>
            <ac:picMk id="4" creationId="{559F0A0F-1F9C-4C3B-1598-024C170DA9D6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149980818" sldId="5193"/>
            <ac:picMk id="4" creationId="{FA8F88F9-FF90-87EB-E33A-C05A447EEB27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149980818" sldId="5193"/>
            <ac:picMk id="6" creationId="{323A0FC0-E883-69B4-02EE-37AA3A2C8311}"/>
          </ac:picMkLst>
        </pc:picChg>
        <pc:picChg chg="add del mod">
          <ac:chgData name="Zhang, Aimee (ELS-BEI)" userId="e894c664-a564-45e7-9dde-af7aa1c809af" providerId="ADAL" clId="{17E12E64-75C2-4A12-AE6D-DE98DD15E8B2}" dt="2023-08-10T01:35:43.009" v="2469" actId="478"/>
          <ac:picMkLst>
            <pc:docMk/>
            <pc:sldMk cId="149980818" sldId="5193"/>
            <ac:picMk id="6" creationId="{CA9D30FC-2FA4-F7C9-82AD-7927F43A8327}"/>
          </ac:picMkLst>
        </pc:picChg>
        <pc:picChg chg="add del mod">
          <ac:chgData name="Zhang, Aimee (ELS-BEI)" userId="e894c664-a564-45e7-9dde-af7aa1c809af" providerId="ADAL" clId="{17E12E64-75C2-4A12-AE6D-DE98DD15E8B2}" dt="2023-08-10T00:47:41.633" v="2255"/>
          <ac:picMkLst>
            <pc:docMk/>
            <pc:sldMk cId="149980818" sldId="5193"/>
            <ac:picMk id="6" creationId="{CAD21485-BF3A-1B61-220E-92C55EFACB8C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149980818" sldId="5193"/>
            <ac:picMk id="6" creationId="{E76B53BA-2E7A-4EA6-2D1D-79EAB6F821E7}"/>
          </ac:picMkLst>
        </pc:picChg>
        <pc:picChg chg="add del mod ord">
          <ac:chgData name="Zhang, Aimee (ELS-BEI)" userId="e894c664-a564-45e7-9dde-af7aa1c809af" providerId="ADAL" clId="{17E12E64-75C2-4A12-AE6D-DE98DD15E8B2}" dt="2023-08-10T00:55:28.193" v="2292"/>
          <ac:picMkLst>
            <pc:docMk/>
            <pc:sldMk cId="149980818" sldId="5193"/>
            <ac:picMk id="7" creationId="{33C960E6-3E27-6E04-02CC-5DE2D36F0666}"/>
          </ac:picMkLst>
        </pc:picChg>
        <pc:picChg chg="add del mod">
          <ac:chgData name="Zhang, Aimee (ELS-BEI)" userId="e894c664-a564-45e7-9dde-af7aa1c809af" providerId="ADAL" clId="{17E12E64-75C2-4A12-AE6D-DE98DD15E8B2}" dt="2023-08-10T03:26:32.953" v="2505"/>
          <ac:picMkLst>
            <pc:docMk/>
            <pc:sldMk cId="149980818" sldId="5193"/>
            <ac:picMk id="7" creationId="{63BE9FAA-8236-0DFA-646E-5336B411F365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149980818" sldId="5193"/>
            <ac:picMk id="7" creationId="{B16EE1C8-EB1B-918E-15A1-E40E839847DC}"/>
          </ac:picMkLst>
        </pc:picChg>
        <pc:picChg chg="add del mod">
          <ac:chgData name="Zhang, Aimee (ELS-BEI)" userId="e894c664-a564-45e7-9dde-af7aa1c809af" providerId="ADAL" clId="{17E12E64-75C2-4A12-AE6D-DE98DD15E8B2}" dt="2023-08-10T00:55:36.763" v="2300"/>
          <ac:picMkLst>
            <pc:docMk/>
            <pc:sldMk cId="149980818" sldId="5193"/>
            <ac:picMk id="8" creationId="{EAD583B9-CD43-CE6E-145C-C03A44957D90}"/>
          </ac:picMkLst>
        </pc:picChg>
        <pc:picChg chg="add del mod">
          <ac:chgData name="Zhang, Aimee (ELS-BEI)" userId="e894c664-a564-45e7-9dde-af7aa1c809af" providerId="ADAL" clId="{17E12E64-75C2-4A12-AE6D-DE98DD15E8B2}" dt="2023-08-10T07:24:38.088" v="2579"/>
          <ac:picMkLst>
            <pc:docMk/>
            <pc:sldMk cId="149980818" sldId="5193"/>
            <ac:picMk id="9" creationId="{20CFD050-EC76-7E03-D3E5-BE5964D13B62}"/>
          </ac:picMkLst>
        </pc:picChg>
        <pc:picChg chg="add del mod ord">
          <ac:chgData name="Zhang, Aimee (ELS-BEI)" userId="e894c664-a564-45e7-9dde-af7aa1c809af" providerId="ADAL" clId="{17E12E64-75C2-4A12-AE6D-DE98DD15E8B2}" dt="2023-08-10T01:03:51.618" v="2312" actId="478"/>
          <ac:picMkLst>
            <pc:docMk/>
            <pc:sldMk cId="149980818" sldId="5193"/>
            <ac:picMk id="9" creationId="{60112C88-8CCA-3D93-2F9F-1716576DD6DC}"/>
          </ac:picMkLst>
        </pc:picChg>
        <pc:picChg chg="add del mod ord">
          <ac:chgData name="Zhang, Aimee (ELS-BEI)" userId="e894c664-a564-45e7-9dde-af7aa1c809af" providerId="ADAL" clId="{17E12E64-75C2-4A12-AE6D-DE98DD15E8B2}" dt="2023-08-10T03:26:39.998" v="2506"/>
          <ac:picMkLst>
            <pc:docMk/>
            <pc:sldMk cId="149980818" sldId="5193"/>
            <ac:picMk id="10" creationId="{8E2303E9-1843-EC43-371D-4FC7828AA806}"/>
          </ac:picMkLst>
        </pc:picChg>
        <pc:picChg chg="add del mod">
          <ac:chgData name="Zhang, Aimee (ELS-BEI)" userId="e894c664-a564-45e7-9dde-af7aa1c809af" providerId="ADAL" clId="{17E12E64-75C2-4A12-AE6D-DE98DD15E8B2}" dt="2023-08-10T03:27:57.900" v="2515"/>
          <ac:picMkLst>
            <pc:docMk/>
            <pc:sldMk cId="149980818" sldId="5193"/>
            <ac:picMk id="12" creationId="{F5D9AB0C-DA65-6C48-6236-9E186289A603}"/>
          </ac:picMkLst>
        </pc:picChg>
        <pc:picChg chg="add del mod">
          <ac:chgData name="Zhang, Aimee (ELS-BEI)" userId="e894c664-a564-45e7-9dde-af7aa1c809af" providerId="ADAL" clId="{17E12E64-75C2-4A12-AE6D-DE98DD15E8B2}" dt="2023-08-10T07:50:22.753" v="2591"/>
          <ac:picMkLst>
            <pc:docMk/>
            <pc:sldMk cId="149980818" sldId="5193"/>
            <ac:picMk id="15" creationId="{68EC7D58-95C6-F191-1167-B8207F6F4996}"/>
          </ac:picMkLst>
        </pc:picChg>
        <pc:picChg chg="add del mod ord">
          <ac:chgData name="Zhang, Aimee (ELS-BEI)" userId="e894c664-a564-45e7-9dde-af7aa1c809af" providerId="ADAL" clId="{17E12E64-75C2-4A12-AE6D-DE98DD15E8B2}" dt="2023-08-10T03:29:15.425" v="2516"/>
          <ac:picMkLst>
            <pc:docMk/>
            <pc:sldMk cId="149980818" sldId="5193"/>
            <ac:picMk id="19" creationId="{4CA2F555-222C-C35D-4996-99902CB7EB6D}"/>
          </ac:picMkLst>
        </pc:picChg>
        <pc:picChg chg="add del mod">
          <ac:chgData name="Zhang, Aimee (ELS-BEI)" userId="e894c664-a564-45e7-9dde-af7aa1c809af" providerId="ADAL" clId="{17E12E64-75C2-4A12-AE6D-DE98DD15E8B2}" dt="2023-08-10T03:29:33.632" v="2523"/>
          <ac:picMkLst>
            <pc:docMk/>
            <pc:sldMk cId="149980818" sldId="5193"/>
            <ac:picMk id="20" creationId="{6F7D9C57-6C16-CCC3-8B80-F827302CD876}"/>
          </ac:picMkLst>
        </pc:picChg>
        <pc:picChg chg="add del mod ord">
          <ac:chgData name="Zhang, Aimee (ELS-BEI)" userId="e894c664-a564-45e7-9dde-af7aa1c809af" providerId="ADAL" clId="{17E12E64-75C2-4A12-AE6D-DE98DD15E8B2}" dt="2023-08-10T03:34:00.625" v="2532"/>
          <ac:picMkLst>
            <pc:docMk/>
            <pc:sldMk cId="149980818" sldId="5193"/>
            <ac:picMk id="21" creationId="{7DFBF17D-89B5-9375-72CA-29D96617B697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149980818" sldId="5193"/>
            <ac:picMk id="22" creationId="{572B8477-F2B1-F214-7E4D-1F053C06E5FA}"/>
          </ac:picMkLst>
        </pc:picChg>
        <pc:picChg chg="add del mod ord">
          <ac:chgData name="Zhang, Aimee (ELS-BEI)" userId="e894c664-a564-45e7-9dde-af7aa1c809af" providerId="ADAL" clId="{17E12E64-75C2-4A12-AE6D-DE98DD15E8B2}" dt="2023-08-10T07:50:32.525" v="2592"/>
          <ac:picMkLst>
            <pc:docMk/>
            <pc:sldMk cId="149980818" sldId="5193"/>
            <ac:picMk id="28" creationId="{80E062A4-0ADA-34E4-30FE-BD83BF10F203}"/>
          </ac:picMkLst>
        </pc:picChg>
        <pc:picChg chg="add del mod">
          <ac:chgData name="Zhang, Aimee (ELS-BEI)" userId="e894c664-a564-45e7-9dde-af7aa1c809af" providerId="ADAL" clId="{17E12E64-75C2-4A12-AE6D-DE98DD15E8B2}" dt="2023-08-10T07:51:21.242" v="2600"/>
          <ac:picMkLst>
            <pc:docMk/>
            <pc:sldMk cId="149980818" sldId="5193"/>
            <ac:picMk id="29" creationId="{BA2F9BA9-C97A-B191-A736-979EEBEDF323}"/>
          </ac:picMkLst>
        </pc:picChg>
        <pc:picChg chg="add del mod ord">
          <ac:chgData name="Zhang, Aimee (ELS-BEI)" userId="e894c664-a564-45e7-9dde-af7aa1c809af" providerId="ADAL" clId="{17E12E64-75C2-4A12-AE6D-DE98DD15E8B2}" dt="2023-08-10T07:51:32.956" v="2601"/>
          <ac:picMkLst>
            <pc:docMk/>
            <pc:sldMk cId="149980818" sldId="5193"/>
            <ac:picMk id="40" creationId="{10CB9C38-66C0-8C24-684D-D0AE6B948E03}"/>
          </ac:picMkLst>
        </pc:picChg>
        <pc:picChg chg="add del mod">
          <ac:chgData name="Zhang, Aimee (ELS-BEI)" userId="e894c664-a564-45e7-9dde-af7aa1c809af" providerId="ADAL" clId="{17E12E64-75C2-4A12-AE6D-DE98DD15E8B2}" dt="2023-08-10T07:51:38.087" v="2603"/>
          <ac:picMkLst>
            <pc:docMk/>
            <pc:sldMk cId="149980818" sldId="5193"/>
            <ac:picMk id="41" creationId="{DF23E1F9-FF66-DA53-A50A-D49E6232BF62}"/>
          </ac:picMkLst>
        </pc:picChg>
        <pc:picChg chg="add del mod ord">
          <ac:chgData name="Zhang, Aimee (ELS-BEI)" userId="e894c664-a564-45e7-9dde-af7aa1c809af" providerId="ADAL" clId="{17E12E64-75C2-4A12-AE6D-DE98DD15E8B2}" dt="2023-08-10T07:51:51.841" v="2604"/>
          <ac:picMkLst>
            <pc:docMk/>
            <pc:sldMk cId="149980818" sldId="5193"/>
            <ac:picMk id="44" creationId="{00DBEB1C-029D-042D-7264-2EA583FBF295}"/>
          </ac:picMkLst>
        </pc:picChg>
        <pc:picChg chg="add del mod">
          <ac:chgData name="Zhang, Aimee (ELS-BEI)" userId="e894c664-a564-45e7-9dde-af7aa1c809af" providerId="ADAL" clId="{17E12E64-75C2-4A12-AE6D-DE98DD15E8B2}" dt="2023-08-10T07:51:54.662" v="2606"/>
          <ac:picMkLst>
            <pc:docMk/>
            <pc:sldMk cId="149980818" sldId="5193"/>
            <ac:picMk id="45" creationId="{62C5C5B5-1558-FAAA-CF89-2F16610D2E38}"/>
          </ac:picMkLst>
        </pc:picChg>
        <pc:picChg chg="add del mod ord">
          <ac:chgData name="Zhang, Aimee (ELS-BEI)" userId="e894c664-a564-45e7-9dde-af7aa1c809af" providerId="ADAL" clId="{17E12E64-75C2-4A12-AE6D-DE98DD15E8B2}" dt="2023-08-10T07:52:08.843" v="2607"/>
          <ac:picMkLst>
            <pc:docMk/>
            <pc:sldMk cId="149980818" sldId="5193"/>
            <ac:picMk id="48" creationId="{10BB72BD-7E96-6E9B-DD5F-450D1E06A0A2}"/>
          </ac:picMkLst>
        </pc:picChg>
        <pc:picChg chg="add del mod">
          <ac:chgData name="Zhang, Aimee (ELS-BEI)" userId="e894c664-a564-45e7-9dde-af7aa1c809af" providerId="ADAL" clId="{17E12E64-75C2-4A12-AE6D-DE98DD15E8B2}" dt="2023-08-10T08:04:54.124" v="2612"/>
          <ac:picMkLst>
            <pc:docMk/>
            <pc:sldMk cId="149980818" sldId="5193"/>
            <ac:picMk id="49" creationId="{C1491CD0-C0DF-2F6E-7BAC-7F8A60FEA294}"/>
          </ac:picMkLst>
        </pc:picChg>
        <pc:picChg chg="add del mod ord">
          <ac:chgData name="Zhang, Aimee (ELS-BEI)" userId="e894c664-a564-45e7-9dde-af7aa1c809af" providerId="ADAL" clId="{17E12E64-75C2-4A12-AE6D-DE98DD15E8B2}" dt="2023-08-10T08:05:07.516" v="2613"/>
          <ac:picMkLst>
            <pc:docMk/>
            <pc:sldMk cId="149980818" sldId="5193"/>
            <ac:picMk id="58" creationId="{C58DCA2F-7021-1AC6-C114-825B3AD42794}"/>
          </ac:picMkLst>
        </pc:picChg>
        <pc:picChg chg="add del mod">
          <ac:chgData name="Zhang, Aimee (ELS-BEI)" userId="e894c664-a564-45e7-9dde-af7aa1c809af" providerId="ADAL" clId="{17E12E64-75C2-4A12-AE6D-DE98DD15E8B2}" dt="2023-08-10T08:15:50.222" v="2627"/>
          <ac:picMkLst>
            <pc:docMk/>
            <pc:sldMk cId="149980818" sldId="5193"/>
            <ac:picMk id="59" creationId="{19151316-5F07-8883-6C05-93CD065AF7D1}"/>
          </ac:picMkLst>
        </pc:picChg>
        <pc:picChg chg="add del mod ord">
          <ac:chgData name="Zhang, Aimee (ELS-BEI)" userId="e894c664-a564-45e7-9dde-af7aa1c809af" providerId="ADAL" clId="{17E12E64-75C2-4A12-AE6D-DE98DD15E8B2}" dt="2023-08-10T08:16:03.651" v="2628"/>
          <ac:picMkLst>
            <pc:docMk/>
            <pc:sldMk cId="149980818" sldId="5193"/>
            <ac:picMk id="69" creationId="{BAB76FC3-2FED-3C2A-C8CD-CFD78E0C4627}"/>
          </ac:picMkLst>
        </pc:picChg>
        <pc:picChg chg="add del mod">
          <ac:chgData name="Zhang, Aimee (ELS-BEI)" userId="e894c664-a564-45e7-9dde-af7aa1c809af" providerId="ADAL" clId="{17E12E64-75C2-4A12-AE6D-DE98DD15E8B2}" dt="2023-08-10T08:16:06.866" v="2630"/>
          <ac:picMkLst>
            <pc:docMk/>
            <pc:sldMk cId="149980818" sldId="5193"/>
            <ac:picMk id="70" creationId="{B59205D4-1969-EB53-5B27-951002E5005E}"/>
          </ac:picMkLst>
        </pc:picChg>
        <pc:picChg chg="add del mod ord">
          <ac:chgData name="Zhang, Aimee (ELS-BEI)" userId="e894c664-a564-45e7-9dde-af7aa1c809af" providerId="ADAL" clId="{17E12E64-75C2-4A12-AE6D-DE98DD15E8B2}" dt="2023-08-10T08:16:21.035" v="2631"/>
          <ac:picMkLst>
            <pc:docMk/>
            <pc:sldMk cId="149980818" sldId="5193"/>
            <ac:picMk id="73" creationId="{6BC7C537-9E00-8BB8-4E64-F0D46D874E97}"/>
          </ac:picMkLst>
        </pc:picChg>
        <pc:picChg chg="add del mod">
          <ac:chgData name="Zhang, Aimee (ELS-BEI)" userId="e894c664-a564-45e7-9dde-af7aa1c809af" providerId="ADAL" clId="{17E12E64-75C2-4A12-AE6D-DE98DD15E8B2}" dt="2023-08-10T08:16:24.735" v="2633"/>
          <ac:picMkLst>
            <pc:docMk/>
            <pc:sldMk cId="149980818" sldId="5193"/>
            <ac:picMk id="74" creationId="{5AAE10A1-1549-E085-E4C2-A2DE16C39A94}"/>
          </ac:picMkLst>
        </pc:picChg>
        <pc:picChg chg="add del mod ord">
          <ac:chgData name="Zhang, Aimee (ELS-BEI)" userId="e894c664-a564-45e7-9dde-af7aa1c809af" providerId="ADAL" clId="{17E12E64-75C2-4A12-AE6D-DE98DD15E8B2}" dt="2023-08-10T08:16:37.887" v="2634"/>
          <ac:picMkLst>
            <pc:docMk/>
            <pc:sldMk cId="149980818" sldId="5193"/>
            <ac:picMk id="77" creationId="{087ED2A6-67EC-97AB-AFD4-5051847F15C7}"/>
          </ac:picMkLst>
        </pc:picChg>
        <pc:picChg chg="add mod">
          <ac:chgData name="Zhang, Aimee (ELS-BEI)" userId="e894c664-a564-45e7-9dde-af7aa1c809af" providerId="ADAL" clId="{17E12E64-75C2-4A12-AE6D-DE98DD15E8B2}" dt="2023-08-10T08:16:37.887" v="2634"/>
          <ac:picMkLst>
            <pc:docMk/>
            <pc:sldMk cId="149980818" sldId="5193"/>
            <ac:picMk id="78" creationId="{F37A573C-C961-3762-802A-CAE748F74FEA}"/>
          </ac:picMkLst>
        </pc:picChg>
      </pc:sldChg>
      <pc:sldChg chg="addSp delSp modSp mod modTransition modAnim">
        <pc:chgData name="Zhang, Aimee (ELS-BEI)" userId="e894c664-a564-45e7-9dde-af7aa1c809af" providerId="ADAL" clId="{17E12E64-75C2-4A12-AE6D-DE98DD15E8B2}" dt="2023-08-10T07:30:47.363" v="2580"/>
        <pc:sldMkLst>
          <pc:docMk/>
          <pc:sldMk cId="2528485703" sldId="5194"/>
        </pc:sldMkLst>
        <pc:spChg chg="mod">
          <ac:chgData name="Zhang, Aimee (ELS-BEI)" userId="e894c664-a564-45e7-9dde-af7aa1c809af" providerId="ADAL" clId="{17E12E64-75C2-4A12-AE6D-DE98DD15E8B2}" dt="2023-07-30T02:44:36.794" v="1642" actId="20577"/>
          <ac:spMkLst>
            <pc:docMk/>
            <pc:sldMk cId="2528485703" sldId="5194"/>
            <ac:spMk id="3" creationId="{1E75DB71-E7EE-85BB-259D-16E948770FC4}"/>
          </ac:spMkLst>
        </pc:sp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2528485703" sldId="5194"/>
            <ac:picMk id="2" creationId="{3F394D99-07DA-566A-A753-6F860F174473}"/>
          </ac:picMkLst>
        </pc:picChg>
        <pc:picChg chg="add del mod">
          <ac:chgData name="Zhang, Aimee (ELS-BEI)" userId="e894c664-a564-45e7-9dde-af7aa1c809af" providerId="ADAL" clId="{17E12E64-75C2-4A12-AE6D-DE98DD15E8B2}" dt="2023-08-10T01:36:00.941" v="2474" actId="478"/>
          <ac:picMkLst>
            <pc:docMk/>
            <pc:sldMk cId="2528485703" sldId="5194"/>
            <ac:picMk id="2" creationId="{E66D3390-419B-E623-30D9-4A9E55E61487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2528485703" sldId="5194"/>
            <ac:picMk id="4" creationId="{10A0AADE-6EB5-D083-BC89-93A7E8062CDF}"/>
          </ac:picMkLst>
        </pc:picChg>
        <pc:picChg chg="add del mod">
          <ac:chgData name="Zhang, Aimee (ELS-BEI)" userId="e894c664-a564-45e7-9dde-af7aa1c809af" providerId="ADAL" clId="{17E12E64-75C2-4A12-AE6D-DE98DD15E8B2}" dt="2023-08-10T01:35:59.674" v="2473" actId="478"/>
          <ac:picMkLst>
            <pc:docMk/>
            <pc:sldMk cId="2528485703" sldId="5194"/>
            <ac:picMk id="4" creationId="{8EB70DD4-FD85-518A-0E41-59506412EB20}"/>
          </ac:picMkLst>
        </pc:picChg>
        <pc:picChg chg="add del mod">
          <ac:chgData name="Zhang, Aimee (ELS-BEI)" userId="e894c664-a564-45e7-9dde-af7aa1c809af" providerId="ADAL" clId="{17E12E64-75C2-4A12-AE6D-DE98DD15E8B2}" dt="2023-08-10T00:47:41.633" v="2255"/>
          <ac:picMkLst>
            <pc:docMk/>
            <pc:sldMk cId="2528485703" sldId="5194"/>
            <ac:picMk id="6" creationId="{791E8E3B-2DB8-601B-95DC-EEB57C4F60FF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2528485703" sldId="5194"/>
            <ac:picMk id="6" creationId="{A85DAAE7-F2CA-48D3-060C-241683AE2B09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2528485703" sldId="5194"/>
            <ac:picMk id="6" creationId="{D917273C-36D2-2FB0-49C7-44A87851F7E8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2528485703" sldId="5194"/>
            <ac:picMk id="7" creationId="{68E899C8-B0C5-C0AA-8C5F-3D830B3284BE}"/>
          </ac:picMkLst>
        </pc:picChg>
        <pc:picChg chg="add del mod ord">
          <ac:chgData name="Zhang, Aimee (ELS-BEI)" userId="e894c664-a564-45e7-9dde-af7aa1c809af" providerId="ADAL" clId="{17E12E64-75C2-4A12-AE6D-DE98DD15E8B2}" dt="2023-08-10T00:55:28.193" v="2292"/>
          <ac:picMkLst>
            <pc:docMk/>
            <pc:sldMk cId="2528485703" sldId="5194"/>
            <ac:picMk id="8" creationId="{068924D1-0062-E050-DFE4-C3F0A2BC980D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2528485703" sldId="5194"/>
            <ac:picMk id="8" creationId="{087B675A-3F96-EBDE-0B11-AE6438EBDC7B}"/>
          </ac:picMkLst>
        </pc:picChg>
        <pc:picChg chg="add del mod">
          <ac:chgData name="Zhang, Aimee (ELS-BEI)" userId="e894c664-a564-45e7-9dde-af7aa1c809af" providerId="ADAL" clId="{17E12E64-75C2-4A12-AE6D-DE98DD15E8B2}" dt="2023-08-10T00:55:36.763" v="2300"/>
          <ac:picMkLst>
            <pc:docMk/>
            <pc:sldMk cId="2528485703" sldId="5194"/>
            <ac:picMk id="9" creationId="{8D191AC9-AC16-16A7-92C9-96B10C4CA73E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2528485703" sldId="5194"/>
            <ac:picMk id="10" creationId="{926CC42F-A031-D8C1-CB7A-30892FD60DF9}"/>
          </ac:picMkLst>
        </pc:picChg>
        <pc:picChg chg="add del mod ord">
          <ac:chgData name="Zhang, Aimee (ELS-BEI)" userId="e894c664-a564-45e7-9dde-af7aa1c809af" providerId="ADAL" clId="{17E12E64-75C2-4A12-AE6D-DE98DD15E8B2}" dt="2023-08-10T01:04:04.631" v="2314" actId="478"/>
          <ac:picMkLst>
            <pc:docMk/>
            <pc:sldMk cId="2528485703" sldId="5194"/>
            <ac:picMk id="13" creationId="{95AEB285-81F1-6904-DEAF-7A588BB2268D}"/>
          </ac:picMkLst>
        </pc:picChg>
      </pc:sldChg>
      <pc:sldChg chg="addSp delSp modSp mod modTransition modAnim">
        <pc:chgData name="Zhang, Aimee (ELS-BEI)" userId="e894c664-a564-45e7-9dde-af7aa1c809af" providerId="ADAL" clId="{17E12E64-75C2-4A12-AE6D-DE98DD15E8B2}" dt="2023-08-10T07:30:47.363" v="2580"/>
        <pc:sldMkLst>
          <pc:docMk/>
          <pc:sldMk cId="2841631903" sldId="5195"/>
        </pc:sldMkLst>
        <pc:spChg chg="ord">
          <ac:chgData name="Zhang, Aimee (ELS-BEI)" userId="e894c664-a564-45e7-9dde-af7aa1c809af" providerId="ADAL" clId="{17E12E64-75C2-4A12-AE6D-DE98DD15E8B2}" dt="2023-07-30T02:44:35.873" v="1641" actId="166"/>
          <ac:spMkLst>
            <pc:docMk/>
            <pc:sldMk cId="2841631903" sldId="5195"/>
            <ac:spMk id="8" creationId="{B261FC77-226C-BCDE-CF3F-ADAB23F77810}"/>
          </ac:spMkLst>
        </pc:spChg>
        <pc:spChg chg="mod">
          <ac:chgData name="Zhang, Aimee (ELS-BEI)" userId="e894c664-a564-45e7-9dde-af7aa1c809af" providerId="ADAL" clId="{17E12E64-75C2-4A12-AE6D-DE98DD15E8B2}" dt="2023-08-09T13:00:15.195" v="2195" actId="20577"/>
          <ac:spMkLst>
            <pc:docMk/>
            <pc:sldMk cId="2841631903" sldId="5195"/>
            <ac:spMk id="19" creationId="{E08584EC-0B8C-0B09-F8A7-518E71DC8859}"/>
          </ac:spMkLst>
        </pc:spChg>
        <pc:spChg chg="mod">
          <ac:chgData name="Zhang, Aimee (ELS-BEI)" userId="e894c664-a564-45e7-9dde-af7aa1c809af" providerId="ADAL" clId="{17E12E64-75C2-4A12-AE6D-DE98DD15E8B2}" dt="2023-07-31T10:22:58.133" v="2035" actId="20577"/>
          <ac:spMkLst>
            <pc:docMk/>
            <pc:sldMk cId="2841631903" sldId="5195"/>
            <ac:spMk id="24" creationId="{5BC9D1B8-D10B-7D10-AE63-8DC1583C2E00}"/>
          </ac:spMkLst>
        </pc:spChg>
        <pc:spChg chg="mod">
          <ac:chgData name="Zhang, Aimee (ELS-BEI)" userId="e894c664-a564-45e7-9dde-af7aa1c809af" providerId="ADAL" clId="{17E12E64-75C2-4A12-AE6D-DE98DD15E8B2}" dt="2023-07-31T10:21:28.315" v="1891" actId="1076"/>
          <ac:spMkLst>
            <pc:docMk/>
            <pc:sldMk cId="2841631903" sldId="5195"/>
            <ac:spMk id="25" creationId="{7992E379-7A9B-D456-D5F5-DD3C5BB3D939}"/>
          </ac:spMkLst>
        </pc:spChg>
        <pc:spChg chg="mod">
          <ac:chgData name="Zhang, Aimee (ELS-BEI)" userId="e894c664-a564-45e7-9dde-af7aa1c809af" providerId="ADAL" clId="{17E12E64-75C2-4A12-AE6D-DE98DD15E8B2}" dt="2023-07-30T02:53:11.050" v="1716" actId="1076"/>
          <ac:spMkLst>
            <pc:docMk/>
            <pc:sldMk cId="2841631903" sldId="5195"/>
            <ac:spMk id="27" creationId="{3474D0CF-C240-D1B7-2603-1ABB60F98748}"/>
          </ac:spMkLst>
        </pc:spChg>
        <pc:spChg chg="mod">
          <ac:chgData name="Zhang, Aimee (ELS-BEI)" userId="e894c664-a564-45e7-9dde-af7aa1c809af" providerId="ADAL" clId="{17E12E64-75C2-4A12-AE6D-DE98DD15E8B2}" dt="2023-07-26T04:28:23.488" v="224" actId="14100"/>
          <ac:spMkLst>
            <pc:docMk/>
            <pc:sldMk cId="2841631903" sldId="5195"/>
            <ac:spMk id="62" creationId="{ECBDB719-C11F-A0E8-CE97-C611B461153B}"/>
          </ac:spMkLst>
        </pc:spChg>
        <pc:spChg chg="mod">
          <ac:chgData name="Zhang, Aimee (ELS-BEI)" userId="e894c664-a564-45e7-9dde-af7aa1c809af" providerId="ADAL" clId="{17E12E64-75C2-4A12-AE6D-DE98DD15E8B2}" dt="2023-07-26T04:28:23.488" v="224" actId="14100"/>
          <ac:spMkLst>
            <pc:docMk/>
            <pc:sldMk cId="2841631903" sldId="5195"/>
            <ac:spMk id="63" creationId="{D906AE42-249E-6023-B441-79FF17C48990}"/>
          </ac:spMkLst>
        </pc:spChg>
        <pc:grpChg chg="add mod">
          <ac:chgData name="Zhang, Aimee (ELS-BEI)" userId="e894c664-a564-45e7-9dde-af7aa1c809af" providerId="ADAL" clId="{17E12E64-75C2-4A12-AE6D-DE98DD15E8B2}" dt="2023-07-31T10:20:42.902" v="1790" actId="167"/>
          <ac:grpSpMkLst>
            <pc:docMk/>
            <pc:sldMk cId="2841631903" sldId="5195"/>
            <ac:grpSpMk id="2" creationId="{87565F4A-594B-6382-EAC3-1CC31550FB3B}"/>
          </ac:grpSpMkLst>
        </pc:grpChg>
        <pc:grpChg chg="ord">
          <ac:chgData name="Zhang, Aimee (ELS-BEI)" userId="e894c664-a564-45e7-9dde-af7aa1c809af" providerId="ADAL" clId="{17E12E64-75C2-4A12-AE6D-DE98DD15E8B2}" dt="2023-07-31T10:23:10.532" v="2036" actId="166"/>
          <ac:grpSpMkLst>
            <pc:docMk/>
            <pc:sldMk cId="2841631903" sldId="5195"/>
            <ac:grpSpMk id="41" creationId="{BC10EB38-8A3D-1DA0-7251-A555B6564E15}"/>
          </ac:grpSpMkLst>
        </pc:grpChg>
        <pc:grpChg chg="ord">
          <ac:chgData name="Zhang, Aimee (ELS-BEI)" userId="e894c664-a564-45e7-9dde-af7aa1c809af" providerId="ADAL" clId="{17E12E64-75C2-4A12-AE6D-DE98DD15E8B2}" dt="2023-07-26T04:03:41.995" v="195" actId="166"/>
          <ac:grpSpMkLst>
            <pc:docMk/>
            <pc:sldMk cId="2841631903" sldId="5195"/>
            <ac:grpSpMk id="57" creationId="{D3CD2301-9AF1-F721-B8B3-24A3A1590563}"/>
          </ac:grpSpMkLst>
        </pc:grpChg>
        <pc:grpChg chg="mod">
          <ac:chgData name="Zhang, Aimee (ELS-BEI)" userId="e894c664-a564-45e7-9dde-af7aa1c809af" providerId="ADAL" clId="{17E12E64-75C2-4A12-AE6D-DE98DD15E8B2}" dt="2023-07-30T02:47:39.506" v="1662" actId="1035"/>
          <ac:grpSpMkLst>
            <pc:docMk/>
            <pc:sldMk cId="2841631903" sldId="5195"/>
            <ac:grpSpMk id="59" creationId="{D6142FD7-AA99-4E78-A405-8CEF9D15143C}"/>
          </ac:grpSpMkLst>
        </pc:grpChg>
        <pc:grpChg chg="mod">
          <ac:chgData name="Zhang, Aimee (ELS-BEI)" userId="e894c664-a564-45e7-9dde-af7aa1c809af" providerId="ADAL" clId="{17E12E64-75C2-4A12-AE6D-DE98DD15E8B2}" dt="2023-07-30T02:47:31.891" v="1661" actId="1035"/>
          <ac:grpSpMkLst>
            <pc:docMk/>
            <pc:sldMk cId="2841631903" sldId="5195"/>
            <ac:grpSpMk id="60" creationId="{C0DB89BA-89C6-49CA-2B70-33F6B7A27353}"/>
          </ac:grpSpMkLst>
        </pc:grpChg>
        <pc:grpChg chg="mod topLvl">
          <ac:chgData name="Zhang, Aimee (ELS-BEI)" userId="e894c664-a564-45e7-9dde-af7aa1c809af" providerId="ADAL" clId="{17E12E64-75C2-4A12-AE6D-DE98DD15E8B2}" dt="2023-07-26T04:28:23.488" v="224" actId="14100"/>
          <ac:grpSpMkLst>
            <pc:docMk/>
            <pc:sldMk cId="2841631903" sldId="5195"/>
            <ac:grpSpMk id="61" creationId="{FE7CC10C-6FB9-43A3-6A71-AD69D58A3DC5}"/>
          </ac:grpSpMkLst>
        </pc:grpChg>
        <pc:grpChg chg="del mod">
          <ac:chgData name="Zhang, Aimee (ELS-BEI)" userId="e894c664-a564-45e7-9dde-af7aa1c809af" providerId="ADAL" clId="{17E12E64-75C2-4A12-AE6D-DE98DD15E8B2}" dt="2023-07-26T04:25:31.809" v="204" actId="165"/>
          <ac:grpSpMkLst>
            <pc:docMk/>
            <pc:sldMk cId="2841631903" sldId="5195"/>
            <ac:grpSpMk id="1025" creationId="{466405C7-5269-CEF0-3C0C-12C5307DA68B}"/>
          </ac:grpSpMkLst>
        </pc:grpChg>
        <pc:picChg chg="add del mod">
          <ac:chgData name="Zhang, Aimee (ELS-BEI)" userId="e894c664-a564-45e7-9dde-af7aa1c809af" providerId="ADAL" clId="{17E12E64-75C2-4A12-AE6D-DE98DD15E8B2}" dt="2023-08-10T01:36:24.636" v="2482" actId="478"/>
          <ac:picMkLst>
            <pc:docMk/>
            <pc:sldMk cId="2841631903" sldId="5195"/>
            <ac:picMk id="3" creationId="{C5ABA22B-49C4-34CC-F98D-E4DEA40D066C}"/>
          </ac:picMkLst>
        </pc:pic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2841631903" sldId="5195"/>
            <ac:picMk id="3" creationId="{D7387D55-9452-18A4-3AA0-49D7BBE3ED6C}"/>
          </ac:picMkLst>
        </pc:picChg>
        <pc:picChg chg="add del mod">
          <ac:chgData name="Zhang, Aimee (ELS-BEI)" userId="e894c664-a564-45e7-9dde-af7aa1c809af" providerId="ADAL" clId="{17E12E64-75C2-4A12-AE6D-DE98DD15E8B2}" dt="2023-08-10T01:36:23.108" v="2481" actId="478"/>
          <ac:picMkLst>
            <pc:docMk/>
            <pc:sldMk cId="2841631903" sldId="5195"/>
            <ac:picMk id="4" creationId="{81C42A57-EF8B-5529-E5C6-DF98EB7F7E1F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2841631903" sldId="5195"/>
            <ac:picMk id="4" creationId="{9F67DA9E-1497-CEB4-3172-34DF738E4E83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2841631903" sldId="5195"/>
            <ac:picMk id="5" creationId="{86AAB434-0005-7E0A-B515-0941F0CBC1A1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2841631903" sldId="5195"/>
            <ac:picMk id="6" creationId="{E122C05D-7022-D39D-2662-6C989B5CB24F}"/>
          </ac:picMkLst>
        </pc:picChg>
        <pc:picChg chg="add del mod">
          <ac:chgData name="Zhang, Aimee (ELS-BEI)" userId="e894c664-a564-45e7-9dde-af7aa1c809af" providerId="ADAL" clId="{17E12E64-75C2-4A12-AE6D-DE98DD15E8B2}" dt="2023-08-10T03:34:11.283" v="2534"/>
          <ac:picMkLst>
            <pc:docMk/>
            <pc:sldMk cId="2841631903" sldId="5195"/>
            <ac:picMk id="7" creationId="{2B8ACBB9-0CE8-BA8C-2DBD-3FC62FA72DD1}"/>
          </ac:picMkLst>
        </pc:picChg>
        <pc:picChg chg="add del mod">
          <ac:chgData name="Zhang, Aimee (ELS-BEI)" userId="e894c664-a564-45e7-9dde-af7aa1c809af" providerId="ADAL" clId="{17E12E64-75C2-4A12-AE6D-DE98DD15E8B2}" dt="2023-08-10T07:05:37.180" v="2568"/>
          <ac:picMkLst>
            <pc:docMk/>
            <pc:sldMk cId="2841631903" sldId="5195"/>
            <ac:picMk id="7" creationId="{2BA888C8-DAC2-1491-07B3-5029FC26DF5D}"/>
          </ac:picMkLst>
        </pc:picChg>
        <pc:picChg chg="add del mod ord">
          <ac:chgData name="Zhang, Aimee (ELS-BEI)" userId="e894c664-a564-45e7-9dde-af7aa1c809af" providerId="ADAL" clId="{17E12E64-75C2-4A12-AE6D-DE98DD15E8B2}" dt="2023-08-10T03:35:10.924" v="2535"/>
          <ac:picMkLst>
            <pc:docMk/>
            <pc:sldMk cId="2841631903" sldId="5195"/>
            <ac:picMk id="14" creationId="{DAE8C0F1-E87B-6302-4F9D-F84DF5717ECA}"/>
          </ac:picMkLst>
        </pc:picChg>
        <pc:picChg chg="add del mod ord">
          <ac:chgData name="Zhang, Aimee (ELS-BEI)" userId="e894c664-a564-45e7-9dde-af7aa1c809af" providerId="ADAL" clId="{17E12E64-75C2-4A12-AE6D-DE98DD15E8B2}" dt="2023-08-10T07:06:44.888" v="2569"/>
          <ac:picMkLst>
            <pc:docMk/>
            <pc:sldMk cId="2841631903" sldId="5195"/>
            <ac:picMk id="14" creationId="{F0A329AB-096E-D286-A36D-A56908DABDF4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2841631903" sldId="5195"/>
            <ac:picMk id="15" creationId="{052D2609-054F-D134-F6A7-716EB4E5C7C1}"/>
          </ac:picMkLst>
        </pc:picChg>
        <pc:picChg chg="add del mod">
          <ac:chgData name="Zhang, Aimee (ELS-BEI)" userId="e894c664-a564-45e7-9dde-af7aa1c809af" providerId="ADAL" clId="{17E12E64-75C2-4A12-AE6D-DE98DD15E8B2}" dt="2023-08-10T03:35:22.190" v="2537"/>
          <ac:picMkLst>
            <pc:docMk/>
            <pc:sldMk cId="2841631903" sldId="5195"/>
            <ac:picMk id="15" creationId="{ADF8B727-FDE4-2125-E3A3-F0A7CEB76288}"/>
          </ac:picMkLst>
        </pc:picChg>
        <pc:picChg chg="add del mod ord">
          <ac:chgData name="Zhang, Aimee (ELS-BEI)" userId="e894c664-a564-45e7-9dde-af7aa1c809af" providerId="ADAL" clId="{17E12E64-75C2-4A12-AE6D-DE98DD15E8B2}" dt="2023-08-10T03:36:22.751" v="2538"/>
          <ac:picMkLst>
            <pc:docMk/>
            <pc:sldMk cId="2841631903" sldId="5195"/>
            <ac:picMk id="21" creationId="{2EA94B6B-6280-5178-5107-C2B65D108E5B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2841631903" sldId="5195"/>
            <ac:picMk id="28" creationId="{5276A0CE-6D89-3113-EC39-AC000BD096A3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2841631903" sldId="5195"/>
            <ac:picMk id="48" creationId="{74CC6BDD-422D-08F2-2B33-80FE6B24F3FF}"/>
          </ac:picMkLst>
        </pc:picChg>
        <pc:picChg chg="mod topLvl">
          <ac:chgData name="Zhang, Aimee (ELS-BEI)" userId="e894c664-a564-45e7-9dde-af7aa1c809af" providerId="ADAL" clId="{17E12E64-75C2-4A12-AE6D-DE98DD15E8B2}" dt="2023-07-26T04:28:23.488" v="224" actId="14100"/>
          <ac:picMkLst>
            <pc:docMk/>
            <pc:sldMk cId="2841631903" sldId="5195"/>
            <ac:picMk id="1024" creationId="{EB646F90-641C-10CA-511B-D2DBB5F9FBD3}"/>
          </ac:picMkLst>
        </pc:picChg>
      </pc:sldChg>
      <pc:sldChg chg="addSp delSp modSp new mod ord modTransition modAnim">
        <pc:chgData name="Zhang, Aimee (ELS-BEI)" userId="e894c664-a564-45e7-9dde-af7aa1c809af" providerId="ADAL" clId="{17E12E64-75C2-4A12-AE6D-DE98DD15E8B2}" dt="2023-08-10T07:30:47.363" v="2580"/>
        <pc:sldMkLst>
          <pc:docMk/>
          <pc:sldMk cId="817655465" sldId="5196"/>
        </pc:sldMkLst>
        <pc:spChg chg="mod">
          <ac:chgData name="Zhang, Aimee (ELS-BEI)" userId="e894c664-a564-45e7-9dde-af7aa1c809af" providerId="ADAL" clId="{17E12E64-75C2-4A12-AE6D-DE98DD15E8B2}" dt="2023-07-30T01:14:15.522" v="405" actId="207"/>
          <ac:spMkLst>
            <pc:docMk/>
            <pc:sldMk cId="817655465" sldId="5196"/>
            <ac:spMk id="3" creationId="{CF26A96E-6FC2-EAEA-F046-5B0C1B1713B7}"/>
          </ac:spMkLst>
        </pc:spChg>
        <pc:spChg chg="mod">
          <ac:chgData name="Zhang, Aimee (ELS-BEI)" userId="e894c664-a564-45e7-9dde-af7aa1c809af" providerId="ADAL" clId="{17E12E64-75C2-4A12-AE6D-DE98DD15E8B2}" dt="2023-07-30T01:35:11.481" v="475" actId="1076"/>
          <ac:spMkLst>
            <pc:docMk/>
            <pc:sldMk cId="817655465" sldId="5196"/>
            <ac:spMk id="4" creationId="{04CFD28C-480E-1167-E13C-43F212A21500}"/>
          </ac:spMkLst>
        </pc:spChg>
        <pc:spChg chg="add mod">
          <ac:chgData name="Zhang, Aimee (ELS-BEI)" userId="e894c664-a564-45e7-9dde-af7aa1c809af" providerId="ADAL" clId="{17E12E64-75C2-4A12-AE6D-DE98DD15E8B2}" dt="2023-07-30T01:13:53.697" v="404"/>
          <ac:spMkLst>
            <pc:docMk/>
            <pc:sldMk cId="817655465" sldId="5196"/>
            <ac:spMk id="5" creationId="{A55CEC8E-C3B0-0FFE-B9BA-C1AEF0EC0A1E}"/>
          </ac:spMkLst>
        </pc:spChg>
        <pc:spChg chg="add del mod">
          <ac:chgData name="Zhang, Aimee (ELS-BEI)" userId="e894c664-a564-45e7-9dde-af7aa1c809af" providerId="ADAL" clId="{17E12E64-75C2-4A12-AE6D-DE98DD15E8B2}" dt="2023-07-31T10:46:49.361" v="2133" actId="20577"/>
          <ac:spMkLst>
            <pc:docMk/>
            <pc:sldMk cId="817655465" sldId="5196"/>
            <ac:spMk id="6" creationId="{1B58A9DC-52C8-17EE-5CCB-CE0FDB5D02E9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7" creationId="{ABDFFD1E-3016-4821-929A-A89E05698153}"/>
          </ac:spMkLst>
        </pc:spChg>
        <pc:spChg chg="add mod">
          <ac:chgData name="Zhang, Aimee (ELS-BEI)" userId="e894c664-a564-45e7-9dde-af7aa1c809af" providerId="ADAL" clId="{17E12E64-75C2-4A12-AE6D-DE98DD15E8B2}" dt="2023-07-30T02:39:21.383" v="1571" actId="1076"/>
          <ac:spMkLst>
            <pc:docMk/>
            <pc:sldMk cId="817655465" sldId="5196"/>
            <ac:spMk id="7" creationId="{E4C557E6-9863-F7A1-72F0-4F1C2270CBD6}"/>
          </ac:spMkLst>
        </pc:spChg>
        <pc:spChg chg="add mod">
          <ac:chgData name="Zhang, Aimee (ELS-BEI)" userId="e894c664-a564-45e7-9dde-af7aa1c809af" providerId="ADAL" clId="{17E12E64-75C2-4A12-AE6D-DE98DD15E8B2}" dt="2023-07-30T02:39:05.248" v="1566" actId="1076"/>
          <ac:spMkLst>
            <pc:docMk/>
            <pc:sldMk cId="817655465" sldId="5196"/>
            <ac:spMk id="8" creationId="{1536CF3A-2E1A-CB81-69FA-893FD8B72B8E}"/>
          </ac:spMkLst>
        </pc:spChg>
        <pc:spChg chg="add mod">
          <ac:chgData name="Zhang, Aimee (ELS-BEI)" userId="e894c664-a564-45e7-9dde-af7aa1c809af" providerId="ADAL" clId="{17E12E64-75C2-4A12-AE6D-DE98DD15E8B2}" dt="2023-07-31T03:56:32.264" v="1719" actId="1076"/>
          <ac:spMkLst>
            <pc:docMk/>
            <pc:sldMk cId="817655465" sldId="5196"/>
            <ac:spMk id="9" creationId="{AA4A05A0-AADE-D01A-3ED8-754D610FF4B9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10" creationId="{A24E4156-020D-4A98-5FC2-2F68CAF1E8F8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11" creationId="{E4BD30E4-1B6A-18AB-C7C5-5441917A7183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12" creationId="{1C4BC6E4-2846-10E1-6848-5EB4C2C5FFAC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13" creationId="{5A964B94-FEA2-A0FF-E153-F8C730693ED3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14" creationId="{94489803-6E05-6E36-AF63-C51834616DAB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16" creationId="{43306D83-0BF2-DB4F-A0AC-80EC5486F5CE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22" creationId="{B0FBEAD0-CDDA-180A-4269-7A042459E608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28" creationId="{400C6B82-A414-464F-E263-BEED059AD986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29" creationId="{E0FB91C2-585E-AC52-D9D0-67B10D603F90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30" creationId="{7DE1CE8F-B77D-288A-A919-71FEF7400917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31" creationId="{C210562A-9D08-6D74-9DF7-8DEF62056F51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32" creationId="{1695C6BF-BE07-6643-DE80-951D2D312DE9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33" creationId="{62558BE2-2312-060C-4943-07CDE61339A6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34" creationId="{DD4C91DE-B81B-09B7-C71D-7501489B8D34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35" creationId="{1E29B283-8F26-8996-00FD-3AAD8269DC4A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36" creationId="{692B4F12-45FD-49DC-E1D1-B4B11198A39F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37" creationId="{81452B1A-5D09-214A-CCCA-84D6707AE1A8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38" creationId="{CD65D4BA-7BD0-1E9E-A052-57E61CD0009C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39" creationId="{5FA2B5EA-27E8-722E-43A0-B4236275E3E3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40" creationId="{B66C5659-F370-DB2A-765D-D269F5134889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41" creationId="{497CE146-9EDB-771C-D7B7-CE0980C70D4D}"/>
          </ac:spMkLst>
        </pc:spChg>
        <pc:spChg chg="mod">
          <ac:chgData name="Zhang, Aimee (ELS-BEI)" userId="e894c664-a564-45e7-9dde-af7aa1c809af" providerId="ADAL" clId="{17E12E64-75C2-4A12-AE6D-DE98DD15E8B2}" dt="2023-07-30T01:27:45.485" v="440"/>
          <ac:spMkLst>
            <pc:docMk/>
            <pc:sldMk cId="817655465" sldId="5196"/>
            <ac:spMk id="42" creationId="{1DCC4952-6495-D598-D39F-B880552F3776}"/>
          </ac:spMkLst>
        </pc:spChg>
        <pc:spChg chg="add mod">
          <ac:chgData name="Zhang, Aimee (ELS-BEI)" userId="e894c664-a564-45e7-9dde-af7aa1c809af" providerId="ADAL" clId="{17E12E64-75C2-4A12-AE6D-DE98DD15E8B2}" dt="2023-07-30T02:32:56.844" v="1506" actId="1076"/>
          <ac:spMkLst>
            <pc:docMk/>
            <pc:sldMk cId="817655465" sldId="5196"/>
            <ac:spMk id="43" creationId="{1A2E9301-16B5-F51A-6E79-D6CD0755C691}"/>
          </ac:spMkLst>
        </pc:spChg>
        <pc:spChg chg="add mod">
          <ac:chgData name="Zhang, Aimee (ELS-BEI)" userId="e894c664-a564-45e7-9dde-af7aa1c809af" providerId="ADAL" clId="{17E12E64-75C2-4A12-AE6D-DE98DD15E8B2}" dt="2023-07-30T02:33:08.196" v="1508" actId="1076"/>
          <ac:spMkLst>
            <pc:docMk/>
            <pc:sldMk cId="817655465" sldId="5196"/>
            <ac:spMk id="44" creationId="{3277AD17-2131-696E-5704-24DE4F2FF268}"/>
          </ac:spMkLst>
        </pc:spChg>
        <pc:spChg chg="add mod">
          <ac:chgData name="Zhang, Aimee (ELS-BEI)" userId="e894c664-a564-45e7-9dde-af7aa1c809af" providerId="ADAL" clId="{17E12E64-75C2-4A12-AE6D-DE98DD15E8B2}" dt="2023-07-30T02:25:14.654" v="1451" actId="1076"/>
          <ac:spMkLst>
            <pc:docMk/>
            <pc:sldMk cId="817655465" sldId="5196"/>
            <ac:spMk id="45" creationId="{B973CE13-E685-93B2-DBD3-20052182DD91}"/>
          </ac:spMkLst>
        </pc:spChg>
        <pc:spChg chg="add del mod">
          <ac:chgData name="Zhang, Aimee (ELS-BEI)" userId="e894c664-a564-45e7-9dde-af7aa1c809af" providerId="ADAL" clId="{17E12E64-75C2-4A12-AE6D-DE98DD15E8B2}" dt="2023-07-30T01:50:09.247" v="676" actId="478"/>
          <ac:spMkLst>
            <pc:docMk/>
            <pc:sldMk cId="817655465" sldId="5196"/>
            <ac:spMk id="50" creationId="{853E1CC6-4A5B-DDF9-D368-094A24E8BF3C}"/>
          </ac:spMkLst>
        </pc:spChg>
        <pc:spChg chg="add mod">
          <ac:chgData name="Zhang, Aimee (ELS-BEI)" userId="e894c664-a564-45e7-9dde-af7aa1c809af" providerId="ADAL" clId="{17E12E64-75C2-4A12-AE6D-DE98DD15E8B2}" dt="2023-07-30T02:25:42.247" v="1457" actId="1076"/>
          <ac:spMkLst>
            <pc:docMk/>
            <pc:sldMk cId="817655465" sldId="5196"/>
            <ac:spMk id="51" creationId="{2184CD7C-A59E-599B-AF6C-0DAB11E91475}"/>
          </ac:spMkLst>
        </pc:spChg>
        <pc:spChg chg="add mod">
          <ac:chgData name="Zhang, Aimee (ELS-BEI)" userId="e894c664-a564-45e7-9dde-af7aa1c809af" providerId="ADAL" clId="{17E12E64-75C2-4A12-AE6D-DE98DD15E8B2}" dt="2023-07-30T02:25:54.564" v="1459" actId="1076"/>
          <ac:spMkLst>
            <pc:docMk/>
            <pc:sldMk cId="817655465" sldId="5196"/>
            <ac:spMk id="52" creationId="{2A2DCC55-79BA-E27E-5881-8FB7E220F8D5}"/>
          </ac:spMkLst>
        </pc:spChg>
        <pc:spChg chg="add del mod">
          <ac:chgData name="Zhang, Aimee (ELS-BEI)" userId="e894c664-a564-45e7-9dde-af7aa1c809af" providerId="ADAL" clId="{17E12E64-75C2-4A12-AE6D-DE98DD15E8B2}" dt="2023-07-30T02:08:16.243" v="789" actId="478"/>
          <ac:spMkLst>
            <pc:docMk/>
            <pc:sldMk cId="817655465" sldId="5196"/>
            <ac:spMk id="54" creationId="{AA1BC30F-A60E-D62C-BC2D-3ADAB6BA3466}"/>
          </ac:spMkLst>
        </pc:spChg>
        <pc:spChg chg="add mod">
          <ac:chgData name="Zhang, Aimee (ELS-BEI)" userId="e894c664-a564-45e7-9dde-af7aa1c809af" providerId="ADAL" clId="{17E12E64-75C2-4A12-AE6D-DE98DD15E8B2}" dt="2023-07-30T02:32:41.109" v="1502" actId="1076"/>
          <ac:spMkLst>
            <pc:docMk/>
            <pc:sldMk cId="817655465" sldId="5196"/>
            <ac:spMk id="55" creationId="{71535B30-41B9-5F68-56CD-719804B3E746}"/>
          </ac:spMkLst>
        </pc:spChg>
        <pc:spChg chg="mod">
          <ac:chgData name="Zhang, Aimee (ELS-BEI)" userId="e894c664-a564-45e7-9dde-af7aa1c809af" providerId="ADAL" clId="{17E12E64-75C2-4A12-AE6D-DE98DD15E8B2}" dt="2023-07-30T02:10:33.171" v="839"/>
          <ac:spMkLst>
            <pc:docMk/>
            <pc:sldMk cId="817655465" sldId="5196"/>
            <ac:spMk id="57" creationId="{B8040C17-8DBB-BEF2-FCEA-284DDB88F603}"/>
          </ac:spMkLst>
        </pc:spChg>
        <pc:spChg chg="mod">
          <ac:chgData name="Zhang, Aimee (ELS-BEI)" userId="e894c664-a564-45e7-9dde-af7aa1c809af" providerId="ADAL" clId="{17E12E64-75C2-4A12-AE6D-DE98DD15E8B2}" dt="2023-07-30T02:10:33.171" v="839"/>
          <ac:spMkLst>
            <pc:docMk/>
            <pc:sldMk cId="817655465" sldId="5196"/>
            <ac:spMk id="58" creationId="{0181A529-37D0-54FA-CC81-41023B739796}"/>
          </ac:spMkLst>
        </pc:spChg>
        <pc:spChg chg="mod">
          <ac:chgData name="Zhang, Aimee (ELS-BEI)" userId="e894c664-a564-45e7-9dde-af7aa1c809af" providerId="ADAL" clId="{17E12E64-75C2-4A12-AE6D-DE98DD15E8B2}" dt="2023-07-30T02:10:33.171" v="839"/>
          <ac:spMkLst>
            <pc:docMk/>
            <pc:sldMk cId="817655465" sldId="5196"/>
            <ac:spMk id="60" creationId="{00080E63-4EDA-F5BA-4BC6-13323E18D4EF}"/>
          </ac:spMkLst>
        </pc:spChg>
        <pc:spChg chg="mod">
          <ac:chgData name="Zhang, Aimee (ELS-BEI)" userId="e894c664-a564-45e7-9dde-af7aa1c809af" providerId="ADAL" clId="{17E12E64-75C2-4A12-AE6D-DE98DD15E8B2}" dt="2023-07-30T02:10:33.171" v="839"/>
          <ac:spMkLst>
            <pc:docMk/>
            <pc:sldMk cId="817655465" sldId="5196"/>
            <ac:spMk id="61" creationId="{CE325F31-40E8-F7B2-7239-57896B473E38}"/>
          </ac:spMkLst>
        </pc:spChg>
        <pc:spChg chg="add mod">
          <ac:chgData name="Zhang, Aimee (ELS-BEI)" userId="e894c664-a564-45e7-9dde-af7aa1c809af" providerId="ADAL" clId="{17E12E64-75C2-4A12-AE6D-DE98DD15E8B2}" dt="2023-07-30T02:11:38.805" v="848" actId="164"/>
          <ac:spMkLst>
            <pc:docMk/>
            <pc:sldMk cId="817655465" sldId="5196"/>
            <ac:spMk id="62" creationId="{6D7F4FBF-0129-DCF0-DF57-F097487F58D6}"/>
          </ac:spMkLst>
        </pc:spChg>
        <pc:spChg chg="add mod">
          <ac:chgData name="Zhang, Aimee (ELS-BEI)" userId="e894c664-a564-45e7-9dde-af7aa1c809af" providerId="ADAL" clId="{17E12E64-75C2-4A12-AE6D-DE98DD15E8B2}" dt="2023-07-30T02:36:13.597" v="1551" actId="1076"/>
          <ac:spMkLst>
            <pc:docMk/>
            <pc:sldMk cId="817655465" sldId="5196"/>
            <ac:spMk id="64" creationId="{48037CBA-A179-BED9-F61C-60E27805A494}"/>
          </ac:spMkLst>
        </pc:spChg>
        <pc:spChg chg="add del mod">
          <ac:chgData name="Zhang, Aimee (ELS-BEI)" userId="e894c664-a564-45e7-9dde-af7aa1c809af" providerId="ADAL" clId="{17E12E64-75C2-4A12-AE6D-DE98DD15E8B2}" dt="2023-07-30T02:16:54.553" v="887" actId="478"/>
          <ac:spMkLst>
            <pc:docMk/>
            <pc:sldMk cId="817655465" sldId="5196"/>
            <ac:spMk id="65" creationId="{5EFBC1E2-62CF-71E5-6C92-7929CF6FE909}"/>
          </ac:spMkLst>
        </pc:spChg>
        <pc:grpChg chg="add mod">
          <ac:chgData name="Zhang, Aimee (ELS-BEI)" userId="e894c664-a564-45e7-9dde-af7aa1c809af" providerId="ADAL" clId="{17E12E64-75C2-4A12-AE6D-DE98DD15E8B2}" dt="2023-07-30T01:35:00.326" v="474" actId="14100"/>
          <ac:grpSpMkLst>
            <pc:docMk/>
            <pc:sldMk cId="817655465" sldId="5196"/>
            <ac:grpSpMk id="2" creationId="{F0BD82AC-2354-D3D5-4842-5FBC5047A72A}"/>
          </ac:grpSpMkLst>
        </pc:grpChg>
        <pc:grpChg chg="add del mod">
          <ac:chgData name="Zhang, Aimee (ELS-BEI)" userId="e894c664-a564-45e7-9dde-af7aa1c809af" providerId="ADAL" clId="{17E12E64-75C2-4A12-AE6D-DE98DD15E8B2}" dt="2023-07-30T01:28:22.664" v="444" actId="21"/>
          <ac:grpSpMkLst>
            <pc:docMk/>
            <pc:sldMk cId="817655465" sldId="5196"/>
            <ac:grpSpMk id="6" creationId="{5A9D5C39-FC22-B05B-4C0A-CBEF209B9EE4}"/>
          </ac:grpSpMkLst>
        </pc:grpChg>
        <pc:grpChg chg="mod">
          <ac:chgData name="Zhang, Aimee (ELS-BEI)" userId="e894c664-a564-45e7-9dde-af7aa1c809af" providerId="ADAL" clId="{17E12E64-75C2-4A12-AE6D-DE98DD15E8B2}" dt="2023-07-30T01:27:45.485" v="440"/>
          <ac:grpSpMkLst>
            <pc:docMk/>
            <pc:sldMk cId="817655465" sldId="5196"/>
            <ac:grpSpMk id="8" creationId="{642CED1C-3F72-272E-7ADD-CC1828649749}"/>
          </ac:grpSpMkLst>
        </pc:grpChg>
        <pc:grpChg chg="mod">
          <ac:chgData name="Zhang, Aimee (ELS-BEI)" userId="e894c664-a564-45e7-9dde-af7aa1c809af" providerId="ADAL" clId="{17E12E64-75C2-4A12-AE6D-DE98DD15E8B2}" dt="2023-07-30T01:27:45.485" v="440"/>
          <ac:grpSpMkLst>
            <pc:docMk/>
            <pc:sldMk cId="817655465" sldId="5196"/>
            <ac:grpSpMk id="9" creationId="{AA5752E9-586C-B8D9-08BE-F2CC9474CEBA}"/>
          </ac:grpSpMkLst>
        </pc:grpChg>
        <pc:grpChg chg="mod">
          <ac:chgData name="Zhang, Aimee (ELS-BEI)" userId="e894c664-a564-45e7-9dde-af7aa1c809af" providerId="ADAL" clId="{17E12E64-75C2-4A12-AE6D-DE98DD15E8B2}" dt="2023-07-30T01:27:45.485" v="440"/>
          <ac:grpSpMkLst>
            <pc:docMk/>
            <pc:sldMk cId="817655465" sldId="5196"/>
            <ac:grpSpMk id="15" creationId="{8240BFB6-4911-E309-2D5D-567C1679831D}"/>
          </ac:grpSpMkLst>
        </pc:grpChg>
        <pc:grpChg chg="mod">
          <ac:chgData name="Zhang, Aimee (ELS-BEI)" userId="e894c664-a564-45e7-9dde-af7aa1c809af" providerId="ADAL" clId="{17E12E64-75C2-4A12-AE6D-DE98DD15E8B2}" dt="2023-07-30T01:27:45.485" v="440"/>
          <ac:grpSpMkLst>
            <pc:docMk/>
            <pc:sldMk cId="817655465" sldId="5196"/>
            <ac:grpSpMk id="17" creationId="{CB5077EB-41AB-3880-6D66-76C234E1520E}"/>
          </ac:grpSpMkLst>
        </pc:grpChg>
        <pc:grpChg chg="mod">
          <ac:chgData name="Zhang, Aimee (ELS-BEI)" userId="e894c664-a564-45e7-9dde-af7aa1c809af" providerId="ADAL" clId="{17E12E64-75C2-4A12-AE6D-DE98DD15E8B2}" dt="2023-07-30T01:27:45.485" v="440"/>
          <ac:grpSpMkLst>
            <pc:docMk/>
            <pc:sldMk cId="817655465" sldId="5196"/>
            <ac:grpSpMk id="20" creationId="{54FEBC60-3F33-A660-8357-E9E6104C7527}"/>
          </ac:grpSpMkLst>
        </pc:grpChg>
        <pc:grpChg chg="mod">
          <ac:chgData name="Zhang, Aimee (ELS-BEI)" userId="e894c664-a564-45e7-9dde-af7aa1c809af" providerId="ADAL" clId="{17E12E64-75C2-4A12-AE6D-DE98DD15E8B2}" dt="2023-07-30T01:27:45.485" v="440"/>
          <ac:grpSpMkLst>
            <pc:docMk/>
            <pc:sldMk cId="817655465" sldId="5196"/>
            <ac:grpSpMk id="25" creationId="{73B6EA04-F08A-1CBB-6C11-371151215273}"/>
          </ac:grpSpMkLst>
        </pc:grpChg>
        <pc:grpChg chg="add mod">
          <ac:chgData name="Zhang, Aimee (ELS-BEI)" userId="e894c664-a564-45e7-9dde-af7aa1c809af" providerId="ADAL" clId="{17E12E64-75C2-4A12-AE6D-DE98DD15E8B2}" dt="2023-07-30T02:11:38.805" v="848" actId="164"/>
          <ac:grpSpMkLst>
            <pc:docMk/>
            <pc:sldMk cId="817655465" sldId="5196"/>
            <ac:grpSpMk id="56" creationId="{FC886C53-A1E0-D928-8C9E-1B299AF05A8F}"/>
          </ac:grpSpMkLst>
        </pc:grpChg>
        <pc:grpChg chg="add mod">
          <ac:chgData name="Zhang, Aimee (ELS-BEI)" userId="e894c664-a564-45e7-9dde-af7aa1c809af" providerId="ADAL" clId="{17E12E64-75C2-4A12-AE6D-DE98DD15E8B2}" dt="2023-07-30T02:11:38.805" v="848" actId="164"/>
          <ac:grpSpMkLst>
            <pc:docMk/>
            <pc:sldMk cId="817655465" sldId="5196"/>
            <ac:grpSpMk id="59" creationId="{F1FEC022-9BBF-8509-CD74-83A6C45508C8}"/>
          </ac:grpSpMkLst>
        </pc:grpChg>
        <pc:grpChg chg="add mod">
          <ac:chgData name="Zhang, Aimee (ELS-BEI)" userId="e894c664-a564-45e7-9dde-af7aa1c809af" providerId="ADAL" clId="{17E12E64-75C2-4A12-AE6D-DE98DD15E8B2}" dt="2023-07-30T02:26:19.291" v="1464" actId="14100"/>
          <ac:grpSpMkLst>
            <pc:docMk/>
            <pc:sldMk cId="817655465" sldId="5196"/>
            <ac:grpSpMk id="63" creationId="{12BC7B13-8C15-38B5-CEF5-579E816FCF06}"/>
          </ac:grpSpMkLst>
        </pc:grpChg>
        <pc:graphicFrameChg chg="add del mod modGraphic">
          <ac:chgData name="Zhang, Aimee (ELS-BEI)" userId="e894c664-a564-45e7-9dde-af7aa1c809af" providerId="ADAL" clId="{17E12E64-75C2-4A12-AE6D-DE98DD15E8B2}" dt="2023-07-30T02:06:48.760" v="784" actId="478"/>
          <ac:graphicFrameMkLst>
            <pc:docMk/>
            <pc:sldMk cId="817655465" sldId="5196"/>
            <ac:graphicFrameMk id="53" creationId="{461D4B42-13B6-0C67-D6E0-12E4679CA1CF}"/>
          </ac:graphicFrameMkLst>
        </pc:graphicFrameChg>
        <pc:picChg chg="add del mod">
          <ac:chgData name="Zhang, Aimee (ELS-BEI)" userId="e894c664-a564-45e7-9dde-af7aa1c809af" providerId="ADAL" clId="{17E12E64-75C2-4A12-AE6D-DE98DD15E8B2}" dt="2023-08-10T01:36:41.795" v="2488" actId="478"/>
          <ac:picMkLst>
            <pc:docMk/>
            <pc:sldMk cId="817655465" sldId="5196"/>
            <ac:picMk id="10" creationId="{0651EE9C-57FF-4C0E-9657-4B63FC01251C}"/>
          </ac:picMkLst>
        </pc:picChg>
        <pc:picChg chg="add del mod">
          <ac:chgData name="Zhang, Aimee (ELS-BEI)" userId="e894c664-a564-45e7-9dde-af7aa1c809af" providerId="ADAL" clId="{17E12E64-75C2-4A12-AE6D-DE98DD15E8B2}" dt="2023-08-10T01:22:42.102" v="2452" actId="34819"/>
          <ac:picMkLst>
            <pc:docMk/>
            <pc:sldMk cId="817655465" sldId="5196"/>
            <ac:picMk id="10" creationId="{2C6945B3-C1E3-60B4-266D-CBCD393CBFA3}"/>
          </ac:picMkLst>
        </pc:picChg>
        <pc:picChg chg="add del mod">
          <ac:chgData name="Zhang, Aimee (ELS-BEI)" userId="e894c664-a564-45e7-9dde-af7aa1c809af" providerId="ADAL" clId="{17E12E64-75C2-4A12-AE6D-DE98DD15E8B2}" dt="2023-08-10T01:22:40.897" v="2451" actId="34819"/>
          <ac:picMkLst>
            <pc:docMk/>
            <pc:sldMk cId="817655465" sldId="5196"/>
            <ac:picMk id="11" creationId="{B116E955-1691-1950-F74B-6BD05F7D5F90}"/>
          </ac:picMkLst>
        </pc:picChg>
        <pc:picChg chg="add del mod">
          <ac:chgData name="Zhang, Aimee (ELS-BEI)" userId="e894c664-a564-45e7-9dde-af7aa1c809af" providerId="ADAL" clId="{17E12E64-75C2-4A12-AE6D-DE98DD15E8B2}" dt="2023-08-10T01:36:40.420" v="2487" actId="478"/>
          <ac:picMkLst>
            <pc:docMk/>
            <pc:sldMk cId="817655465" sldId="5196"/>
            <ac:picMk id="11" creationId="{EB611377-33BB-C470-FCA9-F79249D6EF96}"/>
          </ac:picMkLst>
        </pc:picChg>
        <pc:picChg chg="add del mod">
          <ac:chgData name="Zhang, Aimee (ELS-BEI)" userId="e894c664-a564-45e7-9dde-af7aa1c809af" providerId="ADAL" clId="{17E12E64-75C2-4A12-AE6D-DE98DD15E8B2}" dt="2023-08-10T01:22:39.494" v="2450" actId="34819"/>
          <ac:picMkLst>
            <pc:docMk/>
            <pc:sldMk cId="817655465" sldId="5196"/>
            <ac:picMk id="12" creationId="{4E22C96E-289E-45B3-6DB4-EA3FE7C02533}"/>
          </ac:picMkLst>
        </pc:picChg>
        <pc:picChg chg="add del mod">
          <ac:chgData name="Zhang, Aimee (ELS-BEI)" userId="e894c664-a564-45e7-9dde-af7aa1c809af" providerId="ADAL" clId="{17E12E64-75C2-4A12-AE6D-DE98DD15E8B2}" dt="2023-08-10T01:22:37.606" v="2449" actId="34819"/>
          <ac:picMkLst>
            <pc:docMk/>
            <pc:sldMk cId="817655465" sldId="5196"/>
            <ac:picMk id="13" creationId="{7AD826DE-557A-AC86-3911-52725E9D93ED}"/>
          </ac:picMkLst>
        </pc:picChg>
        <pc:picChg chg="add del mod">
          <ac:chgData name="Zhang, Aimee (ELS-BEI)" userId="e894c664-a564-45e7-9dde-af7aa1c809af" providerId="ADAL" clId="{17E12E64-75C2-4A12-AE6D-DE98DD15E8B2}" dt="2023-08-10T07:01:38.889" v="2562"/>
          <ac:picMkLst>
            <pc:docMk/>
            <pc:sldMk cId="817655465" sldId="5196"/>
            <ac:picMk id="15" creationId="{F43221D3-010A-8C29-86FE-173EA7FAEFC2}"/>
          </ac:picMkLst>
        </pc:picChg>
        <pc:picChg chg="add del mod">
          <ac:chgData name="Zhang, Aimee (ELS-BEI)" userId="e894c664-a564-45e7-9dde-af7aa1c809af" providerId="ADAL" clId="{17E12E64-75C2-4A12-AE6D-DE98DD15E8B2}" dt="2023-08-10T07:22:51.772" v="2577"/>
          <ac:picMkLst>
            <pc:docMk/>
            <pc:sldMk cId="817655465" sldId="5196"/>
            <ac:picMk id="16" creationId="{BE9A8643-0C8F-6B4A-04C8-6B9855A8AFA1}"/>
          </ac:picMkLst>
        </pc:picChg>
        <pc:picChg chg="mod">
          <ac:chgData name="Zhang, Aimee (ELS-BEI)" userId="e894c664-a564-45e7-9dde-af7aa1c809af" providerId="ADAL" clId="{17E12E64-75C2-4A12-AE6D-DE98DD15E8B2}" dt="2023-07-30T01:27:45.485" v="440"/>
          <ac:picMkLst>
            <pc:docMk/>
            <pc:sldMk cId="817655465" sldId="5196"/>
            <ac:picMk id="18" creationId="{3E152AF8-AB5C-16A0-1147-DC5486E73633}"/>
          </ac:picMkLst>
        </pc:picChg>
        <pc:picChg chg="mod">
          <ac:chgData name="Zhang, Aimee (ELS-BEI)" userId="e894c664-a564-45e7-9dde-af7aa1c809af" providerId="ADAL" clId="{17E12E64-75C2-4A12-AE6D-DE98DD15E8B2}" dt="2023-07-30T01:27:45.485" v="440"/>
          <ac:picMkLst>
            <pc:docMk/>
            <pc:sldMk cId="817655465" sldId="5196"/>
            <ac:picMk id="19" creationId="{61404B61-441B-430F-C84C-C0011B3CE827}"/>
          </ac:picMkLst>
        </pc:picChg>
        <pc:picChg chg="mod">
          <ac:chgData name="Zhang, Aimee (ELS-BEI)" userId="e894c664-a564-45e7-9dde-af7aa1c809af" providerId="ADAL" clId="{17E12E64-75C2-4A12-AE6D-DE98DD15E8B2}" dt="2023-07-30T01:27:45.485" v="440"/>
          <ac:picMkLst>
            <pc:docMk/>
            <pc:sldMk cId="817655465" sldId="5196"/>
            <ac:picMk id="21" creationId="{47BA4008-72D4-89AB-0464-25025C670BDB}"/>
          </ac:picMkLst>
        </pc:picChg>
        <pc:picChg chg="add mod">
          <ac:chgData name="Zhang, Aimee (ELS-BEI)" userId="e894c664-a564-45e7-9dde-af7aa1c809af" providerId="ADAL" clId="{17E12E64-75C2-4A12-AE6D-DE98DD15E8B2}" dt="2023-08-10T07:30:47.363" v="2580"/>
          <ac:picMkLst>
            <pc:docMk/>
            <pc:sldMk cId="817655465" sldId="5196"/>
            <ac:picMk id="22" creationId="{67664929-C6F1-15F1-F613-D29EF29A78FF}"/>
          </ac:picMkLst>
        </pc:picChg>
        <pc:picChg chg="mod">
          <ac:chgData name="Zhang, Aimee (ELS-BEI)" userId="e894c664-a564-45e7-9dde-af7aa1c809af" providerId="ADAL" clId="{17E12E64-75C2-4A12-AE6D-DE98DD15E8B2}" dt="2023-07-30T01:27:45.485" v="440"/>
          <ac:picMkLst>
            <pc:docMk/>
            <pc:sldMk cId="817655465" sldId="5196"/>
            <ac:picMk id="23" creationId="{E224D487-EC8E-9629-B89C-15132DA4112E}"/>
          </ac:picMkLst>
        </pc:picChg>
        <pc:picChg chg="mod">
          <ac:chgData name="Zhang, Aimee (ELS-BEI)" userId="e894c664-a564-45e7-9dde-af7aa1c809af" providerId="ADAL" clId="{17E12E64-75C2-4A12-AE6D-DE98DD15E8B2}" dt="2023-07-30T01:27:45.485" v="440"/>
          <ac:picMkLst>
            <pc:docMk/>
            <pc:sldMk cId="817655465" sldId="5196"/>
            <ac:picMk id="24" creationId="{0E1FC1F9-D276-A1FD-4E6E-B253B1A72958}"/>
          </ac:picMkLst>
        </pc:picChg>
        <pc:picChg chg="mod">
          <ac:chgData name="Zhang, Aimee (ELS-BEI)" userId="e894c664-a564-45e7-9dde-af7aa1c809af" providerId="ADAL" clId="{17E12E64-75C2-4A12-AE6D-DE98DD15E8B2}" dt="2023-07-30T01:27:45.485" v="440"/>
          <ac:picMkLst>
            <pc:docMk/>
            <pc:sldMk cId="817655465" sldId="5196"/>
            <ac:picMk id="26" creationId="{A83F6411-A6E9-0DEA-2884-7EC77CA1F509}"/>
          </ac:picMkLst>
        </pc:picChg>
        <pc:picChg chg="mod">
          <ac:chgData name="Zhang, Aimee (ELS-BEI)" userId="e894c664-a564-45e7-9dde-af7aa1c809af" providerId="ADAL" clId="{17E12E64-75C2-4A12-AE6D-DE98DD15E8B2}" dt="2023-07-30T01:27:45.485" v="440"/>
          <ac:picMkLst>
            <pc:docMk/>
            <pc:sldMk cId="817655465" sldId="5196"/>
            <ac:picMk id="27" creationId="{15A32394-2680-9F0F-CD12-0B65402EF9F0}"/>
          </ac:picMkLst>
        </pc:picChg>
        <pc:picChg chg="add mod">
          <ac:chgData name="Zhang, Aimee (ELS-BEI)" userId="e894c664-a564-45e7-9dde-af7aa1c809af" providerId="ADAL" clId="{17E12E64-75C2-4A12-AE6D-DE98DD15E8B2}" dt="2023-07-30T02:25:04.510" v="1449" actId="1076"/>
          <ac:picMkLst>
            <pc:docMk/>
            <pc:sldMk cId="817655465" sldId="5196"/>
            <ac:picMk id="47" creationId="{63D11457-BEC2-092B-FB27-D739C92CE617}"/>
          </ac:picMkLst>
        </pc:picChg>
        <pc:picChg chg="add mod">
          <ac:chgData name="Zhang, Aimee (ELS-BEI)" userId="e894c664-a564-45e7-9dde-af7aa1c809af" providerId="ADAL" clId="{17E12E64-75C2-4A12-AE6D-DE98DD15E8B2}" dt="2023-07-30T02:33:03.006" v="1507" actId="1076"/>
          <ac:picMkLst>
            <pc:docMk/>
            <pc:sldMk cId="817655465" sldId="5196"/>
            <ac:picMk id="49" creationId="{60C428F1-35C9-CEB7-66D1-6E386082AD11}"/>
          </ac:picMkLst>
        </pc:picChg>
      </pc:sldChg>
      <pc:sldChg chg="new del">
        <pc:chgData name="Zhang, Aimee (ELS-BEI)" userId="e894c664-a564-45e7-9dde-af7aa1c809af" providerId="ADAL" clId="{17E12E64-75C2-4A12-AE6D-DE98DD15E8B2}" dt="2023-07-27T08:12:49.242" v="400" actId="2696"/>
        <pc:sldMkLst>
          <pc:docMk/>
          <pc:sldMk cId="1517316296" sldId="5196"/>
        </pc:sldMkLst>
      </pc:sldChg>
    </pc:docChg>
  </pc:docChgLst>
  <pc:docChgLst>
    <pc:chgData name="Zhang, Aimee (ELS-BEI)" userId="e894c664-a564-45e7-9dde-af7aa1c809af" providerId="ADAL" clId="{69471AFC-A180-43E0-8A01-30FEE601B9A6}"/>
    <pc:docChg chg="modSld">
      <pc:chgData name="Zhang, Aimee (ELS-BEI)" userId="e894c664-a564-45e7-9dde-af7aa1c809af" providerId="ADAL" clId="{69471AFC-A180-43E0-8A01-30FEE601B9A6}" dt="2023-09-04T00:26:58.100" v="366"/>
      <pc:docMkLst>
        <pc:docMk/>
      </pc:docMkLst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637582833" sldId="5002"/>
        </pc:sldMkLst>
        <pc:picChg chg="add del mod ord">
          <ac:chgData name="Zhang, Aimee (ELS-BEI)" userId="e894c664-a564-45e7-9dde-af7aa1c809af" providerId="ADAL" clId="{69471AFC-A180-43E0-8A01-30FEE601B9A6}" dt="2023-09-04T00:15:54.532" v="337"/>
          <ac:picMkLst>
            <pc:docMk/>
            <pc:sldMk cId="637582833" sldId="5002"/>
            <ac:picMk id="8" creationId="{06E2689C-0E03-E440-8B19-8C3A56131B1F}"/>
          </ac:picMkLst>
        </pc:picChg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637582833" sldId="5002"/>
            <ac:picMk id="8" creationId="{10B25966-0931-8B3C-552E-FCEB1ED057FD}"/>
          </ac:picMkLst>
        </pc:picChg>
        <pc:picChg chg="add del mod ord">
          <ac:chgData name="Zhang, Aimee (ELS-BEI)" userId="e894c664-a564-45e7-9dde-af7aa1c809af" providerId="ADAL" clId="{69471AFC-A180-43E0-8A01-30FEE601B9A6}" dt="2023-09-03T23:30:58.584" v="157"/>
          <ac:picMkLst>
            <pc:docMk/>
            <pc:sldMk cId="637582833" sldId="5002"/>
            <ac:picMk id="8" creationId="{1AD9FA8F-8EFE-3735-4E60-ED8471275518}"/>
          </ac:picMkLst>
        </pc:picChg>
        <pc:picChg chg="add del mod ord">
          <ac:chgData name="Zhang, Aimee (ELS-BEI)" userId="e894c664-a564-45e7-9dde-af7aa1c809af" providerId="ADAL" clId="{69471AFC-A180-43E0-8A01-30FEE601B9A6}" dt="2023-09-03T23:58:49.854" v="275"/>
          <ac:picMkLst>
            <pc:docMk/>
            <pc:sldMk cId="637582833" sldId="5002"/>
            <ac:picMk id="8" creationId="{231B9954-B731-EBE4-FB9F-CA91EE93F851}"/>
          </ac:picMkLst>
        </pc:picChg>
        <pc:picChg chg="add del mod ord">
          <ac:chgData name="Zhang, Aimee (ELS-BEI)" userId="e894c664-a564-45e7-9dde-af7aa1c809af" providerId="ADAL" clId="{69471AFC-A180-43E0-8A01-30FEE601B9A6}" dt="2023-09-03T23:22:22.163" v="141"/>
          <ac:picMkLst>
            <pc:docMk/>
            <pc:sldMk cId="637582833" sldId="5002"/>
            <ac:picMk id="8" creationId="{24961424-A408-4654-5DFC-281B32FCC0C0}"/>
          </ac:picMkLst>
        </pc:picChg>
        <pc:picChg chg="add del mod ord">
          <ac:chgData name="Zhang, Aimee (ELS-BEI)" userId="e894c664-a564-45e7-9dde-af7aa1c809af" providerId="ADAL" clId="{69471AFC-A180-43E0-8A01-30FEE601B9A6}" dt="2023-09-01T00:48:41.100" v="58"/>
          <ac:picMkLst>
            <pc:docMk/>
            <pc:sldMk cId="637582833" sldId="5002"/>
            <ac:picMk id="8" creationId="{2D687C7F-448B-FE19-6833-27B122141DF0}"/>
          </ac:picMkLst>
        </pc:picChg>
        <pc:picChg chg="add del mod ord">
          <ac:chgData name="Zhang, Aimee (ELS-BEI)" userId="e894c664-a564-45e7-9dde-af7aa1c809af" providerId="ADAL" clId="{69471AFC-A180-43E0-8A01-30FEE601B9A6}" dt="2023-09-03T23:20:34.343" v="138"/>
          <ac:picMkLst>
            <pc:docMk/>
            <pc:sldMk cId="637582833" sldId="5002"/>
            <ac:picMk id="8" creationId="{357FE74D-5627-78B5-58C6-15FEA24C5F42}"/>
          </ac:picMkLst>
        </pc:picChg>
        <pc:picChg chg="add del mod ord">
          <ac:chgData name="Zhang, Aimee (ELS-BEI)" userId="e894c664-a564-45e7-9dde-af7aa1c809af" providerId="ADAL" clId="{69471AFC-A180-43E0-8A01-30FEE601B9A6}" dt="2023-09-01T00:36:24.568" v="17"/>
          <ac:picMkLst>
            <pc:docMk/>
            <pc:sldMk cId="637582833" sldId="5002"/>
            <ac:picMk id="8" creationId="{4D0706B0-A0D3-3AF5-862E-F3A2187EA8EF}"/>
          </ac:picMkLst>
        </pc:picChg>
        <pc:picChg chg="add del mod ord">
          <ac:chgData name="Zhang, Aimee (ELS-BEI)" userId="e894c664-a564-45e7-9dde-af7aa1c809af" providerId="ADAL" clId="{69471AFC-A180-43E0-8A01-30FEE601B9A6}" dt="2023-09-03T23:17:51.492" v="126"/>
          <ac:picMkLst>
            <pc:docMk/>
            <pc:sldMk cId="637582833" sldId="5002"/>
            <ac:picMk id="8" creationId="{51A21999-74DA-8020-D687-1E47F1447173}"/>
          </ac:picMkLst>
        </pc:picChg>
        <pc:picChg chg="add del mod ord">
          <ac:chgData name="Zhang, Aimee (ELS-BEI)" userId="e894c664-a564-45e7-9dde-af7aa1c809af" providerId="ADAL" clId="{69471AFC-A180-43E0-8A01-30FEE601B9A6}" dt="2023-09-01T01:02:58.099" v="85"/>
          <ac:picMkLst>
            <pc:docMk/>
            <pc:sldMk cId="637582833" sldId="5002"/>
            <ac:picMk id="8" creationId="{5C4E9F64-5052-482D-C156-ED5F603B3BA0}"/>
          </ac:picMkLst>
        </pc:picChg>
        <pc:picChg chg="add del mod ord">
          <ac:chgData name="Zhang, Aimee (ELS-BEI)" userId="e894c664-a564-45e7-9dde-af7aa1c809af" providerId="ADAL" clId="{69471AFC-A180-43E0-8A01-30FEE601B9A6}" dt="2023-09-01T00:40:25.567" v="31"/>
          <ac:picMkLst>
            <pc:docMk/>
            <pc:sldMk cId="637582833" sldId="5002"/>
            <ac:picMk id="8" creationId="{76770A19-C075-E516-C34A-AC4374141BE4}"/>
          </ac:picMkLst>
        </pc:picChg>
        <pc:picChg chg="add del mod ord">
          <ac:chgData name="Zhang, Aimee (ELS-BEI)" userId="e894c664-a564-45e7-9dde-af7aa1c809af" providerId="ADAL" clId="{69471AFC-A180-43E0-8A01-30FEE601B9A6}" dt="2023-09-03T23:19:49.231" v="129"/>
          <ac:picMkLst>
            <pc:docMk/>
            <pc:sldMk cId="637582833" sldId="5002"/>
            <ac:picMk id="8" creationId="{768B5ACA-6FC1-FFCD-A10F-BD51298D6CCC}"/>
          </ac:picMkLst>
        </pc:picChg>
        <pc:picChg chg="add del mod ord">
          <ac:chgData name="Zhang, Aimee (ELS-BEI)" userId="e894c664-a564-45e7-9dde-af7aa1c809af" providerId="ADAL" clId="{69471AFC-A180-43E0-8A01-30FEE601B9A6}" dt="2023-09-03T23:57:54.449" v="261"/>
          <ac:picMkLst>
            <pc:docMk/>
            <pc:sldMk cId="637582833" sldId="5002"/>
            <ac:picMk id="8" creationId="{7D7266E4-848B-A404-9634-F73B8F594A12}"/>
          </ac:picMkLst>
        </pc:picChg>
        <pc:picChg chg="add del mod ord">
          <ac:chgData name="Zhang, Aimee (ELS-BEI)" userId="e894c664-a564-45e7-9dde-af7aa1c809af" providerId="ADAL" clId="{69471AFC-A180-43E0-8A01-30FEE601B9A6}" dt="2023-09-01T01:00:35.899" v="71"/>
          <ac:picMkLst>
            <pc:docMk/>
            <pc:sldMk cId="637582833" sldId="5002"/>
            <ac:picMk id="8" creationId="{80058DEA-BFCB-FC78-2FA4-608EBDA11D50}"/>
          </ac:picMkLst>
        </pc:picChg>
        <pc:picChg chg="add del mod ord">
          <ac:chgData name="Zhang, Aimee (ELS-BEI)" userId="e894c664-a564-45e7-9dde-af7aa1c809af" providerId="ADAL" clId="{69471AFC-A180-43E0-8A01-30FEE601B9A6}" dt="2023-09-04T00:01:03.865" v="288"/>
          <ac:picMkLst>
            <pc:docMk/>
            <pc:sldMk cId="637582833" sldId="5002"/>
            <ac:picMk id="8" creationId="{8682F5BE-89B2-22DF-E9C2-665C0459EC9B}"/>
          </ac:picMkLst>
        </pc:picChg>
        <pc:picChg chg="add del mod ord">
          <ac:chgData name="Zhang, Aimee (ELS-BEI)" userId="e894c664-a564-45e7-9dde-af7aa1c809af" providerId="ADAL" clId="{69471AFC-A180-43E0-8A01-30FEE601B9A6}" dt="2023-09-03T23:39:51.197" v="201"/>
          <ac:picMkLst>
            <pc:docMk/>
            <pc:sldMk cId="637582833" sldId="5002"/>
            <ac:picMk id="8" creationId="{8A7D4C59-24B5-7356-90C5-8841FC9E9C96}"/>
          </ac:picMkLst>
        </pc:picChg>
        <pc:picChg chg="add del mod ord">
          <ac:chgData name="Zhang, Aimee (ELS-BEI)" userId="e894c664-a564-45e7-9dde-af7aa1c809af" providerId="ADAL" clId="{69471AFC-A180-43E0-8A01-30FEE601B9A6}" dt="2023-09-01T00:49:21.080" v="62"/>
          <ac:picMkLst>
            <pc:docMk/>
            <pc:sldMk cId="637582833" sldId="5002"/>
            <ac:picMk id="8" creationId="{8A900B93-408F-511F-1579-60C5F1E887F8}"/>
          </ac:picMkLst>
        </pc:picChg>
        <pc:picChg chg="add del mod ord">
          <ac:chgData name="Zhang, Aimee (ELS-BEI)" userId="e894c664-a564-45e7-9dde-af7aa1c809af" providerId="ADAL" clId="{69471AFC-A180-43E0-8A01-30FEE601B9A6}" dt="2023-09-01T01:05:45.333" v="94"/>
          <ac:picMkLst>
            <pc:docMk/>
            <pc:sldMk cId="637582833" sldId="5002"/>
            <ac:picMk id="8" creationId="{912AB48F-2EF5-0A9D-F309-6792014E7459}"/>
          </ac:picMkLst>
        </pc:picChg>
        <pc:picChg chg="add del mod ord">
          <ac:chgData name="Zhang, Aimee (ELS-BEI)" userId="e894c664-a564-45e7-9dde-af7aa1c809af" providerId="ADAL" clId="{69471AFC-A180-43E0-8A01-30FEE601B9A6}" dt="2023-09-01T00:50:35.360" v="65"/>
          <ac:picMkLst>
            <pc:docMk/>
            <pc:sldMk cId="637582833" sldId="5002"/>
            <ac:picMk id="8" creationId="{9A86AF67-52FC-6E87-6CF0-3634409F5C28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637582833" sldId="5002"/>
            <ac:picMk id="8" creationId="{9E151235-33D9-95B6-BCAC-FCFA7F260F02}"/>
          </ac:picMkLst>
        </pc:picChg>
        <pc:picChg chg="add del mod ord">
          <ac:chgData name="Zhang, Aimee (ELS-BEI)" userId="e894c664-a564-45e7-9dde-af7aa1c809af" providerId="ADAL" clId="{69471AFC-A180-43E0-8A01-30FEE601B9A6}" dt="2023-09-03T23:29:20.355" v="154"/>
          <ac:picMkLst>
            <pc:docMk/>
            <pc:sldMk cId="637582833" sldId="5002"/>
            <ac:picMk id="8" creationId="{C2F16452-557E-C8F1-DD1E-4C054BEE041E}"/>
          </ac:picMkLst>
        </pc:picChg>
        <pc:picChg chg="add del mod ord">
          <ac:chgData name="Zhang, Aimee (ELS-BEI)" userId="e894c664-a564-45e7-9dde-af7aa1c809af" providerId="ADAL" clId="{69471AFC-A180-43E0-8A01-30FEE601B9A6}" dt="2023-09-01T00:41:06.200" v="41"/>
          <ac:picMkLst>
            <pc:docMk/>
            <pc:sldMk cId="637582833" sldId="5002"/>
            <ac:picMk id="8" creationId="{D3332C67-49C4-E4E6-2983-148FD8B71E90}"/>
          </ac:picMkLst>
        </pc:picChg>
        <pc:picChg chg="add del mod ord">
          <ac:chgData name="Zhang, Aimee (ELS-BEI)" userId="e894c664-a564-45e7-9dde-af7aa1c809af" providerId="ADAL" clId="{69471AFC-A180-43E0-8A01-30FEE601B9A6}" dt="2023-09-01T01:02:05.525" v="80"/>
          <ac:picMkLst>
            <pc:docMk/>
            <pc:sldMk cId="637582833" sldId="5002"/>
            <ac:picMk id="8" creationId="{DA79FBC7-FC61-DD94-C827-6FEF09DA8AD6}"/>
          </ac:picMkLst>
        </pc:picChg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637582833" sldId="5002"/>
            <ac:picMk id="8" creationId="{E500AF35-898A-3125-EC1C-F261FB21030F}"/>
          </ac:picMkLst>
        </pc:picChg>
        <pc:picChg chg="add del mod ord">
          <ac:chgData name="Zhang, Aimee (ELS-BEI)" userId="e894c664-a564-45e7-9dde-af7aa1c809af" providerId="ADAL" clId="{69471AFC-A180-43E0-8A01-30FEE601B9A6}" dt="2023-09-03T23:28:48.805" v="150"/>
          <ac:picMkLst>
            <pc:docMk/>
            <pc:sldMk cId="637582833" sldId="5002"/>
            <ac:picMk id="8" creationId="{EC3F0B81-31C1-02BF-2F15-22B19FF2B93B}"/>
          </ac:picMkLst>
        </pc:picChg>
        <pc:picChg chg="add del mod ord">
          <ac:chgData name="Zhang, Aimee (ELS-BEI)" userId="e894c664-a564-45e7-9dde-af7aa1c809af" providerId="ADAL" clId="{69471AFC-A180-43E0-8A01-30FEE601B9A6}" dt="2023-09-03T23:33:18.374" v="164"/>
          <ac:picMkLst>
            <pc:docMk/>
            <pc:sldMk cId="637582833" sldId="5002"/>
            <ac:picMk id="8" creationId="{EE30C406-21A4-76BB-024D-EC6B3E73B819}"/>
          </ac:picMkLst>
        </pc:picChg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637582833" sldId="5002"/>
            <ac:picMk id="8" creationId="{F417FAA9-7288-1DC4-121B-00161D2FA474}"/>
          </ac:picMkLst>
        </pc:picChg>
        <pc:picChg chg="add del mod ord">
          <ac:chgData name="Zhang, Aimee (ELS-BEI)" userId="e894c664-a564-45e7-9dde-af7aa1c809af" providerId="ADAL" clId="{69471AFC-A180-43E0-8A01-30FEE601B9A6}" dt="2023-09-01T01:00:05.566" v="68"/>
          <ac:picMkLst>
            <pc:docMk/>
            <pc:sldMk cId="637582833" sldId="5002"/>
            <ac:picMk id="8" creationId="{F6B38E5E-F48B-742C-A742-87CB00011BD0}"/>
          </ac:picMkLst>
        </pc:picChg>
        <pc:picChg chg="add del mod">
          <ac:chgData name="Zhang, Aimee (ELS-BEI)" userId="e894c664-a564-45e7-9dde-af7aa1c809af" providerId="ADAL" clId="{69471AFC-A180-43E0-8A01-30FEE601B9A6}" dt="2023-09-01T00:59:44.144" v="67"/>
          <ac:picMkLst>
            <pc:docMk/>
            <pc:sldMk cId="637582833" sldId="5002"/>
            <ac:picMk id="9" creationId="{08BDA930-3729-0347-0E6B-3D66664EA410}"/>
          </ac:picMkLst>
        </pc:picChg>
        <pc:picChg chg="add del mod">
          <ac:chgData name="Zhang, Aimee (ELS-BEI)" userId="e894c664-a564-45e7-9dde-af7aa1c809af" providerId="ADAL" clId="{69471AFC-A180-43E0-8A01-30FEE601B9A6}" dt="2023-09-01T00:40:57.403" v="40"/>
          <ac:picMkLst>
            <pc:docMk/>
            <pc:sldMk cId="637582833" sldId="5002"/>
            <ac:picMk id="9" creationId="{10D5EFD3-2CCE-DF83-90D4-A37B754CC973}"/>
          </ac:picMkLst>
        </pc:picChg>
        <pc:picChg chg="add del mod">
          <ac:chgData name="Zhang, Aimee (ELS-BEI)" userId="e894c664-a564-45e7-9dde-af7aa1c809af" providerId="ADAL" clId="{69471AFC-A180-43E0-8A01-30FEE601B9A6}" dt="2023-09-04T00:01:23.161" v="290"/>
          <ac:picMkLst>
            <pc:docMk/>
            <pc:sldMk cId="637582833" sldId="5002"/>
            <ac:picMk id="9" creationId="{16B28D30-91C0-412B-42DA-34CFA90B0600}"/>
          </ac:picMkLst>
        </pc:picChg>
        <pc:picChg chg="add del mod">
          <ac:chgData name="Zhang, Aimee (ELS-BEI)" userId="e894c664-a564-45e7-9dde-af7aa1c809af" providerId="ADAL" clId="{69471AFC-A180-43E0-8A01-30FEE601B9A6}" dt="2023-09-01T01:00:39.690" v="73"/>
          <ac:picMkLst>
            <pc:docMk/>
            <pc:sldMk cId="637582833" sldId="5002"/>
            <ac:picMk id="9" creationId="{35B9817E-DDB9-065B-CFB5-2E4F42642C39}"/>
          </ac:picMkLst>
        </pc:picChg>
        <pc:picChg chg="add del mod">
          <ac:chgData name="Zhang, Aimee (ELS-BEI)" userId="e894c664-a564-45e7-9dde-af7aa1c809af" providerId="ADAL" clId="{69471AFC-A180-43E0-8A01-30FEE601B9A6}" dt="2023-09-01T01:08:37.451" v="109"/>
          <ac:picMkLst>
            <pc:docMk/>
            <pc:sldMk cId="637582833" sldId="5002"/>
            <ac:picMk id="9" creationId="{46D9D3DF-D985-4A10-2E4F-2ED9167B0EFE}"/>
          </ac:picMkLst>
        </pc:picChg>
        <pc:picChg chg="add del mod">
          <ac:chgData name="Zhang, Aimee (ELS-BEI)" userId="e894c664-a564-45e7-9dde-af7aa1c809af" providerId="ADAL" clId="{69471AFC-A180-43E0-8A01-30FEE601B9A6}" dt="2023-09-03T23:29:08.872" v="153"/>
          <ac:picMkLst>
            <pc:docMk/>
            <pc:sldMk cId="637582833" sldId="5002"/>
            <ac:picMk id="9" creationId="{4825988D-EA24-F311-4B47-DA939CE2DEA1}"/>
          </ac:picMkLst>
        </pc:picChg>
        <pc:picChg chg="add del mod">
          <ac:chgData name="Zhang, Aimee (ELS-BEI)" userId="e894c664-a564-45e7-9dde-af7aa1c809af" providerId="ADAL" clId="{69471AFC-A180-43E0-8A01-30FEE601B9A6}" dt="2023-09-01T01:02:39.702" v="84"/>
          <ac:picMkLst>
            <pc:docMk/>
            <pc:sldMk cId="637582833" sldId="5002"/>
            <ac:picMk id="9" creationId="{5733CDDF-4058-2456-D5BB-3292CD43359B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637582833" sldId="5002"/>
            <ac:picMk id="9" creationId="{71B30A5A-35F8-E001-DEE7-3A2800548661}"/>
          </ac:picMkLst>
        </pc:picChg>
        <pc:picChg chg="add del mod">
          <ac:chgData name="Zhang, Aimee (ELS-BEI)" userId="e894c664-a564-45e7-9dde-af7aa1c809af" providerId="ADAL" clId="{69471AFC-A180-43E0-8A01-30FEE601B9A6}" dt="2023-09-03T23:18:19.538" v="128"/>
          <ac:picMkLst>
            <pc:docMk/>
            <pc:sldMk cId="637582833" sldId="5002"/>
            <ac:picMk id="9" creationId="{754FA370-98E7-0758-C39F-368CD827C942}"/>
          </ac:picMkLst>
        </pc:picChg>
        <pc:picChg chg="add del mod">
          <ac:chgData name="Zhang, Aimee (ELS-BEI)" userId="e894c664-a564-45e7-9dde-af7aa1c809af" providerId="ADAL" clId="{69471AFC-A180-43E0-8A01-30FEE601B9A6}" dt="2023-09-04T00:16:03.176" v="339"/>
          <ac:picMkLst>
            <pc:docMk/>
            <pc:sldMk cId="637582833" sldId="5002"/>
            <ac:picMk id="9" creationId="{7D7A7BB9-48E6-7F3D-57E0-CE5F0EB7120C}"/>
          </ac:picMkLst>
        </pc:picChg>
        <pc:picChg chg="add del mod">
          <ac:chgData name="Zhang, Aimee (ELS-BEI)" userId="e894c664-a564-45e7-9dde-af7aa1c809af" providerId="ADAL" clId="{69471AFC-A180-43E0-8A01-30FEE601B9A6}" dt="2023-09-03T23:20:50.647" v="140"/>
          <ac:picMkLst>
            <pc:docMk/>
            <pc:sldMk cId="637582833" sldId="5002"/>
            <ac:picMk id="9" creationId="{8459F7F4-4E93-3D0B-D53D-0D5FCF0D0852}"/>
          </ac:picMkLst>
        </pc:picChg>
        <pc:picChg chg="add del mod">
          <ac:chgData name="Zhang, Aimee (ELS-BEI)" userId="e894c664-a564-45e7-9dde-af7aa1c809af" providerId="ADAL" clId="{69471AFC-A180-43E0-8A01-30FEE601B9A6}" dt="2023-09-03T23:31:19.934" v="163"/>
          <ac:picMkLst>
            <pc:docMk/>
            <pc:sldMk cId="637582833" sldId="5002"/>
            <ac:picMk id="9" creationId="{8D51998C-D499-FB9E-725B-6C80C2B78C44}"/>
          </ac:picMkLst>
        </pc:picChg>
        <pc:picChg chg="add del mod">
          <ac:chgData name="Zhang, Aimee (ELS-BEI)" userId="e894c664-a564-45e7-9dde-af7aa1c809af" providerId="ADAL" clId="{69471AFC-A180-43E0-8A01-30FEE601B9A6}" dt="2023-09-03T23:58:57.461" v="277"/>
          <ac:picMkLst>
            <pc:docMk/>
            <pc:sldMk cId="637582833" sldId="5002"/>
            <ac:picMk id="9" creationId="{9C374FA4-FAFF-7095-7DCA-5A16BB2C8D9B}"/>
          </ac:picMkLst>
        </pc:picChg>
        <pc:picChg chg="add del mod">
          <ac:chgData name="Zhang, Aimee (ELS-BEI)" userId="e894c664-a564-45e7-9dde-af7aa1c809af" providerId="ADAL" clId="{69471AFC-A180-43E0-8A01-30FEE601B9A6}" dt="2023-09-01T00:36:34.472" v="21"/>
          <ac:picMkLst>
            <pc:docMk/>
            <pc:sldMk cId="637582833" sldId="5002"/>
            <ac:picMk id="9" creationId="{AB72C48C-B79C-C7C3-270E-15FEF85486E5}"/>
          </ac:picMkLst>
        </pc:picChg>
        <pc:picChg chg="add del mod">
          <ac:chgData name="Zhang, Aimee (ELS-BEI)" userId="e894c664-a564-45e7-9dde-af7aa1c809af" providerId="ADAL" clId="{69471AFC-A180-43E0-8A01-30FEE601B9A6}" dt="2023-09-03T23:40:11.179" v="209"/>
          <ac:picMkLst>
            <pc:docMk/>
            <pc:sldMk cId="637582833" sldId="5002"/>
            <ac:picMk id="9" creationId="{B499ED8E-26D8-D153-4C4F-8C6BD8D1223F}"/>
          </ac:picMkLst>
        </pc:picChg>
        <pc:picChg chg="add del mod">
          <ac:chgData name="Zhang, Aimee (ELS-BEI)" userId="e894c664-a564-45e7-9dde-af7aa1c809af" providerId="ADAL" clId="{69471AFC-A180-43E0-8A01-30FEE601B9A6}" dt="2023-09-01T00:49:06.716" v="61"/>
          <ac:picMkLst>
            <pc:docMk/>
            <pc:sldMk cId="637582833" sldId="5002"/>
            <ac:picMk id="9" creationId="{CE95133C-403B-F82C-7A39-D41760B885BD}"/>
          </ac:picMkLst>
        </pc:picChg>
        <pc:picChg chg="add del mod">
          <ac:chgData name="Zhang, Aimee (ELS-BEI)" userId="e894c664-a564-45e7-9dde-af7aa1c809af" providerId="ADAL" clId="{69471AFC-A180-43E0-8A01-30FEE601B9A6}" dt="2023-09-01T01:00:23.329" v="70"/>
          <ac:picMkLst>
            <pc:docMk/>
            <pc:sldMk cId="637582833" sldId="5002"/>
            <ac:picMk id="10" creationId="{273BD7CF-2672-8DE8-9128-54E881A258CD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637582833" sldId="5002"/>
            <ac:picMk id="10" creationId="{2E5E9B74-5222-BAA3-45CB-366F3E4910C8}"/>
          </ac:picMkLst>
        </pc:picChg>
        <pc:picChg chg="add del mod">
          <ac:chgData name="Zhang, Aimee (ELS-BEI)" userId="e894c664-a564-45e7-9dde-af7aa1c809af" providerId="ADAL" clId="{69471AFC-A180-43E0-8A01-30FEE601B9A6}" dt="2023-09-03T23:38:22.503" v="200"/>
          <ac:picMkLst>
            <pc:docMk/>
            <pc:sldMk cId="637582833" sldId="5002"/>
            <ac:picMk id="10" creationId="{35DDD057-C44D-487C-785A-0AE998D66B01}"/>
          </ac:picMkLst>
        </pc:picChg>
        <pc:picChg chg="add del mod">
          <ac:chgData name="Zhang, Aimee (ELS-BEI)" userId="e894c664-a564-45e7-9dde-af7aa1c809af" providerId="ADAL" clId="{69471AFC-A180-43E0-8A01-30FEE601B9A6}" dt="2023-09-03T23:20:10.194" v="137"/>
          <ac:picMkLst>
            <pc:docMk/>
            <pc:sldMk cId="637582833" sldId="5002"/>
            <ac:picMk id="10" creationId="{50211F40-C56E-9812-3585-78CA525837A1}"/>
          </ac:picMkLst>
        </pc:picChg>
        <pc:picChg chg="add del mod ord">
          <ac:chgData name="Zhang, Aimee (ELS-BEI)" userId="e894c664-a564-45e7-9dde-af7aa1c809af" providerId="ADAL" clId="{69471AFC-A180-43E0-8A01-30FEE601B9A6}" dt="2023-09-01T00:38:04.571" v="22"/>
          <ac:picMkLst>
            <pc:docMk/>
            <pc:sldMk cId="637582833" sldId="5002"/>
            <ac:picMk id="10" creationId="{576293DD-52E2-5AB4-47FE-D1688CEEE204}"/>
          </ac:picMkLst>
        </pc:picChg>
        <pc:picChg chg="add del mod">
          <ac:chgData name="Zhang, Aimee (ELS-BEI)" userId="e894c664-a564-45e7-9dde-af7aa1c809af" providerId="ADAL" clId="{69471AFC-A180-43E0-8A01-30FEE601B9A6}" dt="2023-09-03T23:29:44.668" v="156"/>
          <ac:picMkLst>
            <pc:docMk/>
            <pc:sldMk cId="637582833" sldId="5002"/>
            <ac:picMk id="10" creationId="{5A4705D3-B17A-21F1-5F2D-72A7D6AC1208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637582833" sldId="5002"/>
            <ac:picMk id="10" creationId="{664384AA-938C-8393-1845-1B0214B48CD2}"/>
          </ac:picMkLst>
        </pc:picChg>
        <pc:picChg chg="add del mod">
          <ac:chgData name="Zhang, Aimee (ELS-BEI)" userId="e894c664-a564-45e7-9dde-af7aa1c809af" providerId="ADAL" clId="{69471AFC-A180-43E0-8A01-30FEE601B9A6}" dt="2023-09-03T23:28:19.137" v="149"/>
          <ac:picMkLst>
            <pc:docMk/>
            <pc:sldMk cId="637582833" sldId="5002"/>
            <ac:picMk id="10" creationId="{6F3F6F29-0C85-9973-7C2B-7523956D3666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637582833" sldId="5002"/>
            <ac:picMk id="10" creationId="{7EBDC70E-DCD4-8275-E447-EBCC6DFF0C89}"/>
          </ac:picMkLst>
        </pc:picChg>
        <pc:picChg chg="add del mod">
          <ac:chgData name="Zhang, Aimee (ELS-BEI)" userId="e894c664-a564-45e7-9dde-af7aa1c809af" providerId="ADAL" clId="{69471AFC-A180-43E0-8A01-30FEE601B9A6}" dt="2023-09-01T00:41:28.246" v="43"/>
          <ac:picMkLst>
            <pc:docMk/>
            <pc:sldMk cId="637582833" sldId="5002"/>
            <ac:picMk id="10" creationId="{8F7BF69B-F10F-22CF-3171-A2A55BAE8781}"/>
          </ac:picMkLst>
        </pc:picChg>
        <pc:picChg chg="add del mod">
          <ac:chgData name="Zhang, Aimee (ELS-BEI)" userId="e894c664-a564-45e7-9dde-af7aa1c809af" providerId="ADAL" clId="{69471AFC-A180-43E0-8A01-30FEE601B9A6}" dt="2023-09-01T00:50:07.285" v="64"/>
          <ac:picMkLst>
            <pc:docMk/>
            <pc:sldMk cId="637582833" sldId="5002"/>
            <ac:picMk id="10" creationId="{A629B314-A7F6-924E-A20E-3A6FE7A7E48C}"/>
          </ac:picMkLst>
        </pc:picChg>
        <pc:picChg chg="add del mod">
          <ac:chgData name="Zhang, Aimee (ELS-BEI)" userId="e894c664-a564-45e7-9dde-af7aa1c809af" providerId="ADAL" clId="{69471AFC-A180-43E0-8A01-30FEE601B9A6}" dt="2023-09-03T23:58:38.854" v="274"/>
          <ac:picMkLst>
            <pc:docMk/>
            <pc:sldMk cId="637582833" sldId="5002"/>
            <ac:picMk id="10" creationId="{C44484C6-8B5C-C001-F208-412127BD6BCB}"/>
          </ac:picMkLst>
        </pc:picChg>
        <pc:picChg chg="add del mod">
          <ac:chgData name="Zhang, Aimee (ELS-BEI)" userId="e894c664-a564-45e7-9dde-af7aa1c809af" providerId="ADAL" clId="{69471AFC-A180-43E0-8A01-30FEE601B9A6}" dt="2023-09-01T01:03:03.384" v="87"/>
          <ac:picMkLst>
            <pc:docMk/>
            <pc:sldMk cId="637582833" sldId="5002"/>
            <ac:picMk id="10" creationId="{E62D2099-D2DA-A97F-200C-52CF0F28BDDD}"/>
          </ac:picMkLst>
        </pc:picChg>
        <pc:picChg chg="add del mod">
          <ac:chgData name="Zhang, Aimee (ELS-BEI)" userId="e894c664-a564-45e7-9dde-af7aa1c809af" providerId="ADAL" clId="{69471AFC-A180-43E0-8A01-30FEE601B9A6}" dt="2023-09-01T00:38:42.983" v="30"/>
          <ac:picMkLst>
            <pc:docMk/>
            <pc:sldMk cId="637582833" sldId="5002"/>
            <ac:picMk id="11" creationId="{0771A905-1D54-D40B-EA8E-F7BCD174EDB2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637582833" sldId="5002"/>
            <ac:picMk id="11" creationId="{FF50D261-F818-24BF-1997-E0D9AFF74D24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637582833" sldId="5002"/>
            <ac:picMk id="12" creationId="{473E88AE-16CC-D6EB-8D53-53E828B84D7C}"/>
          </ac:picMkLst>
        </pc:picChg>
        <pc:picChg chg="add del mod ord">
          <ac:chgData name="Zhang, Aimee (ELS-BEI)" userId="e894c664-a564-45e7-9dde-af7aa1c809af" providerId="ADAL" clId="{69471AFC-A180-43E0-8A01-30FEE601B9A6}" dt="2023-09-04T00:17:31.498" v="340"/>
          <ac:picMkLst>
            <pc:docMk/>
            <pc:sldMk cId="637582833" sldId="5002"/>
            <ac:picMk id="13" creationId="{4A0F1F70-B919-FDC3-BE0D-E9FDE9406792}"/>
          </ac:picMkLst>
        </pc:picChg>
        <pc:picChg chg="add del mod ord">
          <ac:chgData name="Zhang, Aimee (ELS-BEI)" userId="e894c664-a564-45e7-9dde-af7aa1c809af" providerId="ADAL" clId="{69471AFC-A180-43E0-8A01-30FEE601B9A6}" dt="2023-09-01T00:43:39.852" v="44"/>
          <ac:picMkLst>
            <pc:docMk/>
            <pc:sldMk cId="637582833" sldId="5002"/>
            <ac:picMk id="13" creationId="{C30647D6-E274-AD97-96E0-59EE7B1CB52B}"/>
          </ac:picMkLst>
        </pc:picChg>
        <pc:picChg chg="add del mod ord">
          <ac:chgData name="Zhang, Aimee (ELS-BEI)" userId="e894c664-a564-45e7-9dde-af7aa1c809af" providerId="ADAL" clId="{69471AFC-A180-43E0-8A01-30FEE601B9A6}" dt="2023-09-01T01:00:50.172" v="74"/>
          <ac:picMkLst>
            <pc:docMk/>
            <pc:sldMk cId="637582833" sldId="5002"/>
            <ac:picMk id="13" creationId="{C9879D2D-49E2-E978-02FC-EBB780FC3A01}"/>
          </ac:picMkLst>
        </pc:picChg>
        <pc:picChg chg="add del mod ord">
          <ac:chgData name="Zhang, Aimee (ELS-BEI)" userId="e894c664-a564-45e7-9dde-af7aa1c809af" providerId="ADAL" clId="{69471AFC-A180-43E0-8A01-30FEE601B9A6}" dt="2023-09-01T01:03:15.367" v="88"/>
          <ac:picMkLst>
            <pc:docMk/>
            <pc:sldMk cId="637582833" sldId="5002"/>
            <ac:picMk id="13" creationId="{E764B432-7373-D15F-6A00-7C1C5168133D}"/>
          </ac:picMkLst>
        </pc:picChg>
        <pc:picChg chg="add del mod ord">
          <ac:chgData name="Zhang, Aimee (ELS-BEI)" userId="e894c664-a564-45e7-9dde-af7aa1c809af" providerId="ADAL" clId="{69471AFC-A180-43E0-8A01-30FEE601B9A6}" dt="2023-09-04T00:00:30.183" v="278"/>
          <ac:picMkLst>
            <pc:docMk/>
            <pc:sldMk cId="637582833" sldId="5002"/>
            <ac:picMk id="14" creationId="{0A52997F-23F4-4464-225C-E19EBE5D6310}"/>
          </ac:picMkLst>
        </pc:picChg>
        <pc:picChg chg="add del mod">
          <ac:chgData name="Zhang, Aimee (ELS-BEI)" userId="e894c664-a564-45e7-9dde-af7aa1c809af" providerId="ADAL" clId="{69471AFC-A180-43E0-8A01-30FEE601B9A6}" dt="2023-09-01T01:00:53.336" v="76"/>
          <ac:picMkLst>
            <pc:docMk/>
            <pc:sldMk cId="637582833" sldId="5002"/>
            <ac:picMk id="14" creationId="{0D0E9EDF-390E-5659-A039-71EA989F5DFB}"/>
          </ac:picMkLst>
        </pc:picChg>
        <pc:picChg chg="add del mod">
          <ac:chgData name="Zhang, Aimee (ELS-BEI)" userId="e894c664-a564-45e7-9dde-af7aa1c809af" providerId="ADAL" clId="{69471AFC-A180-43E0-8A01-30FEE601B9A6}" dt="2023-09-04T00:17:39.216" v="348"/>
          <ac:picMkLst>
            <pc:docMk/>
            <pc:sldMk cId="637582833" sldId="5002"/>
            <ac:picMk id="14" creationId="{C9A69E45-6055-E2A0-1AD8-2590A5622261}"/>
          </ac:picMkLst>
        </pc:picChg>
        <pc:picChg chg="add del mod">
          <ac:chgData name="Zhang, Aimee (ELS-BEI)" userId="e894c664-a564-45e7-9dde-af7aa1c809af" providerId="ADAL" clId="{69471AFC-A180-43E0-8A01-30FEE601B9A6}" dt="2023-09-01T01:03:19.349" v="90"/>
          <ac:picMkLst>
            <pc:docMk/>
            <pc:sldMk cId="637582833" sldId="5002"/>
            <ac:picMk id="14" creationId="{D416E390-216B-7A7C-0CAB-F79FAA893405}"/>
          </ac:picMkLst>
        </pc:picChg>
        <pc:picChg chg="add del mod">
          <ac:chgData name="Zhang, Aimee (ELS-BEI)" userId="e894c664-a564-45e7-9dde-af7aa1c809af" providerId="ADAL" clId="{69471AFC-A180-43E0-8A01-30FEE601B9A6}" dt="2023-09-01T00:48:02.408" v="57"/>
          <ac:picMkLst>
            <pc:docMk/>
            <pc:sldMk cId="637582833" sldId="5002"/>
            <ac:picMk id="14" creationId="{DD2ADB0D-77BE-EE40-CF55-447179315E57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637582833" sldId="5002"/>
            <ac:picMk id="15" creationId="{8A87C96B-65C1-2098-D0D0-86CF95DD1824}"/>
          </ac:picMkLst>
        </pc:picChg>
        <pc:picChg chg="add del mod">
          <ac:chgData name="Zhang, Aimee (ELS-BEI)" userId="e894c664-a564-45e7-9dde-af7aa1c809af" providerId="ADAL" clId="{69471AFC-A180-43E0-8A01-30FEE601B9A6}" dt="2023-09-04T00:00:48.141" v="287"/>
          <ac:picMkLst>
            <pc:docMk/>
            <pc:sldMk cId="637582833" sldId="5002"/>
            <ac:picMk id="15" creationId="{EC69008F-237F-5CD0-88D0-5E7FF4A999CB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637582833" sldId="5002"/>
            <ac:picMk id="16" creationId="{B0237A10-043C-F8A3-2E15-95A1800AA530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637582833" sldId="5002"/>
            <ac:picMk id="17" creationId="{680AC4B6-78D2-ABA5-6073-FA18060846D3}"/>
          </ac:picMkLst>
        </pc:picChg>
        <pc:picChg chg="add del mod ord">
          <ac:chgData name="Zhang, Aimee (ELS-BEI)" userId="e894c664-a564-45e7-9dde-af7aa1c809af" providerId="ADAL" clId="{69471AFC-A180-43E0-8A01-30FEE601B9A6}" dt="2023-09-01T01:01:05.835" v="77"/>
          <ac:picMkLst>
            <pc:docMk/>
            <pc:sldMk cId="637582833" sldId="5002"/>
            <ac:picMk id="17" creationId="{E6C5333A-E805-4BFF-4445-C3828CD99495}"/>
          </ac:picMkLst>
        </pc:picChg>
        <pc:picChg chg="add del mod ord">
          <ac:chgData name="Zhang, Aimee (ELS-BEI)" userId="e894c664-a564-45e7-9dde-af7aa1c809af" providerId="ADAL" clId="{69471AFC-A180-43E0-8A01-30FEE601B9A6}" dt="2023-09-01T01:03:31.354" v="91"/>
          <ac:picMkLst>
            <pc:docMk/>
            <pc:sldMk cId="637582833" sldId="5002"/>
            <ac:picMk id="17" creationId="{FBD7E2EA-30F2-B344-38B7-B0F417D1FE8C}"/>
          </ac:picMkLst>
        </pc:picChg>
        <pc:picChg chg="add del mod">
          <ac:chgData name="Zhang, Aimee (ELS-BEI)" userId="e894c664-a564-45e7-9dde-af7aa1c809af" providerId="ADAL" clId="{69471AFC-A180-43E0-8A01-30FEE601B9A6}" dt="2023-09-01T01:03:53.079" v="93"/>
          <ac:picMkLst>
            <pc:docMk/>
            <pc:sldMk cId="637582833" sldId="5002"/>
            <ac:picMk id="18" creationId="{7369A557-5539-2282-3355-57E6E6636735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637582833" sldId="5002"/>
            <ac:picMk id="18" creationId="{AD813A13-B7A9-61AA-A9A6-172397B809CA}"/>
          </ac:picMkLst>
        </pc:picChg>
        <pc:picChg chg="add del mod">
          <ac:chgData name="Zhang, Aimee (ELS-BEI)" userId="e894c664-a564-45e7-9dde-af7aa1c809af" providerId="ADAL" clId="{69471AFC-A180-43E0-8A01-30FEE601B9A6}" dt="2023-09-01T01:01:25.675" v="79"/>
          <ac:picMkLst>
            <pc:docMk/>
            <pc:sldMk cId="637582833" sldId="5002"/>
            <ac:picMk id="18" creationId="{E1835F96-4D2D-C4B7-3D18-9CC2FB552DD2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637582833" sldId="5002"/>
            <ac:picMk id="31" creationId="{E8ECC198-D00F-70B4-00B6-E1C123E84DAE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1002115146" sldId="5169"/>
        </pc:sldMkLst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1002115146" sldId="5169"/>
            <ac:picMk id="4" creationId="{DF53B21A-C65B-DF04-E68F-0B0CD153550D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1002115146" sldId="5169"/>
            <ac:picMk id="7" creationId="{D5E386BD-BDFA-3264-1782-2F8A1A7CD185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1002115146" sldId="5169"/>
            <ac:picMk id="23" creationId="{2DAF7F97-B1A8-1384-B5A6-23F73D845254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908968548" sldId="5171"/>
        </pc:sldMkLst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908968548" sldId="5171"/>
            <ac:picMk id="8" creationId="{25F3E276-121D-7088-222C-950ED725D53B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908968548" sldId="5171"/>
            <ac:picMk id="11" creationId="{BFFD0F3A-5842-25F7-F79C-2C8AA98F788D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908968548" sldId="5171"/>
            <ac:picMk id="28" creationId="{1D589A16-E1B9-CA35-A780-9034381CA5B9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691005715" sldId="5178"/>
        </pc:sldMkLst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691005715" sldId="5178"/>
            <ac:picMk id="2095" creationId="{28DADB46-645F-4683-E54E-031CD015E07D}"/>
          </ac:picMkLst>
        </pc:picChg>
        <pc:picChg chg="add del mod ord">
          <ac:chgData name="Zhang, Aimee (ELS-BEI)" userId="e894c664-a564-45e7-9dde-af7aa1c809af" providerId="ADAL" clId="{69471AFC-A180-43E0-8A01-30FEE601B9A6}" dt="2023-09-03T23:30:58.584" v="157"/>
          <ac:picMkLst>
            <pc:docMk/>
            <pc:sldMk cId="691005715" sldId="5178"/>
            <ac:picMk id="2095" creationId="{66FF3999-6222-EF9C-E2B7-1BB4D5E4CCB9}"/>
          </ac:picMkLst>
        </pc:picChg>
        <pc:picChg chg="add del mod ord">
          <ac:chgData name="Zhang, Aimee (ELS-BEI)" userId="e894c664-a564-45e7-9dde-af7aa1c809af" providerId="ADAL" clId="{69471AFC-A180-43E0-8A01-30FEE601B9A6}" dt="2023-09-04T00:00:30.183" v="278"/>
          <ac:picMkLst>
            <pc:docMk/>
            <pc:sldMk cId="691005715" sldId="5178"/>
            <ac:picMk id="2095" creationId="{83FA5D2C-1766-995C-1522-EA1F36EB0477}"/>
          </ac:picMkLst>
        </pc:picChg>
        <pc:picChg chg="add del mod">
          <ac:chgData name="Zhang, Aimee (ELS-BEI)" userId="e894c664-a564-45e7-9dde-af7aa1c809af" providerId="ADAL" clId="{69471AFC-A180-43E0-8A01-30FEE601B9A6}" dt="2023-09-03T23:20:10.194" v="137"/>
          <ac:picMkLst>
            <pc:docMk/>
            <pc:sldMk cId="691005715" sldId="5178"/>
            <ac:picMk id="2095" creationId="{A771FEC2-AAEC-B7B3-A9DA-E347C0D863E7}"/>
          </ac:picMkLst>
        </pc:picChg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691005715" sldId="5178"/>
            <ac:picMk id="2095" creationId="{AE21FA30-59C6-EEBD-4262-883EE6D29400}"/>
          </ac:picMkLst>
        </pc:picChg>
        <pc:picChg chg="add del mod">
          <ac:chgData name="Zhang, Aimee (ELS-BEI)" userId="e894c664-a564-45e7-9dde-af7aa1c809af" providerId="ADAL" clId="{69471AFC-A180-43E0-8A01-30FEE601B9A6}" dt="2023-09-03T23:28:19.137" v="149"/>
          <ac:picMkLst>
            <pc:docMk/>
            <pc:sldMk cId="691005715" sldId="5178"/>
            <ac:picMk id="2095" creationId="{B1864EDB-6B65-D3E3-6E89-C245DAB35395}"/>
          </ac:picMkLst>
        </pc:picChg>
        <pc:picChg chg="add del mod">
          <ac:chgData name="Zhang, Aimee (ELS-BEI)" userId="e894c664-a564-45e7-9dde-af7aa1c809af" providerId="ADAL" clId="{69471AFC-A180-43E0-8A01-30FEE601B9A6}" dt="2023-09-01T01:02:39.702" v="84"/>
          <ac:picMkLst>
            <pc:docMk/>
            <pc:sldMk cId="691005715" sldId="5178"/>
            <ac:picMk id="2095" creationId="{D4BEBE1E-72A2-67D7-8AED-591DC4137525}"/>
          </ac:picMkLst>
        </pc:picChg>
        <pc:picChg chg="add del mod">
          <ac:chgData name="Zhang, Aimee (ELS-BEI)" userId="e894c664-a564-45e7-9dde-af7aa1c809af" providerId="ADAL" clId="{69471AFC-A180-43E0-8A01-30FEE601B9A6}" dt="2023-09-01T01:08:37.451" v="109"/>
          <ac:picMkLst>
            <pc:docMk/>
            <pc:sldMk cId="691005715" sldId="5178"/>
            <ac:picMk id="2095" creationId="{D83DB34A-BF9D-F8CE-40BC-A3F5DF8B6C40}"/>
          </ac:picMkLst>
        </pc:picChg>
        <pc:picChg chg="add del mod ord">
          <ac:chgData name="Zhang, Aimee (ELS-BEI)" userId="e894c664-a564-45e7-9dde-af7aa1c809af" providerId="ADAL" clId="{69471AFC-A180-43E0-8A01-30FEE601B9A6}" dt="2023-09-03T23:33:18.374" v="164"/>
          <ac:picMkLst>
            <pc:docMk/>
            <pc:sldMk cId="691005715" sldId="5178"/>
            <ac:picMk id="2095" creationId="{FDF05D98-5D61-434E-99B4-1F6F40F4BCA1}"/>
          </ac:picMkLst>
        </pc:picChg>
        <pc:picChg chg="add del mod ord">
          <ac:chgData name="Zhang, Aimee (ELS-BEI)" userId="e894c664-a564-45e7-9dde-af7aa1c809af" providerId="ADAL" clId="{69471AFC-A180-43E0-8A01-30FEE601B9A6}" dt="2023-09-03T23:57:54.449" v="261"/>
          <ac:picMkLst>
            <pc:docMk/>
            <pc:sldMk cId="691005715" sldId="5178"/>
            <ac:picMk id="2096" creationId="{038BEDD0-1CC0-C0C1-C8BF-BA549514DF72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691005715" sldId="5178"/>
            <ac:picMk id="2096" creationId="{0CA5D677-F1C5-C326-C110-E2E210B08971}"/>
          </ac:picMkLst>
        </pc:picChg>
        <pc:picChg chg="add del mod ord">
          <ac:chgData name="Zhang, Aimee (ELS-BEI)" userId="e894c664-a564-45e7-9dde-af7aa1c809af" providerId="ADAL" clId="{69471AFC-A180-43E0-8A01-30FEE601B9A6}" dt="2023-09-01T00:40:25.567" v="31"/>
          <ac:picMkLst>
            <pc:docMk/>
            <pc:sldMk cId="691005715" sldId="5178"/>
            <ac:picMk id="2096" creationId="{2677655B-2EC1-E5E2-3C91-35383327DEF3}"/>
          </ac:picMkLst>
        </pc:picChg>
        <pc:picChg chg="add del mod ord">
          <ac:chgData name="Zhang, Aimee (ELS-BEI)" userId="e894c664-a564-45e7-9dde-af7aa1c809af" providerId="ADAL" clId="{69471AFC-A180-43E0-8A01-30FEE601B9A6}" dt="2023-09-01T01:02:05.525" v="80"/>
          <ac:picMkLst>
            <pc:docMk/>
            <pc:sldMk cId="691005715" sldId="5178"/>
            <ac:picMk id="2096" creationId="{3E10CB87-4920-69A2-4964-22CCB24E2EA2}"/>
          </ac:picMkLst>
        </pc:picChg>
        <pc:picChg chg="add del mod ord">
          <ac:chgData name="Zhang, Aimee (ELS-BEI)" userId="e894c664-a564-45e7-9dde-af7aa1c809af" providerId="ADAL" clId="{69471AFC-A180-43E0-8A01-30FEE601B9A6}" dt="2023-09-01T00:36:24.568" v="17"/>
          <ac:picMkLst>
            <pc:docMk/>
            <pc:sldMk cId="691005715" sldId="5178"/>
            <ac:picMk id="2096" creationId="{5948D86B-86E1-8EE5-2538-EFE6A72ABE2D}"/>
          </ac:picMkLst>
        </pc:picChg>
        <pc:picChg chg="add del mod">
          <ac:chgData name="Zhang, Aimee (ELS-BEI)" userId="e894c664-a564-45e7-9dde-af7aa1c809af" providerId="ADAL" clId="{69471AFC-A180-43E0-8A01-30FEE601B9A6}" dt="2023-09-03T23:31:19.934" v="163"/>
          <ac:picMkLst>
            <pc:docMk/>
            <pc:sldMk cId="691005715" sldId="5178"/>
            <ac:picMk id="2096" creationId="{6228A9F4-DA5A-08B1-D8D8-C83E9DE4935B}"/>
          </ac:picMkLst>
        </pc:picChg>
        <pc:picChg chg="add del mod ord">
          <ac:chgData name="Zhang, Aimee (ELS-BEI)" userId="e894c664-a564-45e7-9dde-af7aa1c809af" providerId="ADAL" clId="{69471AFC-A180-43E0-8A01-30FEE601B9A6}" dt="2023-09-01T00:48:41.100" v="58"/>
          <ac:picMkLst>
            <pc:docMk/>
            <pc:sldMk cId="691005715" sldId="5178"/>
            <ac:picMk id="2096" creationId="{7E085C62-344A-18EB-4CD3-2E667BE58261}"/>
          </ac:picMkLst>
        </pc:picChg>
        <pc:picChg chg="add del mod ord">
          <ac:chgData name="Zhang, Aimee (ELS-BEI)" userId="e894c664-a564-45e7-9dde-af7aa1c809af" providerId="ADAL" clId="{69471AFC-A180-43E0-8A01-30FEE601B9A6}" dt="2023-09-01T00:43:39.852" v="44"/>
          <ac:picMkLst>
            <pc:docMk/>
            <pc:sldMk cId="691005715" sldId="5178"/>
            <ac:picMk id="2096" creationId="{8C779D98-8EB7-F692-2AC9-0468442B803C}"/>
          </ac:picMkLst>
        </pc:picChg>
        <pc:picChg chg="add del mod ord">
          <ac:chgData name="Zhang, Aimee (ELS-BEI)" userId="e894c664-a564-45e7-9dde-af7aa1c809af" providerId="ADAL" clId="{69471AFC-A180-43E0-8A01-30FEE601B9A6}" dt="2023-09-03T23:19:49.231" v="129"/>
          <ac:picMkLst>
            <pc:docMk/>
            <pc:sldMk cId="691005715" sldId="5178"/>
            <ac:picMk id="2096" creationId="{C0AE3BBD-6B83-1A23-B135-1C957DBAEE16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691005715" sldId="5178"/>
            <ac:picMk id="2096" creationId="{DC39C5D8-8BC5-BED0-6937-367881510684}"/>
          </ac:picMkLst>
        </pc:picChg>
        <pc:picChg chg="add del mod">
          <ac:chgData name="Zhang, Aimee (ELS-BEI)" userId="e894c664-a564-45e7-9dde-af7aa1c809af" providerId="ADAL" clId="{69471AFC-A180-43E0-8A01-30FEE601B9A6}" dt="2023-09-04T00:00:48.141" v="287"/>
          <ac:picMkLst>
            <pc:docMk/>
            <pc:sldMk cId="691005715" sldId="5178"/>
            <ac:picMk id="2096" creationId="{E3C2F55E-1C43-81BA-86C7-AB0B8E5E929B}"/>
          </ac:picMkLst>
        </pc:picChg>
        <pc:picChg chg="add del mod ord">
          <ac:chgData name="Zhang, Aimee (ELS-BEI)" userId="e894c664-a564-45e7-9dde-af7aa1c809af" providerId="ADAL" clId="{69471AFC-A180-43E0-8A01-30FEE601B9A6}" dt="2023-09-03T23:28:48.805" v="150"/>
          <ac:picMkLst>
            <pc:docMk/>
            <pc:sldMk cId="691005715" sldId="5178"/>
            <ac:picMk id="2097" creationId="{07726756-428D-86FB-8F6E-DF5184A3889A}"/>
          </ac:picMkLst>
        </pc:picChg>
        <pc:picChg chg="add del mod ord">
          <ac:chgData name="Zhang, Aimee (ELS-BEI)" userId="e894c664-a564-45e7-9dde-af7aa1c809af" providerId="ADAL" clId="{69471AFC-A180-43E0-8A01-30FEE601B9A6}" dt="2023-09-04T00:17:31.498" v="340"/>
          <ac:picMkLst>
            <pc:docMk/>
            <pc:sldMk cId="691005715" sldId="5178"/>
            <ac:picMk id="2097" creationId="{08C4AD12-A3E4-1C79-71D2-BA38E1B44DC4}"/>
          </ac:picMkLst>
        </pc:picChg>
        <pc:picChg chg="add del mod">
          <ac:chgData name="Zhang, Aimee (ELS-BEI)" userId="e894c664-a564-45e7-9dde-af7aa1c809af" providerId="ADAL" clId="{69471AFC-A180-43E0-8A01-30FEE601B9A6}" dt="2023-09-01T00:36:34.472" v="21"/>
          <ac:picMkLst>
            <pc:docMk/>
            <pc:sldMk cId="691005715" sldId="5178"/>
            <ac:picMk id="2097" creationId="{26981D68-4058-C2A6-A0C3-A0E95EDFB28C}"/>
          </ac:picMkLst>
        </pc:picChg>
        <pc:picChg chg="add del mod ord">
          <ac:chgData name="Zhang, Aimee (ELS-BEI)" userId="e894c664-a564-45e7-9dde-af7aa1c809af" providerId="ADAL" clId="{69471AFC-A180-43E0-8A01-30FEE601B9A6}" dt="2023-09-03T23:22:22.163" v="141"/>
          <ac:picMkLst>
            <pc:docMk/>
            <pc:sldMk cId="691005715" sldId="5178"/>
            <ac:picMk id="2097" creationId="{45024F5E-AA1F-B006-8A49-375261D5E1AF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691005715" sldId="5178"/>
            <ac:picMk id="2097" creationId="{6F7555CA-D451-8653-822A-5347057C2014}"/>
          </ac:picMkLst>
        </pc:picChg>
        <pc:picChg chg="add del mod">
          <ac:chgData name="Zhang, Aimee (ELS-BEI)" userId="e894c664-a564-45e7-9dde-af7aa1c809af" providerId="ADAL" clId="{69471AFC-A180-43E0-8A01-30FEE601B9A6}" dt="2023-09-01T00:49:06.716" v="61"/>
          <ac:picMkLst>
            <pc:docMk/>
            <pc:sldMk cId="691005715" sldId="5178"/>
            <ac:picMk id="2097" creationId="{7D72215F-E6DD-A270-BACB-4AC5F3216BBD}"/>
          </ac:picMkLst>
        </pc:picChg>
        <pc:picChg chg="add del mod">
          <ac:chgData name="Zhang, Aimee (ELS-BEI)" userId="e894c664-a564-45e7-9dde-af7aa1c809af" providerId="ADAL" clId="{69471AFC-A180-43E0-8A01-30FEE601B9A6}" dt="2023-09-03T23:58:38.854" v="274"/>
          <ac:picMkLst>
            <pc:docMk/>
            <pc:sldMk cId="691005715" sldId="5178"/>
            <ac:picMk id="2097" creationId="{7F78E227-9C2C-0E53-35A5-0A21FC4AF6B9}"/>
          </ac:picMkLst>
        </pc:picChg>
        <pc:picChg chg="add del mod">
          <ac:chgData name="Zhang, Aimee (ELS-BEI)" userId="e894c664-a564-45e7-9dde-af7aa1c809af" providerId="ADAL" clId="{69471AFC-A180-43E0-8A01-30FEE601B9A6}" dt="2023-09-03T23:38:22.503" v="200"/>
          <ac:picMkLst>
            <pc:docMk/>
            <pc:sldMk cId="691005715" sldId="5178"/>
            <ac:picMk id="2097" creationId="{93E1B317-E0B3-2A4B-904D-A698FBAF8AA7}"/>
          </ac:picMkLst>
        </pc:picChg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691005715" sldId="5178"/>
            <ac:picMk id="2097" creationId="{9E412EC8-9E79-16A8-BFD6-52BB671A59A1}"/>
          </ac:picMkLst>
        </pc:picChg>
        <pc:picChg chg="add del mod ord">
          <ac:chgData name="Zhang, Aimee (ELS-BEI)" userId="e894c664-a564-45e7-9dde-af7aa1c809af" providerId="ADAL" clId="{69471AFC-A180-43E0-8A01-30FEE601B9A6}" dt="2023-09-01T01:05:45.333" v="94"/>
          <ac:picMkLst>
            <pc:docMk/>
            <pc:sldMk cId="691005715" sldId="5178"/>
            <ac:picMk id="2097" creationId="{DECCFBC5-CA16-0E9F-7C66-85C0FAFA1D8B}"/>
          </ac:picMkLst>
        </pc:picChg>
        <pc:picChg chg="add del mod">
          <ac:chgData name="Zhang, Aimee (ELS-BEI)" userId="e894c664-a564-45e7-9dde-af7aa1c809af" providerId="ADAL" clId="{69471AFC-A180-43E0-8A01-30FEE601B9A6}" dt="2023-09-01T00:40:57.403" v="40"/>
          <ac:picMkLst>
            <pc:docMk/>
            <pc:sldMk cId="691005715" sldId="5178"/>
            <ac:picMk id="2097" creationId="{E2992693-677A-78BC-42BE-23A0BF3C422A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691005715" sldId="5178"/>
            <ac:picMk id="2097" creationId="{FC185993-6FC4-EFBF-8CA8-4AC35E0BA9FE}"/>
          </ac:picMkLst>
        </pc:picChg>
        <pc:picChg chg="add del mod">
          <ac:chgData name="Zhang, Aimee (ELS-BEI)" userId="e894c664-a564-45e7-9dde-af7aa1c809af" providerId="ADAL" clId="{69471AFC-A180-43E0-8A01-30FEE601B9A6}" dt="2023-09-03T23:29:08.872" v="153"/>
          <ac:picMkLst>
            <pc:docMk/>
            <pc:sldMk cId="691005715" sldId="5178"/>
            <ac:picMk id="2098" creationId="{6D30AD9C-4BD6-62C6-D952-EC17D5585449}"/>
          </ac:picMkLst>
        </pc:picChg>
        <pc:picChg chg="add del mod ord">
          <ac:chgData name="Zhang, Aimee (ELS-BEI)" userId="e894c664-a564-45e7-9dde-af7aa1c809af" providerId="ADAL" clId="{69471AFC-A180-43E0-8A01-30FEE601B9A6}" dt="2023-09-03T23:39:51.197" v="201"/>
          <ac:picMkLst>
            <pc:docMk/>
            <pc:sldMk cId="691005715" sldId="5178"/>
            <ac:picMk id="2098" creationId="{7BBE8D5B-473A-0745-8783-1D58BFB9B926}"/>
          </ac:picMkLst>
        </pc:picChg>
        <pc:picChg chg="add del mod">
          <ac:chgData name="Zhang, Aimee (ELS-BEI)" userId="e894c664-a564-45e7-9dde-af7aa1c809af" providerId="ADAL" clId="{69471AFC-A180-43E0-8A01-30FEE601B9A6}" dt="2023-09-01T00:48:02.408" v="57"/>
          <ac:picMkLst>
            <pc:docMk/>
            <pc:sldMk cId="691005715" sldId="5178"/>
            <ac:picMk id="2098" creationId="{A6CE3B89-C557-9663-7A66-32DD4F617FC2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691005715" sldId="5178"/>
            <ac:picMk id="2098" creationId="{C103F3F2-9B00-3E67-574A-05401D53616D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691005715" sldId="5178"/>
            <ac:picMk id="2098" creationId="{C547CB2E-41E5-2028-81B8-A1E55AD32A3B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691005715" sldId="5178"/>
            <ac:picMk id="2098" creationId="{D1686CB5-213F-B576-294D-805D875D2BD0}"/>
          </ac:picMkLst>
        </pc:picChg>
        <pc:picChg chg="add del mod ord">
          <ac:chgData name="Zhang, Aimee (ELS-BEI)" userId="e894c664-a564-45e7-9dde-af7aa1c809af" providerId="ADAL" clId="{69471AFC-A180-43E0-8A01-30FEE601B9A6}" dt="2023-09-01T00:38:04.571" v="22"/>
          <ac:picMkLst>
            <pc:docMk/>
            <pc:sldMk cId="691005715" sldId="5178"/>
            <ac:picMk id="2099" creationId="{2E7C8A44-D85D-BF8E-D7DE-0E44E8673972}"/>
          </ac:picMkLst>
        </pc:picChg>
        <pc:picChg chg="add del mod">
          <ac:chgData name="Zhang, Aimee (ELS-BEI)" userId="e894c664-a564-45e7-9dde-af7aa1c809af" providerId="ADAL" clId="{69471AFC-A180-43E0-8A01-30FEE601B9A6}" dt="2023-09-04T00:17:39.216" v="348"/>
          <ac:picMkLst>
            <pc:docMk/>
            <pc:sldMk cId="691005715" sldId="5178"/>
            <ac:picMk id="2099" creationId="{43A8485D-271E-E326-B04E-000E16171506}"/>
          </ac:picMkLst>
        </pc:picChg>
        <pc:picChg chg="add del mod">
          <ac:chgData name="Zhang, Aimee (ELS-BEI)" userId="e894c664-a564-45e7-9dde-af7aa1c809af" providerId="ADAL" clId="{69471AFC-A180-43E0-8A01-30FEE601B9A6}" dt="2023-09-03T23:40:11.179" v="209"/>
          <ac:picMkLst>
            <pc:docMk/>
            <pc:sldMk cId="691005715" sldId="5178"/>
            <ac:picMk id="2099" creationId="{6A61B4BB-7FE2-C8D6-7055-5E965E4A83DC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691005715" sldId="5178"/>
            <ac:picMk id="2101" creationId="{F45BEF08-E003-8FA0-1AEC-1F14A6088915}"/>
          </ac:picMkLst>
        </pc:picChg>
        <pc:picChg chg="add del mod">
          <ac:chgData name="Zhang, Aimee (ELS-BEI)" userId="e894c664-a564-45e7-9dde-af7aa1c809af" providerId="ADAL" clId="{69471AFC-A180-43E0-8A01-30FEE601B9A6}" dt="2023-09-01T00:38:42.983" v="30"/>
          <ac:picMkLst>
            <pc:docMk/>
            <pc:sldMk cId="691005715" sldId="5178"/>
            <ac:picMk id="2101" creationId="{F62ED613-A9FB-8E99-390F-754DE7FD2C82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691005715" sldId="5178"/>
            <ac:picMk id="2102" creationId="{5432180D-6195-AFF6-2B4B-D47B35FF6D93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691005715" sldId="5178"/>
            <ac:picMk id="2103" creationId="{883D6AC0-4EA3-5876-FFC5-2AB07E2D410C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691005715" sldId="5178"/>
            <ac:picMk id="2104" creationId="{9EFF3A3E-C344-FA4C-BF75-3CA8624F55D9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691005715" sldId="5178"/>
            <ac:picMk id="2133" creationId="{BFF76FF7-ABE1-1BD7-16D7-E1462A440F0A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3750992149" sldId="5180"/>
        </pc:sldMkLst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3750992149" sldId="5180"/>
            <ac:picMk id="5" creationId="{3CD3C71B-1E98-5EAF-F4BA-01747C39846A}"/>
          </ac:picMkLst>
        </pc:picChg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3750992149" sldId="5180"/>
            <ac:picMk id="5" creationId="{654AB45C-7DCF-B674-5E86-9B8500FA8D33}"/>
          </ac:picMkLst>
        </pc:picChg>
        <pc:picChg chg="add del mod ord">
          <ac:chgData name="Zhang, Aimee (ELS-BEI)" userId="e894c664-a564-45e7-9dde-af7aa1c809af" providerId="ADAL" clId="{69471AFC-A180-43E0-8A01-30FEE601B9A6}" dt="2023-09-03T23:19:49.231" v="129"/>
          <ac:picMkLst>
            <pc:docMk/>
            <pc:sldMk cId="3750992149" sldId="5180"/>
            <ac:picMk id="5" creationId="{790E7975-985E-C64A-3C61-9335E13E53C3}"/>
          </ac:picMkLst>
        </pc:picChg>
        <pc:picChg chg="add del mod ord">
          <ac:chgData name="Zhang, Aimee (ELS-BEI)" userId="e894c664-a564-45e7-9dde-af7aa1c809af" providerId="ADAL" clId="{69471AFC-A180-43E0-8A01-30FEE601B9A6}" dt="2023-09-03T23:33:18.374" v="164"/>
          <ac:picMkLst>
            <pc:docMk/>
            <pc:sldMk cId="3750992149" sldId="5180"/>
            <ac:picMk id="5" creationId="{8B152FE1-6CE2-5DEE-5C6A-A776A67CDFF3}"/>
          </ac:picMkLst>
        </pc:picChg>
        <pc:picChg chg="add del mod ord">
          <ac:chgData name="Zhang, Aimee (ELS-BEI)" userId="e894c664-a564-45e7-9dde-af7aa1c809af" providerId="ADAL" clId="{69471AFC-A180-43E0-8A01-30FEE601B9A6}" dt="2023-09-04T00:00:30.183" v="278"/>
          <ac:picMkLst>
            <pc:docMk/>
            <pc:sldMk cId="3750992149" sldId="5180"/>
            <ac:picMk id="5" creationId="{8F29547D-D998-0E88-38CC-862049778D20}"/>
          </ac:picMkLst>
        </pc:picChg>
        <pc:picChg chg="add del mod ord">
          <ac:chgData name="Zhang, Aimee (ELS-BEI)" userId="e894c664-a564-45e7-9dde-af7aa1c809af" providerId="ADAL" clId="{69471AFC-A180-43E0-8A01-30FEE601B9A6}" dt="2023-09-01T01:02:05.525" v="80"/>
          <ac:picMkLst>
            <pc:docMk/>
            <pc:sldMk cId="3750992149" sldId="5180"/>
            <ac:picMk id="5" creationId="{95721D03-76B3-D18D-2BA6-CEC2DD55643E}"/>
          </ac:picMkLst>
        </pc:picChg>
        <pc:picChg chg="add del mod ord">
          <ac:chgData name="Zhang, Aimee (ELS-BEI)" userId="e894c664-a564-45e7-9dde-af7aa1c809af" providerId="ADAL" clId="{69471AFC-A180-43E0-8A01-30FEE601B9A6}" dt="2023-09-01T01:05:45.333" v="94"/>
          <ac:picMkLst>
            <pc:docMk/>
            <pc:sldMk cId="3750992149" sldId="5180"/>
            <ac:picMk id="5" creationId="{A2F04310-11E7-8533-5A44-1ABA28EB4D3E}"/>
          </ac:picMkLst>
        </pc:picChg>
        <pc:picChg chg="add del mod ord">
          <ac:chgData name="Zhang, Aimee (ELS-BEI)" userId="e894c664-a564-45e7-9dde-af7aa1c809af" providerId="ADAL" clId="{69471AFC-A180-43E0-8A01-30FEE601B9A6}" dt="2023-09-01T00:43:39.852" v="44"/>
          <ac:picMkLst>
            <pc:docMk/>
            <pc:sldMk cId="3750992149" sldId="5180"/>
            <ac:picMk id="5" creationId="{A711E09E-34C3-8687-2C4D-D7A411501B97}"/>
          </ac:picMkLst>
        </pc:picChg>
        <pc:picChg chg="add del mod ord">
          <ac:chgData name="Zhang, Aimee (ELS-BEI)" userId="e894c664-a564-45e7-9dde-af7aa1c809af" providerId="ADAL" clId="{69471AFC-A180-43E0-8A01-30FEE601B9A6}" dt="2023-09-03T23:57:54.449" v="261"/>
          <ac:picMkLst>
            <pc:docMk/>
            <pc:sldMk cId="3750992149" sldId="5180"/>
            <ac:picMk id="5" creationId="{A7BA3E86-DA71-C643-898C-E9C0BA251DE6}"/>
          </ac:picMkLst>
        </pc:picChg>
        <pc:picChg chg="add del mod ord">
          <ac:chgData name="Zhang, Aimee (ELS-BEI)" userId="e894c664-a564-45e7-9dde-af7aa1c809af" providerId="ADAL" clId="{69471AFC-A180-43E0-8A01-30FEE601B9A6}" dt="2023-09-01T00:36:24.568" v="17"/>
          <ac:picMkLst>
            <pc:docMk/>
            <pc:sldMk cId="3750992149" sldId="5180"/>
            <ac:picMk id="5" creationId="{B36D2529-C4AE-2C6A-F1C0-D375EF49D4FE}"/>
          </ac:picMkLst>
        </pc:picChg>
        <pc:picChg chg="add del mod ord">
          <ac:chgData name="Zhang, Aimee (ELS-BEI)" userId="e894c664-a564-45e7-9dde-af7aa1c809af" providerId="ADAL" clId="{69471AFC-A180-43E0-8A01-30FEE601B9A6}" dt="2023-09-03T23:22:22.163" v="141"/>
          <ac:picMkLst>
            <pc:docMk/>
            <pc:sldMk cId="3750992149" sldId="5180"/>
            <ac:picMk id="5" creationId="{BD318174-EDF9-DDF0-AB10-D62CAD833903}"/>
          </ac:picMkLst>
        </pc:picChg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3750992149" sldId="5180"/>
            <ac:picMk id="5" creationId="{DCD0910C-29E9-693E-3D0A-1770C1F8FECA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3750992149" sldId="5180"/>
            <ac:picMk id="5" creationId="{E4292739-C676-17BB-9C8E-A077FBE3824C}"/>
          </ac:picMkLst>
        </pc:picChg>
        <pc:picChg chg="add del mod ord">
          <ac:chgData name="Zhang, Aimee (ELS-BEI)" userId="e894c664-a564-45e7-9dde-af7aa1c809af" providerId="ADAL" clId="{69471AFC-A180-43E0-8A01-30FEE601B9A6}" dt="2023-09-03T23:30:58.584" v="157"/>
          <ac:picMkLst>
            <pc:docMk/>
            <pc:sldMk cId="3750992149" sldId="5180"/>
            <ac:picMk id="5" creationId="{E66D0ACA-6AF2-8907-E65E-8351296894FB}"/>
          </ac:picMkLst>
        </pc:picChg>
        <pc:picChg chg="add del mod ord">
          <ac:chgData name="Zhang, Aimee (ELS-BEI)" userId="e894c664-a564-45e7-9dde-af7aa1c809af" providerId="ADAL" clId="{69471AFC-A180-43E0-8A01-30FEE601B9A6}" dt="2023-09-01T00:40:25.567" v="31"/>
          <ac:picMkLst>
            <pc:docMk/>
            <pc:sldMk cId="3750992149" sldId="5180"/>
            <ac:picMk id="5" creationId="{FC2F327F-C9EF-DD3E-F543-364FB04C372E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3750992149" sldId="5180"/>
            <ac:picMk id="6" creationId="{14E7F4B3-D1EF-203A-1735-AEDA56C4975A}"/>
          </ac:picMkLst>
        </pc:picChg>
        <pc:picChg chg="add del mod">
          <ac:chgData name="Zhang, Aimee (ELS-BEI)" userId="e894c664-a564-45e7-9dde-af7aa1c809af" providerId="ADAL" clId="{69471AFC-A180-43E0-8A01-30FEE601B9A6}" dt="2023-09-01T00:40:57.403" v="40"/>
          <ac:picMkLst>
            <pc:docMk/>
            <pc:sldMk cId="3750992149" sldId="5180"/>
            <ac:picMk id="6" creationId="{235035F2-3649-1ED0-CA42-28C198CC273F}"/>
          </ac:picMkLst>
        </pc:picChg>
        <pc:picChg chg="add del mod">
          <ac:chgData name="Zhang, Aimee (ELS-BEI)" userId="e894c664-a564-45e7-9dde-af7aa1c809af" providerId="ADAL" clId="{69471AFC-A180-43E0-8A01-30FEE601B9A6}" dt="2023-09-03T23:28:19.137" v="149"/>
          <ac:picMkLst>
            <pc:docMk/>
            <pc:sldMk cId="3750992149" sldId="5180"/>
            <ac:picMk id="6" creationId="{30AA2B05-3D9D-93AC-C0B0-7E4E12F44B12}"/>
          </ac:picMkLst>
        </pc:picChg>
        <pc:picChg chg="add del mod">
          <ac:chgData name="Zhang, Aimee (ELS-BEI)" userId="e894c664-a564-45e7-9dde-af7aa1c809af" providerId="ADAL" clId="{69471AFC-A180-43E0-8A01-30FEE601B9A6}" dt="2023-09-01T01:02:39.702" v="84"/>
          <ac:picMkLst>
            <pc:docMk/>
            <pc:sldMk cId="3750992149" sldId="5180"/>
            <ac:picMk id="6" creationId="{5D0F4C54-44B1-C168-C410-1FF9AF5F33B9}"/>
          </ac:picMkLst>
        </pc:picChg>
        <pc:picChg chg="add del mod">
          <ac:chgData name="Zhang, Aimee (ELS-BEI)" userId="e894c664-a564-45e7-9dde-af7aa1c809af" providerId="ADAL" clId="{69471AFC-A180-43E0-8A01-30FEE601B9A6}" dt="2023-09-03T23:20:10.194" v="137"/>
          <ac:picMkLst>
            <pc:docMk/>
            <pc:sldMk cId="3750992149" sldId="5180"/>
            <ac:picMk id="6" creationId="{80997798-8AEF-9558-ED9E-749B2DCCCA2C}"/>
          </ac:picMkLst>
        </pc:picChg>
        <pc:picChg chg="add del mod">
          <ac:chgData name="Zhang, Aimee (ELS-BEI)" userId="e894c664-a564-45e7-9dde-af7aa1c809af" providerId="ADAL" clId="{69471AFC-A180-43E0-8A01-30FEE601B9A6}" dt="2023-09-03T23:58:38.854" v="274"/>
          <ac:picMkLst>
            <pc:docMk/>
            <pc:sldMk cId="3750992149" sldId="5180"/>
            <ac:picMk id="6" creationId="{A9225DCD-0BDE-8DFB-772D-744270E50B01}"/>
          </ac:picMkLst>
        </pc:picChg>
        <pc:picChg chg="add del mod">
          <ac:chgData name="Zhang, Aimee (ELS-BEI)" userId="e894c664-a564-45e7-9dde-af7aa1c809af" providerId="ADAL" clId="{69471AFC-A180-43E0-8A01-30FEE601B9A6}" dt="2023-09-03T23:31:19.934" v="163"/>
          <ac:picMkLst>
            <pc:docMk/>
            <pc:sldMk cId="3750992149" sldId="5180"/>
            <ac:picMk id="6" creationId="{AE047C6F-EBEF-19E6-F306-B9F80C271599}"/>
          </ac:picMkLst>
        </pc:picChg>
        <pc:picChg chg="add del mod">
          <ac:chgData name="Zhang, Aimee (ELS-BEI)" userId="e894c664-a564-45e7-9dde-af7aa1c809af" providerId="ADAL" clId="{69471AFC-A180-43E0-8A01-30FEE601B9A6}" dt="2023-09-01T00:36:34.472" v="21"/>
          <ac:picMkLst>
            <pc:docMk/>
            <pc:sldMk cId="3750992149" sldId="5180"/>
            <ac:picMk id="6" creationId="{CBA0E1BF-1824-B0DB-FE77-C9ED810FA524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3750992149" sldId="5180"/>
            <ac:picMk id="6" creationId="{D44DB20A-E399-F322-A78E-4460908793FF}"/>
          </ac:picMkLst>
        </pc:picChg>
        <pc:picChg chg="add del mod">
          <ac:chgData name="Zhang, Aimee (ELS-BEI)" userId="e894c664-a564-45e7-9dde-af7aa1c809af" providerId="ADAL" clId="{69471AFC-A180-43E0-8A01-30FEE601B9A6}" dt="2023-09-01T01:08:37.451" v="109"/>
          <ac:picMkLst>
            <pc:docMk/>
            <pc:sldMk cId="3750992149" sldId="5180"/>
            <ac:picMk id="6" creationId="{EA86CD92-8312-0E3E-139A-A7FB17EA9E67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3750992149" sldId="5180"/>
            <ac:picMk id="7" creationId="{2000827A-4B50-F408-EDD3-579A8E2F3456}"/>
          </ac:picMkLst>
        </pc:picChg>
        <pc:picChg chg="add del mod ord">
          <ac:chgData name="Zhang, Aimee (ELS-BEI)" userId="e894c664-a564-45e7-9dde-af7aa1c809af" providerId="ADAL" clId="{69471AFC-A180-43E0-8A01-30FEE601B9A6}" dt="2023-09-04T00:17:31.498" v="340"/>
          <ac:picMkLst>
            <pc:docMk/>
            <pc:sldMk cId="3750992149" sldId="5180"/>
            <ac:picMk id="7" creationId="{37FEAAB0-4581-0B11-78AC-B72824117BE4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3750992149" sldId="5180"/>
            <ac:picMk id="7" creationId="{3DF1A5C7-97F0-EE0F-6BE7-E45A4671F5F4}"/>
          </ac:picMkLst>
        </pc:picChg>
        <pc:picChg chg="add del mod">
          <ac:chgData name="Zhang, Aimee (ELS-BEI)" userId="e894c664-a564-45e7-9dde-af7aa1c809af" providerId="ADAL" clId="{69471AFC-A180-43E0-8A01-30FEE601B9A6}" dt="2023-09-03T23:38:22.503" v="200"/>
          <ac:picMkLst>
            <pc:docMk/>
            <pc:sldMk cId="3750992149" sldId="5180"/>
            <ac:picMk id="7" creationId="{80725E3D-7F2C-8D89-13E6-8BB54A4C4903}"/>
          </ac:picMkLst>
        </pc:picChg>
        <pc:picChg chg="add del mod">
          <ac:chgData name="Zhang, Aimee (ELS-BEI)" userId="e894c664-a564-45e7-9dde-af7aa1c809af" providerId="ADAL" clId="{69471AFC-A180-43E0-8A01-30FEE601B9A6}" dt="2023-09-01T00:48:02.408" v="57"/>
          <ac:picMkLst>
            <pc:docMk/>
            <pc:sldMk cId="3750992149" sldId="5180"/>
            <ac:picMk id="7" creationId="{8F6BA8DD-CA7F-469A-C3F7-2E18124EC3F3}"/>
          </ac:picMkLst>
        </pc:picChg>
        <pc:picChg chg="add del mod">
          <ac:chgData name="Zhang, Aimee (ELS-BEI)" userId="e894c664-a564-45e7-9dde-af7aa1c809af" providerId="ADAL" clId="{69471AFC-A180-43E0-8A01-30FEE601B9A6}" dt="2023-09-04T00:00:48.141" v="287"/>
          <ac:picMkLst>
            <pc:docMk/>
            <pc:sldMk cId="3750992149" sldId="5180"/>
            <ac:picMk id="7" creationId="{C0F11389-46B1-71E6-5B0D-D9C1B01104FD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3750992149" sldId="5180"/>
            <ac:picMk id="7" creationId="{FA16C464-6E5B-8036-93D5-1E8CB3B5B297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3750992149" sldId="5180"/>
            <ac:picMk id="9" creationId="{11D38FB4-586B-5993-6734-4E819331A388}"/>
          </ac:picMkLst>
        </pc:picChg>
        <pc:picChg chg="add del mod ord">
          <ac:chgData name="Zhang, Aimee (ELS-BEI)" userId="e894c664-a564-45e7-9dde-af7aa1c809af" providerId="ADAL" clId="{69471AFC-A180-43E0-8A01-30FEE601B9A6}" dt="2023-09-03T23:39:51.197" v="201"/>
          <ac:picMkLst>
            <pc:docMk/>
            <pc:sldMk cId="3750992149" sldId="5180"/>
            <ac:picMk id="9" creationId="{B09DD563-47A5-F5DE-5C74-E50DB6C872F6}"/>
          </ac:picMkLst>
        </pc:picChg>
        <pc:picChg chg="add del mod">
          <ac:chgData name="Zhang, Aimee (ELS-BEI)" userId="e894c664-a564-45e7-9dde-af7aa1c809af" providerId="ADAL" clId="{69471AFC-A180-43E0-8A01-30FEE601B9A6}" dt="2023-09-04T00:17:39.216" v="348"/>
          <ac:picMkLst>
            <pc:docMk/>
            <pc:sldMk cId="3750992149" sldId="5180"/>
            <ac:picMk id="10" creationId="{5B277C18-2D55-A820-AB7B-B933C0AAC4ED}"/>
          </ac:picMkLst>
        </pc:picChg>
        <pc:picChg chg="add del mod">
          <ac:chgData name="Zhang, Aimee (ELS-BEI)" userId="e894c664-a564-45e7-9dde-af7aa1c809af" providerId="ADAL" clId="{69471AFC-A180-43E0-8A01-30FEE601B9A6}" dt="2023-09-03T23:40:11.179" v="209"/>
          <ac:picMkLst>
            <pc:docMk/>
            <pc:sldMk cId="3750992149" sldId="5180"/>
            <ac:picMk id="10" creationId="{674E2C3F-6DF4-843F-DDC4-59F2815E6B80}"/>
          </ac:picMkLst>
        </pc:picChg>
        <pc:picChg chg="add del mod ord">
          <ac:chgData name="Zhang, Aimee (ELS-BEI)" userId="e894c664-a564-45e7-9dde-af7aa1c809af" providerId="ADAL" clId="{69471AFC-A180-43E0-8A01-30FEE601B9A6}" dt="2023-09-01T00:38:04.571" v="22"/>
          <ac:picMkLst>
            <pc:docMk/>
            <pc:sldMk cId="3750992149" sldId="5180"/>
            <ac:picMk id="11" creationId="{2A27F786-121B-63EC-78C6-EC387324E5C1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3750992149" sldId="5180"/>
            <ac:picMk id="11" creationId="{33B3D72E-A1A1-9B22-D697-BAD45ECC8B70}"/>
          </ac:picMkLst>
        </pc:picChg>
        <pc:picChg chg="add del mod">
          <ac:chgData name="Zhang, Aimee (ELS-BEI)" userId="e894c664-a564-45e7-9dde-af7aa1c809af" providerId="ADAL" clId="{69471AFC-A180-43E0-8A01-30FEE601B9A6}" dt="2023-09-01T00:38:42.983" v="30"/>
          <ac:picMkLst>
            <pc:docMk/>
            <pc:sldMk cId="3750992149" sldId="5180"/>
            <ac:picMk id="12" creationId="{AD05797F-3556-3B1B-2893-E1AD660EF17E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3750992149" sldId="5180"/>
            <ac:picMk id="12" creationId="{CEFC8285-783F-D2A1-0A0E-AC6E57403928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3750992149" sldId="5180"/>
            <ac:picMk id="13" creationId="{5D1B84EC-F2A4-9D18-6C6E-ABF019939425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3750992149" sldId="5180"/>
            <ac:picMk id="14" creationId="{1F2D19D4-B3DC-C12B-9CBF-5E9ADB63A2A3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3750992149" sldId="5180"/>
            <ac:picMk id="24" creationId="{69468C95-F103-765F-434A-2ADB7ED20352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3191923906" sldId="5182"/>
        </pc:sldMkLst>
        <pc:picChg chg="add del mod ord">
          <ac:chgData name="Zhang, Aimee (ELS-BEI)" userId="e894c664-a564-45e7-9dde-af7aa1c809af" providerId="ADAL" clId="{69471AFC-A180-43E0-8A01-30FEE601B9A6}" dt="2023-09-03T23:57:54.449" v="261"/>
          <ac:picMkLst>
            <pc:docMk/>
            <pc:sldMk cId="3191923906" sldId="5182"/>
            <ac:picMk id="3" creationId="{00DF1418-6786-5590-FEE8-18FE1C54B665}"/>
          </ac:picMkLst>
        </pc:picChg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3191923906" sldId="5182"/>
            <ac:picMk id="3" creationId="{1F1375C2-BF14-0CEA-FC13-58135C1080C2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3191923906" sldId="5182"/>
            <ac:picMk id="3" creationId="{5190AF78-6B15-4C59-66DA-82BC60C8EAAF}"/>
          </ac:picMkLst>
        </pc:picChg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3191923906" sldId="5182"/>
            <ac:picMk id="3" creationId="{6D6CA615-DFB2-A639-4625-9925E466FF12}"/>
          </ac:picMkLst>
        </pc:picChg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3191923906" sldId="5182"/>
            <ac:picMk id="3" creationId="{7F03532B-E499-F717-225D-77AFA997F629}"/>
          </ac:picMkLst>
        </pc:picChg>
        <pc:picChg chg="add del mod ord">
          <ac:chgData name="Zhang, Aimee (ELS-BEI)" userId="e894c664-a564-45e7-9dde-af7aa1c809af" providerId="ADAL" clId="{69471AFC-A180-43E0-8A01-30FEE601B9A6}" dt="2023-09-01T00:43:39.852" v="44"/>
          <ac:picMkLst>
            <pc:docMk/>
            <pc:sldMk cId="3191923906" sldId="5182"/>
            <ac:picMk id="3" creationId="{B92ABE3E-DA7A-2B4D-3B4B-58A8C64127DF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3191923906" sldId="5182"/>
            <ac:picMk id="5" creationId="{50DF5144-443D-3BA3-8152-3222271DB9D7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3191923906" sldId="5182"/>
            <ac:picMk id="5" creationId="{999548E6-6708-76C8-E6A0-B5E30B7C3A6E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3191923906" sldId="5182"/>
            <ac:picMk id="5" creationId="{CB72C6C0-0A5B-0B13-A3C7-2C10EB13BA62}"/>
          </ac:picMkLst>
        </pc:picChg>
        <pc:picChg chg="add del mod">
          <ac:chgData name="Zhang, Aimee (ELS-BEI)" userId="e894c664-a564-45e7-9dde-af7aa1c809af" providerId="ADAL" clId="{69471AFC-A180-43E0-8A01-30FEE601B9A6}" dt="2023-09-01T00:44:07.395" v="46"/>
          <ac:picMkLst>
            <pc:docMk/>
            <pc:sldMk cId="3191923906" sldId="5182"/>
            <ac:picMk id="5" creationId="{DE13E603-AACE-2F08-0DF2-F77E37380941}"/>
          </ac:picMkLst>
        </pc:picChg>
        <pc:picChg chg="add del mod">
          <ac:chgData name="Zhang, Aimee (ELS-BEI)" userId="e894c664-a564-45e7-9dde-af7aa1c809af" providerId="ADAL" clId="{69471AFC-A180-43E0-8A01-30FEE601B9A6}" dt="2023-09-03T23:57:57.928" v="263"/>
          <ac:picMkLst>
            <pc:docMk/>
            <pc:sldMk cId="3191923906" sldId="5182"/>
            <ac:picMk id="5" creationId="{F46D7305-321A-4C59-83A9-63B01BCCBF1F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3191923906" sldId="5182"/>
            <ac:picMk id="6" creationId="{B7A7118B-BDBB-E58A-D748-C8A2B484CDAF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3191923906" sldId="5182"/>
            <ac:picMk id="6" creationId="{D0E6DE95-8A5D-D2E6-341F-2037FBEA8972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3191923906" sldId="5182"/>
            <ac:picMk id="6" creationId="{FCCD16C2-5AB5-E784-FEE5-A9A24DEFECDE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3191923906" sldId="5182"/>
            <ac:picMk id="11" creationId="{620D1541-B0D8-F9FB-1E40-A18F5D6C6995}"/>
          </ac:picMkLst>
        </pc:picChg>
        <pc:picChg chg="add del mod ord">
          <ac:chgData name="Zhang, Aimee (ELS-BEI)" userId="e894c664-a564-45e7-9dde-af7aa1c809af" providerId="ADAL" clId="{69471AFC-A180-43E0-8A01-30FEE601B9A6}" dt="2023-09-01T00:44:39.198" v="47"/>
          <ac:picMkLst>
            <pc:docMk/>
            <pc:sldMk cId="3191923906" sldId="5182"/>
            <ac:picMk id="13" creationId="{48731DD9-89E3-209E-5252-F1FD10F9C7DE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3191923906" sldId="5182"/>
            <ac:picMk id="13" creationId="{C891D10B-6ED6-2B6B-E35E-42837F274776}"/>
          </ac:picMkLst>
        </pc:picChg>
        <pc:picChg chg="add del mod">
          <ac:chgData name="Zhang, Aimee (ELS-BEI)" userId="e894c664-a564-45e7-9dde-af7aa1c809af" providerId="ADAL" clId="{69471AFC-A180-43E0-8A01-30FEE601B9A6}" dt="2023-09-01T00:48:02.408" v="57"/>
          <ac:picMkLst>
            <pc:docMk/>
            <pc:sldMk cId="3191923906" sldId="5182"/>
            <ac:picMk id="15" creationId="{275AD889-09C0-CE7F-2213-79D5309359ED}"/>
          </ac:picMkLst>
        </pc:picChg>
        <pc:picChg chg="add del mod ord">
          <ac:chgData name="Zhang, Aimee (ELS-BEI)" userId="e894c664-a564-45e7-9dde-af7aa1c809af" providerId="ADAL" clId="{69471AFC-A180-43E0-8A01-30FEE601B9A6}" dt="2023-09-03T23:58:22.716" v="264"/>
          <ac:picMkLst>
            <pc:docMk/>
            <pc:sldMk cId="3191923906" sldId="5182"/>
            <ac:picMk id="15" creationId="{3B396B09-B4CB-AC09-1FD5-EE8BCBF62495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3191923906" sldId="5182"/>
            <ac:picMk id="15" creationId="{75AA7278-FDF1-3BEE-9EDF-EC5DD8C80B67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3191923906" sldId="5182"/>
            <ac:picMk id="16" creationId="{B73ECD99-29C0-0D48-24E3-658E47338412}"/>
          </ac:picMkLst>
        </pc:picChg>
        <pc:picChg chg="add del mod">
          <ac:chgData name="Zhang, Aimee (ELS-BEI)" userId="e894c664-a564-45e7-9dde-af7aa1c809af" providerId="ADAL" clId="{69471AFC-A180-43E0-8A01-30FEE601B9A6}" dt="2023-09-03T23:58:38.854" v="274"/>
          <ac:picMkLst>
            <pc:docMk/>
            <pc:sldMk cId="3191923906" sldId="5182"/>
            <ac:picMk id="16" creationId="{D9E43010-2291-ADDC-0A17-7E5979033179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3191923906" sldId="5182"/>
            <ac:picMk id="29" creationId="{6AD48132-934E-2733-AA73-C90A759AC529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4011638907" sldId="5186"/>
        </pc:sldMkLst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4011638907" sldId="5186"/>
            <ac:picMk id="6" creationId="{FC731976-1E57-FB61-8C77-C3240DA7DA7C}"/>
          </ac:picMkLst>
        </pc:picChg>
        <pc:picChg chg="add del mod">
          <ac:chgData name="Zhang, Aimee (ELS-BEI)" userId="e894c664-a564-45e7-9dde-af7aa1c809af" providerId="ADAL" clId="{69471AFC-A180-43E0-8A01-30FEE601B9A6}" dt="2023-09-04T00:10:43.685" v="315"/>
          <ac:picMkLst>
            <pc:docMk/>
            <pc:sldMk cId="4011638907" sldId="5186"/>
            <ac:picMk id="14" creationId="{CA642509-9536-ECAF-3C58-8DCBE2974A83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4011638907" sldId="5186"/>
            <ac:picMk id="16" creationId="{5D6DF4B5-56C0-FC03-A359-96F5057AD797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4011638907" sldId="5186"/>
            <ac:picMk id="37" creationId="{60A90C54-1E95-917B-9FE3-BBE7857BDDD4}"/>
          </ac:picMkLst>
        </pc:picChg>
        <pc:picChg chg="add del mod ord">
          <ac:chgData name="Zhang, Aimee (ELS-BEI)" userId="e894c664-a564-45e7-9dde-af7aa1c809af" providerId="ADAL" clId="{69471AFC-A180-43E0-8A01-30FEE601B9A6}" dt="2023-09-04T00:11:13.698" v="316"/>
          <ac:picMkLst>
            <pc:docMk/>
            <pc:sldMk cId="4011638907" sldId="5186"/>
            <ac:picMk id="44" creationId="{FE2A1864-3A40-EAB7-1469-FB052E4864FF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4011638907" sldId="5186"/>
            <ac:picMk id="45" creationId="{4D8EE0F2-B72F-7924-4FCB-948F44FB9567}"/>
          </ac:picMkLst>
        </pc:picChg>
        <pc:picChg chg="add del mod">
          <ac:chgData name="Zhang, Aimee (ELS-BEI)" userId="e894c664-a564-45e7-9dde-af7aa1c809af" providerId="ADAL" clId="{69471AFC-A180-43E0-8A01-30FEE601B9A6}" dt="2023-09-04T00:11:18.710" v="318"/>
          <ac:picMkLst>
            <pc:docMk/>
            <pc:sldMk cId="4011638907" sldId="5186"/>
            <ac:picMk id="45" creationId="{FEAE0414-F70C-90CB-B925-2D48C7452EA9}"/>
          </ac:picMkLst>
        </pc:picChg>
        <pc:picChg chg="add del mod ord">
          <ac:chgData name="Zhang, Aimee (ELS-BEI)" userId="e894c664-a564-45e7-9dde-af7aa1c809af" providerId="ADAL" clId="{69471AFC-A180-43E0-8A01-30FEE601B9A6}" dt="2023-09-04T00:11:31.631" v="319"/>
          <ac:picMkLst>
            <pc:docMk/>
            <pc:sldMk cId="4011638907" sldId="5186"/>
            <ac:picMk id="48" creationId="{64FCC376-8E26-1AEA-85A1-F37A64720FC3}"/>
          </ac:picMkLst>
        </pc:picChg>
        <pc:picChg chg="add del mod">
          <ac:chgData name="Zhang, Aimee (ELS-BEI)" userId="e894c664-a564-45e7-9dde-af7aa1c809af" providerId="ADAL" clId="{69471AFC-A180-43E0-8A01-30FEE601B9A6}" dt="2023-09-04T00:11:34.338" v="321"/>
          <ac:picMkLst>
            <pc:docMk/>
            <pc:sldMk cId="4011638907" sldId="5186"/>
            <ac:picMk id="49" creationId="{73BF8F61-D95B-6B87-60D7-8F7AC4502FCF}"/>
          </ac:picMkLst>
        </pc:picChg>
        <pc:picChg chg="add del mod ord">
          <ac:chgData name="Zhang, Aimee (ELS-BEI)" userId="e894c664-a564-45e7-9dde-af7aa1c809af" providerId="ADAL" clId="{69471AFC-A180-43E0-8A01-30FEE601B9A6}" dt="2023-09-04T00:12:01.474" v="322"/>
          <ac:picMkLst>
            <pc:docMk/>
            <pc:sldMk cId="4011638907" sldId="5186"/>
            <ac:picMk id="52" creationId="{E6D9818C-3F42-0E6A-1640-457D87156EB4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4011638907" sldId="5186"/>
            <ac:picMk id="53" creationId="{37A05DA6-17DA-8523-9E02-76F38EFB79EC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1231375949" sldId="5187"/>
        </pc:sldMkLst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1231375949" sldId="5187"/>
            <ac:picMk id="3" creationId="{1373836C-23D2-B7ED-B7F5-98957EC200E0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1231375949" sldId="5187"/>
            <ac:picMk id="3" creationId="{2E89E169-CC62-54EE-87BF-007A947C12DA}"/>
          </ac:picMkLst>
        </pc:picChg>
        <pc:picChg chg="add del mod ord">
          <ac:chgData name="Zhang, Aimee (ELS-BEI)" userId="e894c664-a564-45e7-9dde-af7aa1c809af" providerId="ADAL" clId="{69471AFC-A180-43E0-8A01-30FEE601B9A6}" dt="2023-09-01T01:05:45.333" v="94"/>
          <ac:picMkLst>
            <pc:docMk/>
            <pc:sldMk cId="1231375949" sldId="5187"/>
            <ac:picMk id="3" creationId="{35E16D44-FCAB-D3C2-BB22-D3225FABA2A1}"/>
          </ac:picMkLst>
        </pc:picChg>
        <pc:picChg chg="add del mod ord">
          <ac:chgData name="Zhang, Aimee (ELS-BEI)" userId="e894c664-a564-45e7-9dde-af7aa1c809af" providerId="ADAL" clId="{69471AFC-A180-43E0-8A01-30FEE601B9A6}" dt="2023-09-01T00:40:25.567" v="31"/>
          <ac:picMkLst>
            <pc:docMk/>
            <pc:sldMk cId="1231375949" sldId="5187"/>
            <ac:picMk id="3" creationId="{740671FB-6516-A78A-B485-BE15733F839D}"/>
          </ac:picMkLst>
        </pc:picChg>
        <pc:picChg chg="add del mod ord">
          <ac:chgData name="Zhang, Aimee (ELS-BEI)" userId="e894c664-a564-45e7-9dde-af7aa1c809af" providerId="ADAL" clId="{69471AFC-A180-43E0-8A01-30FEE601B9A6}" dt="2023-09-03T23:57:54.449" v="261"/>
          <ac:picMkLst>
            <pc:docMk/>
            <pc:sldMk cId="1231375949" sldId="5187"/>
            <ac:picMk id="3" creationId="{769F1D86-3D0B-EB7C-35E6-A92E8FC51AFA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1231375949" sldId="5187"/>
            <ac:picMk id="3" creationId="{93ACE4BA-0D2B-DAAD-5766-65281E7F13A5}"/>
          </ac:picMkLst>
        </pc:picChg>
        <pc:picChg chg="add del mod ord">
          <ac:chgData name="Zhang, Aimee (ELS-BEI)" userId="e894c664-a564-45e7-9dde-af7aa1c809af" providerId="ADAL" clId="{69471AFC-A180-43E0-8A01-30FEE601B9A6}" dt="2023-09-01T00:43:39.852" v="44"/>
          <ac:picMkLst>
            <pc:docMk/>
            <pc:sldMk cId="1231375949" sldId="5187"/>
            <ac:picMk id="3" creationId="{CDF313F9-BE98-BBBA-CAD6-7050D734458C}"/>
          </ac:picMkLst>
        </pc:picChg>
        <pc:picChg chg="add del mod ord">
          <ac:chgData name="Zhang, Aimee (ELS-BEI)" userId="e894c664-a564-45e7-9dde-af7aa1c809af" providerId="ADAL" clId="{69471AFC-A180-43E0-8A01-30FEE601B9A6}" dt="2023-09-04T00:00:30.183" v="278"/>
          <ac:picMkLst>
            <pc:docMk/>
            <pc:sldMk cId="1231375949" sldId="5187"/>
            <ac:picMk id="3" creationId="{D7526219-65EC-9778-F0BB-409EF0CB0326}"/>
          </ac:picMkLst>
        </pc:picChg>
        <pc:picChg chg="add del mod ord">
          <ac:chgData name="Zhang, Aimee (ELS-BEI)" userId="e894c664-a564-45e7-9dde-af7aa1c809af" providerId="ADAL" clId="{69471AFC-A180-43E0-8A01-30FEE601B9A6}" dt="2023-09-03T23:33:18.374" v="164"/>
          <ac:picMkLst>
            <pc:docMk/>
            <pc:sldMk cId="1231375949" sldId="5187"/>
            <ac:picMk id="3" creationId="{E256546B-4E10-D0E2-D03F-2CCF6F5E2285}"/>
          </ac:picMkLst>
        </pc:picChg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1231375949" sldId="5187"/>
            <ac:picMk id="5" creationId="{0C577B3A-1A3D-343B-524E-9361FE0D9B45}"/>
          </ac:picMkLst>
        </pc:picChg>
        <pc:picChg chg="add del mod">
          <ac:chgData name="Zhang, Aimee (ELS-BEI)" userId="e894c664-a564-45e7-9dde-af7aa1c809af" providerId="ADAL" clId="{69471AFC-A180-43E0-8A01-30FEE601B9A6}" dt="2023-09-03T23:58:38.854" v="274"/>
          <ac:picMkLst>
            <pc:docMk/>
            <pc:sldMk cId="1231375949" sldId="5187"/>
            <ac:picMk id="5" creationId="{256C4656-E697-7827-92C9-695386C34DA4}"/>
          </ac:picMkLst>
        </pc:picChg>
        <pc:picChg chg="add del mod">
          <ac:chgData name="Zhang, Aimee (ELS-BEI)" userId="e894c664-a564-45e7-9dde-af7aa1c809af" providerId="ADAL" clId="{69471AFC-A180-43E0-8A01-30FEE601B9A6}" dt="2023-09-03T23:33:24.117" v="166"/>
          <ac:picMkLst>
            <pc:docMk/>
            <pc:sldMk cId="1231375949" sldId="5187"/>
            <ac:picMk id="5" creationId="{3719E8C1-46C9-B378-3F69-A36A49A809EC}"/>
          </ac:picMkLst>
        </pc:picChg>
        <pc:picChg chg="add del mod">
          <ac:chgData name="Zhang, Aimee (ELS-BEI)" userId="e894c664-a564-45e7-9dde-af7aa1c809af" providerId="ADAL" clId="{69471AFC-A180-43E0-8A01-30FEE601B9A6}" dt="2023-09-01T01:05:50.544" v="96"/>
          <ac:picMkLst>
            <pc:docMk/>
            <pc:sldMk cId="1231375949" sldId="5187"/>
            <ac:picMk id="5" creationId="{48905F59-66EC-C2BE-B8A6-B50C4DB4AD88}"/>
          </ac:picMkLst>
        </pc:picChg>
        <pc:picChg chg="add del mod">
          <ac:chgData name="Zhang, Aimee (ELS-BEI)" userId="e894c664-a564-45e7-9dde-af7aa1c809af" providerId="ADAL" clId="{69471AFC-A180-43E0-8A01-30FEE601B9A6}" dt="2023-09-01T00:40:57.403" v="40"/>
          <ac:picMkLst>
            <pc:docMk/>
            <pc:sldMk cId="1231375949" sldId="5187"/>
            <ac:picMk id="5" creationId="{5FA97E08-CA11-ED86-907D-3E201084A12D}"/>
          </ac:picMkLst>
        </pc:picChg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1231375949" sldId="5187"/>
            <ac:picMk id="5" creationId="{6EEEBD19-AAF5-7593-99D1-E58F8F212FDB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1231375949" sldId="5187"/>
            <ac:picMk id="5" creationId="{B76F4869-2296-EF32-E5EA-E4CC2F782B43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1231375949" sldId="5187"/>
            <ac:picMk id="5" creationId="{C39BC360-3A59-1743-594C-C0373540C444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1231375949" sldId="5187"/>
            <ac:picMk id="5" creationId="{F8CB5CCB-FF02-685E-0E8F-5541953A4A66}"/>
          </ac:picMkLst>
        </pc:picChg>
        <pc:picChg chg="add del mod">
          <ac:chgData name="Zhang, Aimee (ELS-BEI)" userId="e894c664-a564-45e7-9dde-af7aa1c809af" providerId="ADAL" clId="{69471AFC-A180-43E0-8A01-30FEE601B9A6}" dt="2023-09-04T00:00:48.141" v="287"/>
          <ac:picMkLst>
            <pc:docMk/>
            <pc:sldMk cId="1231375949" sldId="5187"/>
            <ac:picMk id="7" creationId="{05EA2271-8B86-C18C-A0C0-074D63E8B41E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1231375949" sldId="5187"/>
            <ac:picMk id="7" creationId="{0BBD0160-C0F7-6E85-EC9E-523D15861D3E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1231375949" sldId="5187"/>
            <ac:picMk id="7" creationId="{2A45DC03-CE5E-EBA7-350D-FB1F7B08D20A}"/>
          </ac:picMkLst>
        </pc:picChg>
        <pc:picChg chg="add del mod">
          <ac:chgData name="Zhang, Aimee (ELS-BEI)" userId="e894c664-a564-45e7-9dde-af7aa1c809af" providerId="ADAL" clId="{69471AFC-A180-43E0-8A01-30FEE601B9A6}" dt="2023-09-01T00:48:02.408" v="57"/>
          <ac:picMkLst>
            <pc:docMk/>
            <pc:sldMk cId="1231375949" sldId="5187"/>
            <ac:picMk id="7" creationId="{7E2FD363-6D4A-F37B-DC74-DD9B91B27F31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1231375949" sldId="5187"/>
            <ac:picMk id="7" creationId="{941187C4-BF39-6D66-781B-E48E23B7880C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1231375949" sldId="5187"/>
            <ac:picMk id="21" creationId="{9049EDFA-E444-5DE0-6FD3-EBAB69EA2077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1231375949" sldId="5187"/>
            <ac:picMk id="24" creationId="{1E97FAB6-6D87-C309-C48C-8617CACB5819}"/>
          </ac:picMkLst>
        </pc:picChg>
        <pc:picChg chg="add del mod ord">
          <ac:chgData name="Zhang, Aimee (ELS-BEI)" userId="e894c664-a564-45e7-9dde-af7aa1c809af" providerId="ADAL" clId="{69471AFC-A180-43E0-8A01-30FEE601B9A6}" dt="2023-09-01T01:05:59.997" v="97"/>
          <ac:picMkLst>
            <pc:docMk/>
            <pc:sldMk cId="1231375949" sldId="5187"/>
            <ac:picMk id="24" creationId="{CE200E80-7B78-B9B4-F6D9-D58E66AE7271}"/>
          </ac:picMkLst>
        </pc:picChg>
        <pc:picChg chg="add del mod ord">
          <ac:chgData name="Zhang, Aimee (ELS-BEI)" userId="e894c664-a564-45e7-9dde-af7aa1c809af" providerId="ADAL" clId="{69471AFC-A180-43E0-8A01-30FEE601B9A6}" dt="2023-09-03T23:33:34.118" v="167"/>
          <ac:picMkLst>
            <pc:docMk/>
            <pc:sldMk cId="1231375949" sldId="5187"/>
            <ac:picMk id="24" creationId="{D3D3252C-342F-7028-74C7-E8110CF66559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1231375949" sldId="5187"/>
            <ac:picMk id="25" creationId="{17C43105-4775-92E1-E66D-785C858D18A7}"/>
          </ac:picMkLst>
        </pc:picChg>
        <pc:picChg chg="add del mod">
          <ac:chgData name="Zhang, Aimee (ELS-BEI)" userId="e894c664-a564-45e7-9dde-af7aa1c809af" providerId="ADAL" clId="{69471AFC-A180-43E0-8A01-30FEE601B9A6}" dt="2023-09-03T23:33:38.270" v="169"/>
          <ac:picMkLst>
            <pc:docMk/>
            <pc:sldMk cId="1231375949" sldId="5187"/>
            <ac:picMk id="25" creationId="{3ADFD21C-9739-F99D-A311-29B8573F531D}"/>
          </ac:picMkLst>
        </pc:picChg>
        <pc:picChg chg="add del mod">
          <ac:chgData name="Zhang, Aimee (ELS-BEI)" userId="e894c664-a564-45e7-9dde-af7aa1c809af" providerId="ADAL" clId="{69471AFC-A180-43E0-8A01-30FEE601B9A6}" dt="2023-09-01T01:06:07.605" v="99"/>
          <ac:picMkLst>
            <pc:docMk/>
            <pc:sldMk cId="1231375949" sldId="5187"/>
            <ac:picMk id="25" creationId="{EE993F4C-D586-38A0-17D2-D7DA97FC0E35}"/>
          </ac:picMkLst>
        </pc:picChg>
        <pc:picChg chg="add del mod ord">
          <ac:chgData name="Zhang, Aimee (ELS-BEI)" userId="e894c664-a564-45e7-9dde-af7aa1c809af" providerId="ADAL" clId="{69471AFC-A180-43E0-8A01-30FEE601B9A6}" dt="2023-09-03T23:33:55.844" v="170"/>
          <ac:picMkLst>
            <pc:docMk/>
            <pc:sldMk cId="1231375949" sldId="5187"/>
            <ac:picMk id="28" creationId="{10FC4139-2358-CCA9-BB53-3B88CB142B79}"/>
          </ac:picMkLst>
        </pc:picChg>
        <pc:picChg chg="add del mod ord">
          <ac:chgData name="Zhang, Aimee (ELS-BEI)" userId="e894c664-a564-45e7-9dde-af7aa1c809af" providerId="ADAL" clId="{69471AFC-A180-43E0-8A01-30FEE601B9A6}" dt="2023-09-01T01:06:39.107" v="100"/>
          <ac:picMkLst>
            <pc:docMk/>
            <pc:sldMk cId="1231375949" sldId="5187"/>
            <ac:picMk id="28" creationId="{27BEC0D1-49FB-5863-8D34-A7C337E099E6}"/>
          </ac:picMkLst>
        </pc:picChg>
        <pc:picChg chg="add del mod">
          <ac:chgData name="Zhang, Aimee (ELS-BEI)" userId="e894c664-a564-45e7-9dde-af7aa1c809af" providerId="ADAL" clId="{69471AFC-A180-43E0-8A01-30FEE601B9A6}" dt="2023-09-03T23:33:59.682" v="172"/>
          <ac:picMkLst>
            <pc:docMk/>
            <pc:sldMk cId="1231375949" sldId="5187"/>
            <ac:picMk id="29" creationId="{48CCBEA1-603A-9681-4F26-4B4852DFCC45}"/>
          </ac:picMkLst>
        </pc:picChg>
        <pc:picChg chg="add del mod">
          <ac:chgData name="Zhang, Aimee (ELS-BEI)" userId="e894c664-a564-45e7-9dde-af7aa1c809af" providerId="ADAL" clId="{69471AFC-A180-43E0-8A01-30FEE601B9A6}" dt="2023-09-01T01:08:37.451" v="109"/>
          <ac:picMkLst>
            <pc:docMk/>
            <pc:sldMk cId="1231375949" sldId="5187"/>
            <ac:picMk id="29" creationId="{F5147BED-9C18-1DBE-3A37-A330A94AE9E7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1231375949" sldId="5187"/>
            <ac:picMk id="30" creationId="{A0935DD1-F7BB-7E70-FBE0-59A76B24C7BD}"/>
          </ac:picMkLst>
        </pc:picChg>
        <pc:picChg chg="add del mod ord">
          <ac:chgData name="Zhang, Aimee (ELS-BEI)" userId="e894c664-a564-45e7-9dde-af7aa1c809af" providerId="ADAL" clId="{69471AFC-A180-43E0-8A01-30FEE601B9A6}" dt="2023-09-03T23:34:16.852" v="173"/>
          <ac:picMkLst>
            <pc:docMk/>
            <pc:sldMk cId="1231375949" sldId="5187"/>
            <ac:picMk id="32" creationId="{067CEC1E-FE67-C8CE-2AAC-C302861AEAFE}"/>
          </ac:picMkLst>
        </pc:picChg>
        <pc:picChg chg="add del mod">
          <ac:chgData name="Zhang, Aimee (ELS-BEI)" userId="e894c664-a564-45e7-9dde-af7aa1c809af" providerId="ADAL" clId="{69471AFC-A180-43E0-8A01-30FEE601B9A6}" dt="2023-09-03T23:34:19.573" v="175"/>
          <ac:picMkLst>
            <pc:docMk/>
            <pc:sldMk cId="1231375949" sldId="5187"/>
            <ac:picMk id="33" creationId="{16DADEF6-5106-2A1F-DEDA-170FD5DE8427}"/>
          </ac:picMkLst>
        </pc:picChg>
        <pc:picChg chg="add del mod ord">
          <ac:chgData name="Zhang, Aimee (ELS-BEI)" userId="e894c664-a564-45e7-9dde-af7aa1c809af" providerId="ADAL" clId="{69471AFC-A180-43E0-8A01-30FEE601B9A6}" dt="2023-09-03T23:34:26.811" v="176"/>
          <ac:picMkLst>
            <pc:docMk/>
            <pc:sldMk cId="1231375949" sldId="5187"/>
            <ac:picMk id="36" creationId="{8BAAD806-38FD-A6B8-857E-6DCFEF5DD4D2}"/>
          </ac:picMkLst>
        </pc:picChg>
        <pc:picChg chg="add del mod">
          <ac:chgData name="Zhang, Aimee (ELS-BEI)" userId="e894c664-a564-45e7-9dde-af7aa1c809af" providerId="ADAL" clId="{69471AFC-A180-43E0-8A01-30FEE601B9A6}" dt="2023-09-03T23:34:30.283" v="178"/>
          <ac:picMkLst>
            <pc:docMk/>
            <pc:sldMk cId="1231375949" sldId="5187"/>
            <ac:picMk id="37" creationId="{D099A910-8017-B160-C4BC-B8C990EC0467}"/>
          </ac:picMkLst>
        </pc:picChg>
        <pc:picChg chg="add del mod ord">
          <ac:chgData name="Zhang, Aimee (ELS-BEI)" userId="e894c664-a564-45e7-9dde-af7aa1c809af" providerId="ADAL" clId="{69471AFC-A180-43E0-8A01-30FEE601B9A6}" dt="2023-09-03T23:34:48.796" v="179"/>
          <ac:picMkLst>
            <pc:docMk/>
            <pc:sldMk cId="1231375949" sldId="5187"/>
            <ac:picMk id="40" creationId="{25C9DBFC-422B-BCD2-210E-5301A3E3952F}"/>
          </ac:picMkLst>
        </pc:picChg>
        <pc:picChg chg="add del mod">
          <ac:chgData name="Zhang, Aimee (ELS-BEI)" userId="e894c664-a564-45e7-9dde-af7aa1c809af" providerId="ADAL" clId="{69471AFC-A180-43E0-8A01-30FEE601B9A6}" dt="2023-09-03T23:34:52.229" v="181"/>
          <ac:picMkLst>
            <pc:docMk/>
            <pc:sldMk cId="1231375949" sldId="5187"/>
            <ac:picMk id="41" creationId="{BC3D29E0-7390-F25E-3FCB-D053EE83794F}"/>
          </ac:picMkLst>
        </pc:picChg>
        <pc:picChg chg="add del mod ord">
          <ac:chgData name="Zhang, Aimee (ELS-BEI)" userId="e894c664-a564-45e7-9dde-af7aa1c809af" providerId="ADAL" clId="{69471AFC-A180-43E0-8A01-30FEE601B9A6}" dt="2023-09-03T23:35:27.404" v="182"/>
          <ac:picMkLst>
            <pc:docMk/>
            <pc:sldMk cId="1231375949" sldId="5187"/>
            <ac:picMk id="44" creationId="{EBCE4089-F43A-9204-3AEB-C9C7B614DE6E}"/>
          </ac:picMkLst>
        </pc:picChg>
        <pc:picChg chg="add del mod">
          <ac:chgData name="Zhang, Aimee (ELS-BEI)" userId="e894c664-a564-45e7-9dde-af7aa1c809af" providerId="ADAL" clId="{69471AFC-A180-43E0-8A01-30FEE601B9A6}" dt="2023-09-03T23:35:32.700" v="184"/>
          <ac:picMkLst>
            <pc:docMk/>
            <pc:sldMk cId="1231375949" sldId="5187"/>
            <ac:picMk id="45" creationId="{B909DEA2-1F7B-9BC8-B28C-ED7799676DC3}"/>
          </ac:picMkLst>
        </pc:picChg>
        <pc:picChg chg="add del mod ord">
          <ac:chgData name="Zhang, Aimee (ELS-BEI)" userId="e894c664-a564-45e7-9dde-af7aa1c809af" providerId="ADAL" clId="{69471AFC-A180-43E0-8A01-30FEE601B9A6}" dt="2023-09-03T23:35:45.134" v="185"/>
          <ac:picMkLst>
            <pc:docMk/>
            <pc:sldMk cId="1231375949" sldId="5187"/>
            <ac:picMk id="49" creationId="{45ECF0F2-B6ED-C317-A3BE-7F30A7EA99D1}"/>
          </ac:picMkLst>
        </pc:picChg>
        <pc:picChg chg="add del mod">
          <ac:chgData name="Zhang, Aimee (ELS-BEI)" userId="e894c664-a564-45e7-9dde-af7aa1c809af" providerId="ADAL" clId="{69471AFC-A180-43E0-8A01-30FEE601B9A6}" dt="2023-09-03T23:35:47.898" v="187"/>
          <ac:picMkLst>
            <pc:docMk/>
            <pc:sldMk cId="1231375949" sldId="5187"/>
            <ac:picMk id="50" creationId="{BDA07A2E-9E20-B4B3-4AB0-03DDF36B0BCA}"/>
          </ac:picMkLst>
        </pc:picChg>
        <pc:picChg chg="add del mod ord">
          <ac:chgData name="Zhang, Aimee (ELS-BEI)" userId="e894c664-a564-45e7-9dde-af7aa1c809af" providerId="ADAL" clId="{69471AFC-A180-43E0-8A01-30FEE601B9A6}" dt="2023-09-03T23:36:18.881" v="188"/>
          <ac:picMkLst>
            <pc:docMk/>
            <pc:sldMk cId="1231375949" sldId="5187"/>
            <ac:picMk id="53" creationId="{D07C49D9-5808-7E22-CB57-46366BF8056F}"/>
          </ac:picMkLst>
        </pc:picChg>
        <pc:picChg chg="add del mod">
          <ac:chgData name="Zhang, Aimee (ELS-BEI)" userId="e894c664-a564-45e7-9dde-af7aa1c809af" providerId="ADAL" clId="{69471AFC-A180-43E0-8A01-30FEE601B9A6}" dt="2023-09-03T23:36:22.723" v="190"/>
          <ac:picMkLst>
            <pc:docMk/>
            <pc:sldMk cId="1231375949" sldId="5187"/>
            <ac:picMk id="54" creationId="{7A4F0E2C-D75A-07BF-6293-FF49FB1E7F94}"/>
          </ac:picMkLst>
        </pc:picChg>
        <pc:picChg chg="add del mod ord">
          <ac:chgData name="Zhang, Aimee (ELS-BEI)" userId="e894c664-a564-45e7-9dde-af7aa1c809af" providerId="ADAL" clId="{69471AFC-A180-43E0-8A01-30FEE601B9A6}" dt="2023-09-03T23:36:55.416" v="191"/>
          <ac:picMkLst>
            <pc:docMk/>
            <pc:sldMk cId="1231375949" sldId="5187"/>
            <ac:picMk id="57" creationId="{D19678D7-A2F8-BCEB-326C-D176A8DDCEFB}"/>
          </ac:picMkLst>
        </pc:picChg>
        <pc:picChg chg="add del mod">
          <ac:chgData name="Zhang, Aimee (ELS-BEI)" userId="e894c664-a564-45e7-9dde-af7aa1c809af" providerId="ADAL" clId="{69471AFC-A180-43E0-8A01-30FEE601B9A6}" dt="2023-09-03T23:38:22.503" v="200"/>
          <ac:picMkLst>
            <pc:docMk/>
            <pc:sldMk cId="1231375949" sldId="5187"/>
            <ac:picMk id="58" creationId="{21A178AB-6C0F-92D0-C36E-662D4370F3B8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665136121" sldId="5188"/>
        </pc:sldMkLst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665136121" sldId="5188"/>
            <ac:picMk id="2" creationId="{27621DBA-42A6-9315-1B14-AC2040185CA4}"/>
          </ac:picMkLst>
        </pc:picChg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665136121" sldId="5188"/>
            <ac:picMk id="2" creationId="{2D4CACAE-30A0-2471-B5E8-F9BEE5878ACD}"/>
          </ac:picMkLst>
        </pc:picChg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665136121" sldId="5188"/>
            <ac:picMk id="2" creationId="{73B1243B-FEC3-32CD-5064-DDC2E3109F1E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665136121" sldId="5188"/>
            <ac:picMk id="2" creationId="{9AC22E74-DE05-4E37-0983-EB1410D0E53A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665136121" sldId="5188"/>
            <ac:picMk id="4" creationId="{206DF1F6-0910-CBB6-EF75-85878F8EB52C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665136121" sldId="5188"/>
            <ac:picMk id="4" creationId="{92367953-DA81-21F1-1CC3-683F59DDF53E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665136121" sldId="5188"/>
            <ac:picMk id="4" creationId="{F81916B1-C4A8-B855-AAED-0B278CE5C18E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665136121" sldId="5188"/>
            <ac:picMk id="6" creationId="{04B25029-8A1C-6C0E-D53D-223B4758A303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665136121" sldId="5188"/>
            <ac:picMk id="6" creationId="{44730BE2-CD47-5B14-73AD-AD7C31E09028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665136121" sldId="5188"/>
            <ac:picMk id="6" creationId="{4AA83A82-9760-9FD8-79E3-48C4D7955C31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665136121" sldId="5188"/>
            <ac:picMk id="7" creationId="{B6A8D5C8-9344-0BDA-546B-2EAF746E80E8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665136121" sldId="5188"/>
            <ac:picMk id="8" creationId="{C6F16063-9886-2B47-CA2E-AC8ABB0F6DED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665136121" sldId="5188"/>
            <ac:picMk id="12" creationId="{64130F65-EDFE-C5ED-FCD9-DC19215FC946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665136121" sldId="5188"/>
            <ac:picMk id="15" creationId="{07CD1CC5-5E54-1544-0B2C-CDAA449FE7CC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665136121" sldId="5188"/>
            <ac:picMk id="19" creationId="{402D81A6-3B61-0AA8-6DDD-4B47F8AF32F5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3737742971" sldId="5189"/>
        </pc:sldMkLst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3737742971" sldId="5189"/>
            <ac:picMk id="5" creationId="{6454DBBB-15B0-68D4-593F-BA48F19A7DD3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3737742971" sldId="5189"/>
            <ac:picMk id="5" creationId="{CB8C2A0B-936C-1C2E-E832-C4DF3890762D}"/>
          </ac:picMkLst>
        </pc:picChg>
        <pc:picChg chg="add del mod">
          <ac:chgData name="Zhang, Aimee (ELS-BEI)" userId="e894c664-a564-45e7-9dde-af7aa1c809af" providerId="ADAL" clId="{69471AFC-A180-43E0-8A01-30FEE601B9A6}" dt="2023-09-04T00:09:40.941" v="309"/>
          <ac:picMkLst>
            <pc:docMk/>
            <pc:sldMk cId="3737742971" sldId="5189"/>
            <ac:picMk id="6" creationId="{3C026BDF-37D1-88E1-76EB-1E8DCF34B8AB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3737742971" sldId="5189"/>
            <ac:picMk id="6" creationId="{5F24F4C3-6D8A-0C8D-466D-03168549DD5A}"/>
          </ac:picMkLst>
        </pc:picChg>
        <pc:picChg chg="add del mod">
          <ac:chgData name="Zhang, Aimee (ELS-BEI)" userId="e894c664-a564-45e7-9dde-af7aa1c809af" providerId="ADAL" clId="{69471AFC-A180-43E0-8A01-30FEE601B9A6}" dt="2023-09-03T23:54:22.801" v="243"/>
          <ac:picMkLst>
            <pc:docMk/>
            <pc:sldMk cId="3737742971" sldId="5189"/>
            <ac:picMk id="6" creationId="{F5C47C82-62D0-5F13-500B-2726A736C7CD}"/>
          </ac:picMkLst>
        </pc:picChg>
        <pc:picChg chg="add del mod">
          <ac:chgData name="Zhang, Aimee (ELS-BEI)" userId="e894c664-a564-45e7-9dde-af7aa1c809af" providerId="ADAL" clId="{69471AFC-A180-43E0-8A01-30FEE601B9A6}" dt="2023-09-04T00:21:22.316" v="351"/>
          <ac:picMkLst>
            <pc:docMk/>
            <pc:sldMk cId="3737742971" sldId="5189"/>
            <ac:picMk id="9" creationId="{D42F09F3-3336-DEC2-A0E5-DAD42777C657}"/>
          </ac:picMkLst>
        </pc:picChg>
        <pc:picChg chg="add del mod ord">
          <ac:chgData name="Zhang, Aimee (ELS-BEI)" userId="e894c664-a564-45e7-9dde-af7aa1c809af" providerId="ADAL" clId="{69471AFC-A180-43E0-8A01-30FEE601B9A6}" dt="2023-09-04T00:10:04.051" v="310"/>
          <ac:picMkLst>
            <pc:docMk/>
            <pc:sldMk cId="3737742971" sldId="5189"/>
            <ac:picMk id="14" creationId="{0347FBC0-D450-0598-13D4-7457B9D48F1A}"/>
          </ac:picMkLst>
        </pc:picChg>
        <pc:picChg chg="add del mod ord">
          <ac:chgData name="Zhang, Aimee (ELS-BEI)" userId="e894c664-a564-45e7-9dde-af7aa1c809af" providerId="ADAL" clId="{69471AFC-A180-43E0-8A01-30FEE601B9A6}" dt="2023-09-03T23:54:45.849" v="244"/>
          <ac:picMkLst>
            <pc:docMk/>
            <pc:sldMk cId="3737742971" sldId="5189"/>
            <ac:picMk id="15" creationId="{A4370E23-644C-45C6-07CA-5AB3983C764E}"/>
          </ac:picMkLst>
        </pc:picChg>
        <pc:picChg chg="add del mod">
          <ac:chgData name="Zhang, Aimee (ELS-BEI)" userId="e894c664-a564-45e7-9dde-af7aa1c809af" providerId="ADAL" clId="{69471AFC-A180-43E0-8A01-30FEE601B9A6}" dt="2023-09-04T00:10:08.344" v="312"/>
          <ac:picMkLst>
            <pc:docMk/>
            <pc:sldMk cId="3737742971" sldId="5189"/>
            <ac:picMk id="15" creationId="{FF03F1BC-7E7F-AB67-1CF6-3B1EC618FE48}"/>
          </ac:picMkLst>
        </pc:picChg>
        <pc:picChg chg="add del mod ord">
          <ac:chgData name="Zhang, Aimee (ELS-BEI)" userId="e894c664-a564-45e7-9dde-af7aa1c809af" providerId="ADAL" clId="{69471AFC-A180-43E0-8A01-30FEE601B9A6}" dt="2023-09-04T00:21:49.968" v="352"/>
          <ac:picMkLst>
            <pc:docMk/>
            <pc:sldMk cId="3737742971" sldId="5189"/>
            <ac:picMk id="16" creationId="{ABE2177F-0245-83CD-58BE-E3216C476721}"/>
          </ac:picMkLst>
        </pc:picChg>
        <pc:picChg chg="add del mod">
          <ac:chgData name="Zhang, Aimee (ELS-BEI)" userId="e894c664-a564-45e7-9dde-af7aa1c809af" providerId="ADAL" clId="{69471AFC-A180-43E0-8A01-30FEE601B9A6}" dt="2023-09-03T23:55:01.056" v="246"/>
          <ac:picMkLst>
            <pc:docMk/>
            <pc:sldMk cId="3737742971" sldId="5189"/>
            <ac:picMk id="16" creationId="{EDD49AEC-9A1A-292A-4A7C-AF04C465ED2C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3737742971" sldId="5189"/>
            <ac:picMk id="17" creationId="{F4DEC061-642B-ED20-77EE-B29400E9F717}"/>
          </ac:picMkLst>
        </pc:picChg>
        <pc:picChg chg="add del mod ord">
          <ac:chgData name="Zhang, Aimee (ELS-BEI)" userId="e894c664-a564-45e7-9dde-af7aa1c809af" providerId="ADAL" clId="{69471AFC-A180-43E0-8A01-30FEE601B9A6}" dt="2023-09-04T00:10:35.424" v="313"/>
          <ac:picMkLst>
            <pc:docMk/>
            <pc:sldMk cId="3737742971" sldId="5189"/>
            <ac:picMk id="18" creationId="{1DB027FD-BE61-E408-992C-AD3EAF6788D5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3737742971" sldId="5189"/>
            <ac:picMk id="19" creationId="{010D689F-1C7A-EF98-B6FA-A8D3ECDA63DD}"/>
          </ac:picMkLst>
        </pc:picChg>
        <pc:picChg chg="add del mod ord">
          <ac:chgData name="Zhang, Aimee (ELS-BEI)" userId="e894c664-a564-45e7-9dde-af7aa1c809af" providerId="ADAL" clId="{69471AFC-A180-43E0-8A01-30FEE601B9A6}" dt="2023-09-03T23:55:22.225" v="247"/>
          <ac:picMkLst>
            <pc:docMk/>
            <pc:sldMk cId="3737742971" sldId="5189"/>
            <ac:picMk id="19" creationId="{BFA20D5E-3797-A494-0E0E-A81FDAEA41C3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3737742971" sldId="5189"/>
            <ac:picMk id="20" creationId="{D6F9E3C7-508C-3BE2-290E-AC48B4243C19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3737742971" sldId="5189"/>
            <ac:picMk id="21" creationId="{8027E7F2-015B-141D-391C-B48C8AA3C5C3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3737742971" sldId="5189"/>
            <ac:picMk id="22" creationId="{1DBF7633-C1B9-9214-7D4F-72C644B03E1D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3737742971" sldId="5189"/>
            <ac:picMk id="23" creationId="{B2E1EC64-C5A0-6F22-EA21-B966614B277C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3598241350" sldId="5191"/>
        </pc:sldMkLst>
        <pc:picChg chg="add del mod ord">
          <ac:chgData name="Zhang, Aimee (ELS-BEI)" userId="e894c664-a564-45e7-9dde-af7aa1c809af" providerId="ADAL" clId="{69471AFC-A180-43E0-8A01-30FEE601B9A6}" dt="2023-09-01T01:05:45.333" v="94"/>
          <ac:picMkLst>
            <pc:docMk/>
            <pc:sldMk cId="3598241350" sldId="5191"/>
            <ac:picMk id="2" creationId="{1D29D5B4-3267-6A37-6C48-AED4BAC09D87}"/>
          </ac:picMkLst>
        </pc:picChg>
        <pc:picChg chg="add del mod ord">
          <ac:chgData name="Zhang, Aimee (ELS-BEI)" userId="e894c664-a564-45e7-9dde-af7aa1c809af" providerId="ADAL" clId="{69471AFC-A180-43E0-8A01-30FEE601B9A6}" dt="2023-09-03T23:57:54.449" v="261"/>
          <ac:picMkLst>
            <pc:docMk/>
            <pc:sldMk cId="3598241350" sldId="5191"/>
            <ac:picMk id="2" creationId="{2D4F64E2-5EF7-900F-756F-390FB048667D}"/>
          </ac:picMkLst>
        </pc:picChg>
        <pc:picChg chg="add del mod ord">
          <ac:chgData name="Zhang, Aimee (ELS-BEI)" userId="e894c664-a564-45e7-9dde-af7aa1c809af" providerId="ADAL" clId="{69471AFC-A180-43E0-8A01-30FEE601B9A6}" dt="2023-09-03T23:19:49.231" v="129"/>
          <ac:picMkLst>
            <pc:docMk/>
            <pc:sldMk cId="3598241350" sldId="5191"/>
            <ac:picMk id="2" creationId="{43124E90-4BA5-8041-1B70-9BC8DC808545}"/>
          </ac:picMkLst>
        </pc:picChg>
        <pc:picChg chg="add del mod ord">
          <ac:chgData name="Zhang, Aimee (ELS-BEI)" userId="e894c664-a564-45e7-9dde-af7aa1c809af" providerId="ADAL" clId="{69471AFC-A180-43E0-8A01-30FEE601B9A6}" dt="2023-09-01T00:38:04.571" v="22"/>
          <ac:picMkLst>
            <pc:docMk/>
            <pc:sldMk cId="3598241350" sldId="5191"/>
            <ac:picMk id="2" creationId="{5BFAFB8E-B8CB-4D78-E9CE-BC3E3A78350A}"/>
          </ac:picMkLst>
        </pc:picChg>
        <pc:picChg chg="add del mod ord">
          <ac:chgData name="Zhang, Aimee (ELS-BEI)" userId="e894c664-a564-45e7-9dde-af7aa1c809af" providerId="ADAL" clId="{69471AFC-A180-43E0-8A01-30FEE601B9A6}" dt="2023-09-04T00:00:30.183" v="278"/>
          <ac:picMkLst>
            <pc:docMk/>
            <pc:sldMk cId="3598241350" sldId="5191"/>
            <ac:picMk id="2" creationId="{6FDB22E4-E671-A80F-570B-2C65027A0A01}"/>
          </ac:picMkLst>
        </pc:picChg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3598241350" sldId="5191"/>
            <ac:picMk id="2" creationId="{733FB872-A990-C134-6106-C52F9E0288FA}"/>
          </ac:picMkLst>
        </pc:picChg>
        <pc:picChg chg="add del mod ord">
          <ac:chgData name="Zhang, Aimee (ELS-BEI)" userId="e894c664-a564-45e7-9dde-af7aa1c809af" providerId="ADAL" clId="{69471AFC-A180-43E0-8A01-30FEE601B9A6}" dt="2023-09-03T23:30:58.584" v="157"/>
          <ac:picMkLst>
            <pc:docMk/>
            <pc:sldMk cId="3598241350" sldId="5191"/>
            <ac:picMk id="2" creationId="{751BEA6A-643B-6D0F-CABC-500E52C3715B}"/>
          </ac:picMkLst>
        </pc:picChg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3598241350" sldId="5191"/>
            <ac:picMk id="2" creationId="{7F837944-B15B-0DE4-24DB-158454A6C0F8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3598241350" sldId="5191"/>
            <ac:picMk id="2" creationId="{93516F35-34FB-9E4D-1807-BFABE6CF8053}"/>
          </ac:picMkLst>
        </pc:picChg>
        <pc:picChg chg="add del mod ord">
          <ac:chgData name="Zhang, Aimee (ELS-BEI)" userId="e894c664-a564-45e7-9dde-af7aa1c809af" providerId="ADAL" clId="{69471AFC-A180-43E0-8A01-30FEE601B9A6}" dt="2023-09-03T23:22:22.163" v="141"/>
          <ac:picMkLst>
            <pc:docMk/>
            <pc:sldMk cId="3598241350" sldId="5191"/>
            <ac:picMk id="2" creationId="{AB996F02-57A2-D2B0-7601-A3F4798EE7CE}"/>
          </ac:picMkLst>
        </pc:picChg>
        <pc:picChg chg="add del mod ord">
          <ac:chgData name="Zhang, Aimee (ELS-BEI)" userId="e894c664-a564-45e7-9dde-af7aa1c809af" providerId="ADAL" clId="{69471AFC-A180-43E0-8A01-30FEE601B9A6}" dt="2023-09-03T23:33:18.374" v="164"/>
          <ac:picMkLst>
            <pc:docMk/>
            <pc:sldMk cId="3598241350" sldId="5191"/>
            <ac:picMk id="2" creationId="{B80C0CDB-4AE1-B0BF-AA2E-086BD724939C}"/>
          </ac:picMkLst>
        </pc:picChg>
        <pc:picChg chg="add del mod ord">
          <ac:chgData name="Zhang, Aimee (ELS-BEI)" userId="e894c664-a564-45e7-9dde-af7aa1c809af" providerId="ADAL" clId="{69471AFC-A180-43E0-8A01-30FEE601B9A6}" dt="2023-09-01T00:43:39.852" v="44"/>
          <ac:picMkLst>
            <pc:docMk/>
            <pc:sldMk cId="3598241350" sldId="5191"/>
            <ac:picMk id="2" creationId="{BE6CBE06-8D08-17EE-04EA-F01966C6435E}"/>
          </ac:picMkLst>
        </pc:picChg>
        <pc:picChg chg="add del mod ord">
          <ac:chgData name="Zhang, Aimee (ELS-BEI)" userId="e894c664-a564-45e7-9dde-af7aa1c809af" providerId="ADAL" clId="{69471AFC-A180-43E0-8A01-30FEE601B9A6}" dt="2023-09-01T00:40:25.567" v="31"/>
          <ac:picMkLst>
            <pc:docMk/>
            <pc:sldMk cId="3598241350" sldId="5191"/>
            <ac:picMk id="2" creationId="{DFC2AAE8-C740-E402-7A0F-19D97AC4CCD1}"/>
          </ac:picMkLst>
        </pc:picChg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3598241350" sldId="5191"/>
            <ac:picMk id="2" creationId="{F2ABD05B-E587-9823-BBFF-C350A9727FCA}"/>
          </ac:picMkLst>
        </pc:picChg>
        <pc:picChg chg="add del mod">
          <ac:chgData name="Zhang, Aimee (ELS-BEI)" userId="e894c664-a564-45e7-9dde-af7aa1c809af" providerId="ADAL" clId="{69471AFC-A180-43E0-8A01-30FEE601B9A6}" dt="2023-09-01T00:48:02.408" v="57"/>
          <ac:picMkLst>
            <pc:docMk/>
            <pc:sldMk cId="3598241350" sldId="5191"/>
            <ac:picMk id="3" creationId="{07CA75B6-635D-4565-D1E4-E9DF67856A61}"/>
          </ac:picMkLst>
        </pc:picChg>
        <pc:picChg chg="add del mod">
          <ac:chgData name="Zhang, Aimee (ELS-BEI)" userId="e894c664-a564-45e7-9dde-af7aa1c809af" providerId="ADAL" clId="{69471AFC-A180-43E0-8A01-30FEE601B9A6}" dt="2023-09-03T23:28:19.137" v="149"/>
          <ac:picMkLst>
            <pc:docMk/>
            <pc:sldMk cId="3598241350" sldId="5191"/>
            <ac:picMk id="3" creationId="{0AD8B04A-EA39-554C-2A9E-F8E35B74F94E}"/>
          </ac:picMkLst>
        </pc:picChg>
        <pc:picChg chg="add del mod">
          <ac:chgData name="Zhang, Aimee (ELS-BEI)" userId="e894c664-a564-45e7-9dde-af7aa1c809af" providerId="ADAL" clId="{69471AFC-A180-43E0-8A01-30FEE601B9A6}" dt="2023-09-01T01:08:37.451" v="109"/>
          <ac:picMkLst>
            <pc:docMk/>
            <pc:sldMk cId="3598241350" sldId="5191"/>
            <ac:picMk id="3" creationId="{14209C8C-3D0D-A94D-9470-0825334CD697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3598241350" sldId="5191"/>
            <ac:picMk id="3" creationId="{49BE40F1-764C-AA1A-C939-69157502E972}"/>
          </ac:picMkLst>
        </pc:picChg>
        <pc:picChg chg="add del mod">
          <ac:chgData name="Zhang, Aimee (ELS-BEI)" userId="e894c664-a564-45e7-9dde-af7aa1c809af" providerId="ADAL" clId="{69471AFC-A180-43E0-8A01-30FEE601B9A6}" dt="2023-09-03T23:20:10.194" v="137"/>
          <ac:picMkLst>
            <pc:docMk/>
            <pc:sldMk cId="3598241350" sldId="5191"/>
            <ac:picMk id="3" creationId="{4BA3AEFE-19E0-6311-4F94-4BD19585BF99}"/>
          </ac:picMkLst>
        </pc:picChg>
        <pc:picChg chg="add del mod">
          <ac:chgData name="Zhang, Aimee (ELS-BEI)" userId="e894c664-a564-45e7-9dde-af7aa1c809af" providerId="ADAL" clId="{69471AFC-A180-43E0-8A01-30FEE601B9A6}" dt="2023-09-03T23:58:38.854" v="274"/>
          <ac:picMkLst>
            <pc:docMk/>
            <pc:sldMk cId="3598241350" sldId="5191"/>
            <ac:picMk id="3" creationId="{73B45A1E-2D76-F2C8-040E-164710137EA3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3598241350" sldId="5191"/>
            <ac:picMk id="3" creationId="{B32821D6-2BAC-19AC-4948-C4609BBACFC1}"/>
          </ac:picMkLst>
        </pc:picChg>
        <pc:picChg chg="add del mod">
          <ac:chgData name="Zhang, Aimee (ELS-BEI)" userId="e894c664-a564-45e7-9dde-af7aa1c809af" providerId="ADAL" clId="{69471AFC-A180-43E0-8A01-30FEE601B9A6}" dt="2023-09-01T00:38:42.983" v="30"/>
          <ac:picMkLst>
            <pc:docMk/>
            <pc:sldMk cId="3598241350" sldId="5191"/>
            <ac:picMk id="3" creationId="{E3DBCF76-445B-E468-71F8-A8523137C025}"/>
          </ac:picMkLst>
        </pc:picChg>
        <pc:picChg chg="add del mod">
          <ac:chgData name="Zhang, Aimee (ELS-BEI)" userId="e894c664-a564-45e7-9dde-af7aa1c809af" providerId="ADAL" clId="{69471AFC-A180-43E0-8A01-30FEE601B9A6}" dt="2023-09-03T23:31:19.934" v="163"/>
          <ac:picMkLst>
            <pc:docMk/>
            <pc:sldMk cId="3598241350" sldId="5191"/>
            <ac:picMk id="3" creationId="{FF966723-C0FB-85C1-C5BF-4DFA510776D0}"/>
          </ac:picMkLst>
        </pc:picChg>
        <pc:picChg chg="add del mod ord">
          <ac:chgData name="Zhang, Aimee (ELS-BEI)" userId="e894c664-a564-45e7-9dde-af7aa1c809af" providerId="ADAL" clId="{69471AFC-A180-43E0-8A01-30FEE601B9A6}" dt="2023-09-04T00:17:31.498" v="340"/>
          <ac:picMkLst>
            <pc:docMk/>
            <pc:sldMk cId="3598241350" sldId="5191"/>
            <ac:picMk id="4" creationId="{131161E0-846D-2A34-135A-E85C0626A375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3598241350" sldId="5191"/>
            <ac:picMk id="4" creationId="{3439EC5A-5925-C947-4359-C0C89E003783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3598241350" sldId="5191"/>
            <ac:picMk id="4" creationId="{3B6266A4-49FD-937A-2873-A2383778C543}"/>
          </ac:picMkLst>
        </pc:picChg>
        <pc:picChg chg="add del mod">
          <ac:chgData name="Zhang, Aimee (ELS-BEI)" userId="e894c664-a564-45e7-9dde-af7aa1c809af" providerId="ADAL" clId="{69471AFC-A180-43E0-8A01-30FEE601B9A6}" dt="2023-09-01T00:40:57.403" v="40"/>
          <ac:picMkLst>
            <pc:docMk/>
            <pc:sldMk cId="3598241350" sldId="5191"/>
            <ac:picMk id="4" creationId="{6657801E-2467-B5E4-38D8-78B7C688E176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3598241350" sldId="5191"/>
            <ac:picMk id="4" creationId="{B3530F81-7CE0-EE02-EBC8-177BF3F2ED52}"/>
          </ac:picMkLst>
        </pc:picChg>
        <pc:picChg chg="add del mod">
          <ac:chgData name="Zhang, Aimee (ELS-BEI)" userId="e894c664-a564-45e7-9dde-af7aa1c809af" providerId="ADAL" clId="{69471AFC-A180-43E0-8A01-30FEE601B9A6}" dt="2023-09-04T00:00:48.141" v="287"/>
          <ac:picMkLst>
            <pc:docMk/>
            <pc:sldMk cId="3598241350" sldId="5191"/>
            <ac:picMk id="4" creationId="{D4149C64-287F-8A8C-F2F7-A89A116371A0}"/>
          </ac:picMkLst>
        </pc:picChg>
        <pc:picChg chg="add del mod">
          <ac:chgData name="Zhang, Aimee (ELS-BEI)" userId="e894c664-a564-45e7-9dde-af7aa1c809af" providerId="ADAL" clId="{69471AFC-A180-43E0-8A01-30FEE601B9A6}" dt="2023-09-03T23:38:22.503" v="200"/>
          <ac:picMkLst>
            <pc:docMk/>
            <pc:sldMk cId="3598241350" sldId="5191"/>
            <ac:picMk id="4" creationId="{D5144F74-0CBA-C933-F0F4-13E0DCBC81A2}"/>
          </ac:picMkLst>
        </pc:picChg>
        <pc:picChg chg="add del mod ord">
          <ac:chgData name="Zhang, Aimee (ELS-BEI)" userId="e894c664-a564-45e7-9dde-af7aa1c809af" providerId="ADAL" clId="{69471AFC-A180-43E0-8A01-30FEE601B9A6}" dt="2023-09-03T23:39:51.197" v="201"/>
          <ac:picMkLst>
            <pc:docMk/>
            <pc:sldMk cId="3598241350" sldId="5191"/>
            <ac:picMk id="6" creationId="{667A7FFA-9045-C3A3-D0F4-FFE374AA9525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3598241350" sldId="5191"/>
            <ac:picMk id="6" creationId="{B83C52D7-2CEB-4864-F6D9-8EE49E6FF843}"/>
          </ac:picMkLst>
        </pc:picChg>
        <pc:picChg chg="add del mod">
          <ac:chgData name="Zhang, Aimee (ELS-BEI)" userId="e894c664-a564-45e7-9dde-af7aa1c809af" providerId="ADAL" clId="{69471AFC-A180-43E0-8A01-30FEE601B9A6}" dt="2023-09-04T00:17:39.216" v="348"/>
          <ac:picMkLst>
            <pc:docMk/>
            <pc:sldMk cId="3598241350" sldId="5191"/>
            <ac:picMk id="7" creationId="{3D87311F-8B9D-6CC9-1C9D-B2B4F9173FFC}"/>
          </ac:picMkLst>
        </pc:picChg>
        <pc:picChg chg="add del mod">
          <ac:chgData name="Zhang, Aimee (ELS-BEI)" userId="e894c664-a564-45e7-9dde-af7aa1c809af" providerId="ADAL" clId="{69471AFC-A180-43E0-8A01-30FEE601B9A6}" dt="2023-09-03T23:40:11.179" v="209"/>
          <ac:picMkLst>
            <pc:docMk/>
            <pc:sldMk cId="3598241350" sldId="5191"/>
            <ac:picMk id="7" creationId="{501B4C1F-A7A7-FAFA-E83B-6D957D5EB4D9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3598241350" sldId="5191"/>
            <ac:picMk id="8" creationId="{AEB078D0-A06A-7A90-A133-FFB00A3B6F91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3598241350" sldId="5191"/>
            <ac:picMk id="9" creationId="{12E6AAD6-0283-D053-00FA-37120ABCA74B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3598241350" sldId="5191"/>
            <ac:picMk id="10" creationId="{45197236-C4B8-4015-158E-FBBA51962DD5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3598241350" sldId="5191"/>
            <ac:picMk id="12" creationId="{B85D9754-7EEC-3D6A-8B17-1327D59EBF19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3598241350" sldId="5191"/>
            <ac:picMk id="44" creationId="{CEBD8601-EEB6-8C0D-8E80-55F964950DB7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129663527" sldId="5192"/>
        </pc:sldMkLst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129663527" sldId="5192"/>
            <ac:picMk id="2" creationId="{0B15D4BE-F739-0408-AFF3-C9A87DD4E3CD}"/>
          </ac:picMkLst>
        </pc:picChg>
        <pc:picChg chg="add del mod ord">
          <ac:chgData name="Zhang, Aimee (ELS-BEI)" userId="e894c664-a564-45e7-9dde-af7aa1c809af" providerId="ADAL" clId="{69471AFC-A180-43E0-8A01-30FEE601B9A6}" dt="2023-09-03T23:57:54.449" v="261"/>
          <ac:picMkLst>
            <pc:docMk/>
            <pc:sldMk cId="129663527" sldId="5192"/>
            <ac:picMk id="2" creationId="{30683E86-AC21-7BA6-BB4C-0AC9C8F6FFE0}"/>
          </ac:picMkLst>
        </pc:picChg>
        <pc:picChg chg="add del mod ord">
          <ac:chgData name="Zhang, Aimee (ELS-BEI)" userId="e894c664-a564-45e7-9dde-af7aa1c809af" providerId="ADAL" clId="{69471AFC-A180-43E0-8A01-30FEE601B9A6}" dt="2023-09-01T00:40:25.567" v="31"/>
          <ac:picMkLst>
            <pc:docMk/>
            <pc:sldMk cId="129663527" sldId="5192"/>
            <ac:picMk id="2" creationId="{68384729-B72F-F283-8D6F-F82703CD7A9F}"/>
          </ac:picMkLst>
        </pc:picChg>
        <pc:picChg chg="add del mod ord">
          <ac:chgData name="Zhang, Aimee (ELS-BEI)" userId="e894c664-a564-45e7-9dde-af7aa1c809af" providerId="ADAL" clId="{69471AFC-A180-43E0-8A01-30FEE601B9A6}" dt="2023-09-03T23:22:22.163" v="141"/>
          <ac:picMkLst>
            <pc:docMk/>
            <pc:sldMk cId="129663527" sldId="5192"/>
            <ac:picMk id="2" creationId="{721CB0FD-BB72-FECF-51F1-51A453DB52B8}"/>
          </ac:picMkLst>
        </pc:picChg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129663527" sldId="5192"/>
            <ac:picMk id="2" creationId="{7A49BBB8-7665-A264-CBA0-FD05C14CA910}"/>
          </ac:picMkLst>
        </pc:picChg>
        <pc:picChg chg="add del mod ord">
          <ac:chgData name="Zhang, Aimee (ELS-BEI)" userId="e894c664-a564-45e7-9dde-af7aa1c809af" providerId="ADAL" clId="{69471AFC-A180-43E0-8A01-30FEE601B9A6}" dt="2023-09-01T01:05:45.333" v="94"/>
          <ac:picMkLst>
            <pc:docMk/>
            <pc:sldMk cId="129663527" sldId="5192"/>
            <ac:picMk id="2" creationId="{7A5B11C5-128D-6D1F-63D7-395F2E87F8C4}"/>
          </ac:picMkLst>
        </pc:picChg>
        <pc:picChg chg="add del mod ord">
          <ac:chgData name="Zhang, Aimee (ELS-BEI)" userId="e894c664-a564-45e7-9dde-af7aa1c809af" providerId="ADAL" clId="{69471AFC-A180-43E0-8A01-30FEE601B9A6}" dt="2023-09-03T23:19:49.231" v="129"/>
          <ac:picMkLst>
            <pc:docMk/>
            <pc:sldMk cId="129663527" sldId="5192"/>
            <ac:picMk id="2" creationId="{81B6F1F5-18C3-343D-3F0A-8809E6B5EEF8}"/>
          </ac:picMkLst>
        </pc:picChg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129663527" sldId="5192"/>
            <ac:picMk id="2" creationId="{8E5CE97D-52F6-85C5-96DC-58A959654C66}"/>
          </ac:picMkLst>
        </pc:picChg>
        <pc:picChg chg="add del mod ord">
          <ac:chgData name="Zhang, Aimee (ELS-BEI)" userId="e894c664-a564-45e7-9dde-af7aa1c809af" providerId="ADAL" clId="{69471AFC-A180-43E0-8A01-30FEE601B9A6}" dt="2023-09-01T00:43:39.852" v="44"/>
          <ac:picMkLst>
            <pc:docMk/>
            <pc:sldMk cId="129663527" sldId="5192"/>
            <ac:picMk id="2" creationId="{B5A0BE96-0DA8-3E17-8BD3-CE97AB155076}"/>
          </ac:picMkLst>
        </pc:picChg>
        <pc:picChg chg="add del mod ord">
          <ac:chgData name="Zhang, Aimee (ELS-BEI)" userId="e894c664-a564-45e7-9dde-af7aa1c809af" providerId="ADAL" clId="{69471AFC-A180-43E0-8A01-30FEE601B9A6}" dt="2023-09-04T00:00:30.183" v="278"/>
          <ac:picMkLst>
            <pc:docMk/>
            <pc:sldMk cId="129663527" sldId="5192"/>
            <ac:picMk id="2" creationId="{C1ECB484-1EEE-9FA2-0745-794A5CACB50E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129663527" sldId="5192"/>
            <ac:picMk id="2" creationId="{CFEC6266-F817-E506-66CA-AB88B8D87A60}"/>
          </ac:picMkLst>
        </pc:picChg>
        <pc:picChg chg="add del mod ord">
          <ac:chgData name="Zhang, Aimee (ELS-BEI)" userId="e894c664-a564-45e7-9dde-af7aa1c809af" providerId="ADAL" clId="{69471AFC-A180-43E0-8A01-30FEE601B9A6}" dt="2023-09-01T00:38:04.571" v="22"/>
          <ac:picMkLst>
            <pc:docMk/>
            <pc:sldMk cId="129663527" sldId="5192"/>
            <ac:picMk id="2" creationId="{E118541A-D3FC-F606-D67D-EF3C778741FB}"/>
          </ac:picMkLst>
        </pc:picChg>
        <pc:picChg chg="add del mod ord">
          <ac:chgData name="Zhang, Aimee (ELS-BEI)" userId="e894c664-a564-45e7-9dde-af7aa1c809af" providerId="ADAL" clId="{69471AFC-A180-43E0-8A01-30FEE601B9A6}" dt="2023-09-03T23:33:18.374" v="164"/>
          <ac:picMkLst>
            <pc:docMk/>
            <pc:sldMk cId="129663527" sldId="5192"/>
            <ac:picMk id="2" creationId="{ED0E5C49-88A8-C613-D8A9-947780DA5480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129663527" sldId="5192"/>
            <ac:picMk id="3" creationId="{0E87FFA7-5DB1-8BCD-9AB0-932A1D248E01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129663527" sldId="5192"/>
            <ac:picMk id="3" creationId="{50F36ABC-04C9-ABEC-31DF-9CAAD55CB446}"/>
          </ac:picMkLst>
        </pc:picChg>
        <pc:picChg chg="add del mod">
          <ac:chgData name="Zhang, Aimee (ELS-BEI)" userId="e894c664-a564-45e7-9dde-af7aa1c809af" providerId="ADAL" clId="{69471AFC-A180-43E0-8A01-30FEE601B9A6}" dt="2023-09-01T00:48:02.408" v="57"/>
          <ac:picMkLst>
            <pc:docMk/>
            <pc:sldMk cId="129663527" sldId="5192"/>
            <ac:picMk id="3" creationId="{61CAC66B-4BFC-8DBB-C758-CBC27F8243F1}"/>
          </ac:picMkLst>
        </pc:picChg>
        <pc:picChg chg="add del mod">
          <ac:chgData name="Zhang, Aimee (ELS-BEI)" userId="e894c664-a564-45e7-9dde-af7aa1c809af" providerId="ADAL" clId="{69471AFC-A180-43E0-8A01-30FEE601B9A6}" dt="2023-09-03T23:38:22.503" v="200"/>
          <ac:picMkLst>
            <pc:docMk/>
            <pc:sldMk cId="129663527" sldId="5192"/>
            <ac:picMk id="3" creationId="{6E052A88-2797-26B0-DD7E-9491C6825C19}"/>
          </ac:picMkLst>
        </pc:picChg>
        <pc:picChg chg="add del mod">
          <ac:chgData name="Zhang, Aimee (ELS-BEI)" userId="e894c664-a564-45e7-9dde-af7aa1c809af" providerId="ADAL" clId="{69471AFC-A180-43E0-8A01-30FEE601B9A6}" dt="2023-09-01T01:08:37.451" v="109"/>
          <ac:picMkLst>
            <pc:docMk/>
            <pc:sldMk cId="129663527" sldId="5192"/>
            <ac:picMk id="3" creationId="{7416F876-42D0-8BBA-B4BE-CBC8AC092EB2}"/>
          </ac:picMkLst>
        </pc:picChg>
        <pc:picChg chg="add del mod">
          <ac:chgData name="Zhang, Aimee (ELS-BEI)" userId="e894c664-a564-45e7-9dde-af7aa1c809af" providerId="ADAL" clId="{69471AFC-A180-43E0-8A01-30FEE601B9A6}" dt="2023-09-03T23:58:38.854" v="274"/>
          <ac:picMkLst>
            <pc:docMk/>
            <pc:sldMk cId="129663527" sldId="5192"/>
            <ac:picMk id="3" creationId="{92A1CA63-71BD-6802-2536-A2D72A49EFA9}"/>
          </ac:picMkLst>
        </pc:picChg>
        <pc:picChg chg="add del mod">
          <ac:chgData name="Zhang, Aimee (ELS-BEI)" userId="e894c664-a564-45e7-9dde-af7aa1c809af" providerId="ADAL" clId="{69471AFC-A180-43E0-8A01-30FEE601B9A6}" dt="2023-09-03T23:20:10.194" v="137"/>
          <ac:picMkLst>
            <pc:docMk/>
            <pc:sldMk cId="129663527" sldId="5192"/>
            <ac:picMk id="3" creationId="{9F49BC4C-504F-9164-DE2A-4190E98A3144}"/>
          </ac:picMkLst>
        </pc:picChg>
        <pc:picChg chg="add del mod">
          <ac:chgData name="Zhang, Aimee (ELS-BEI)" userId="e894c664-a564-45e7-9dde-af7aa1c809af" providerId="ADAL" clId="{69471AFC-A180-43E0-8A01-30FEE601B9A6}" dt="2023-09-03T23:28:19.137" v="149"/>
          <ac:picMkLst>
            <pc:docMk/>
            <pc:sldMk cId="129663527" sldId="5192"/>
            <ac:picMk id="3" creationId="{A6C94A0F-3A3A-3F3A-E8DB-B1C0EAA89A94}"/>
          </ac:picMkLst>
        </pc:picChg>
        <pc:picChg chg="add del mod">
          <ac:chgData name="Zhang, Aimee (ELS-BEI)" userId="e894c664-a564-45e7-9dde-af7aa1c809af" providerId="ADAL" clId="{69471AFC-A180-43E0-8A01-30FEE601B9A6}" dt="2023-09-01T00:38:42.983" v="30"/>
          <ac:picMkLst>
            <pc:docMk/>
            <pc:sldMk cId="129663527" sldId="5192"/>
            <ac:picMk id="3" creationId="{F430E753-874E-F160-063B-D2AC24F15ADD}"/>
          </ac:picMkLst>
        </pc:picChg>
        <pc:picChg chg="add del mod">
          <ac:chgData name="Zhang, Aimee (ELS-BEI)" userId="e894c664-a564-45e7-9dde-af7aa1c809af" providerId="ADAL" clId="{69471AFC-A180-43E0-8A01-30FEE601B9A6}" dt="2023-09-04T00:00:48.141" v="287"/>
          <ac:picMkLst>
            <pc:docMk/>
            <pc:sldMk cId="129663527" sldId="5192"/>
            <ac:picMk id="6" creationId="{333C917D-CC59-A7BD-B40A-4B343BC89FDC}"/>
          </ac:picMkLst>
        </pc:picChg>
        <pc:picChg chg="add del mod">
          <ac:chgData name="Zhang, Aimee (ELS-BEI)" userId="e894c664-a564-45e7-9dde-af7aa1c809af" providerId="ADAL" clId="{69471AFC-A180-43E0-8A01-30FEE601B9A6}" dt="2023-09-01T00:40:57.403" v="40"/>
          <ac:picMkLst>
            <pc:docMk/>
            <pc:sldMk cId="129663527" sldId="5192"/>
            <ac:picMk id="6" creationId="{745E504F-109F-44BD-66B0-EA93097C40C4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129663527" sldId="5192"/>
            <ac:picMk id="6" creationId="{7E44E4A4-97CA-CC62-FD54-2B296370004A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129663527" sldId="5192"/>
            <ac:picMk id="6" creationId="{B0B3AB5D-A2AE-DD6D-CBB9-F1874DFF8984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129663527" sldId="5192"/>
            <ac:picMk id="6" creationId="{D36A5B40-4655-A521-A80D-699B4B4E5554}"/>
          </ac:picMkLst>
        </pc:picChg>
        <pc:picChg chg="add del mod ord">
          <ac:chgData name="Zhang, Aimee (ELS-BEI)" userId="e894c664-a564-45e7-9dde-af7aa1c809af" providerId="ADAL" clId="{69471AFC-A180-43E0-8A01-30FEE601B9A6}" dt="2023-09-04T00:17:31.498" v="340"/>
          <ac:picMkLst>
            <pc:docMk/>
            <pc:sldMk cId="129663527" sldId="5192"/>
            <ac:picMk id="6" creationId="{FB57B2C6-62F5-A29B-58A0-5F07474A84FB}"/>
          </ac:picMkLst>
        </pc:picChg>
        <pc:picChg chg="add del mod ord">
          <ac:chgData name="Zhang, Aimee (ELS-BEI)" userId="e894c664-a564-45e7-9dde-af7aa1c809af" providerId="ADAL" clId="{69471AFC-A180-43E0-8A01-30FEE601B9A6}" dt="2023-09-03T23:39:51.197" v="201"/>
          <ac:picMkLst>
            <pc:docMk/>
            <pc:sldMk cId="129663527" sldId="5192"/>
            <ac:picMk id="7" creationId="{FDFED919-15BA-0F83-271A-776E329F9D51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129663527" sldId="5192"/>
            <ac:picMk id="7" creationId="{FF5C04D4-F1EE-5060-8295-779CD2D9324B}"/>
          </ac:picMkLst>
        </pc:picChg>
        <pc:picChg chg="add del mod">
          <ac:chgData name="Zhang, Aimee (ELS-BEI)" userId="e894c664-a564-45e7-9dde-af7aa1c809af" providerId="ADAL" clId="{69471AFC-A180-43E0-8A01-30FEE601B9A6}" dt="2023-09-04T00:17:39.216" v="348"/>
          <ac:picMkLst>
            <pc:docMk/>
            <pc:sldMk cId="129663527" sldId="5192"/>
            <ac:picMk id="8" creationId="{13A6BC0B-9AD9-EFA1-8371-4D5041555249}"/>
          </ac:picMkLst>
        </pc:picChg>
        <pc:picChg chg="add del mod">
          <ac:chgData name="Zhang, Aimee (ELS-BEI)" userId="e894c664-a564-45e7-9dde-af7aa1c809af" providerId="ADAL" clId="{69471AFC-A180-43E0-8A01-30FEE601B9A6}" dt="2023-09-03T23:40:11.179" v="209"/>
          <ac:picMkLst>
            <pc:docMk/>
            <pc:sldMk cId="129663527" sldId="5192"/>
            <ac:picMk id="8" creationId="{261FEB76-F572-F9F6-E755-C905C45505D5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129663527" sldId="5192"/>
            <ac:picMk id="9" creationId="{CBA04773-3510-935C-1A24-692437617391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129663527" sldId="5192"/>
            <ac:picMk id="10" creationId="{21F26247-2F4E-6DF1-F00E-2070B9E3EBEB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129663527" sldId="5192"/>
            <ac:picMk id="12" creationId="{5BF9759B-C1D8-7111-DD45-00061DE475C8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129663527" sldId="5192"/>
            <ac:picMk id="12" creationId="{D495C85B-3597-AE53-0561-BB9AF41DEEA8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129663527" sldId="5192"/>
            <ac:picMk id="13" creationId="{0B186900-B6E6-0E0E-4606-61E2DF8825B7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149980818" sldId="5193"/>
        </pc:sldMkLst>
        <pc:picChg chg="add del mod ord">
          <ac:chgData name="Zhang, Aimee (ELS-BEI)" userId="e894c664-a564-45e7-9dde-af7aa1c809af" providerId="ADAL" clId="{69471AFC-A180-43E0-8A01-30FEE601B9A6}" dt="2023-09-03T23:57:54.449" v="261"/>
          <ac:picMkLst>
            <pc:docMk/>
            <pc:sldMk cId="149980818" sldId="5193"/>
            <ac:picMk id="2" creationId="{13167F6F-3A01-F993-50DA-F0ECC77195E8}"/>
          </ac:picMkLst>
        </pc:picChg>
        <pc:picChg chg="add del mod ord">
          <ac:chgData name="Zhang, Aimee (ELS-BEI)" userId="e894c664-a564-45e7-9dde-af7aa1c809af" providerId="ADAL" clId="{69471AFC-A180-43E0-8A01-30FEE601B9A6}" dt="2023-09-03T23:19:49.231" v="129"/>
          <ac:picMkLst>
            <pc:docMk/>
            <pc:sldMk cId="149980818" sldId="5193"/>
            <ac:picMk id="2" creationId="{1414CF54-56DF-437F-D407-11D31840D354}"/>
          </ac:picMkLst>
        </pc:picChg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149980818" sldId="5193"/>
            <ac:picMk id="2" creationId="{146B723D-F466-E5AE-2880-D6392A3F78F6}"/>
          </ac:picMkLst>
        </pc:picChg>
        <pc:picChg chg="add del mod ord">
          <ac:chgData name="Zhang, Aimee (ELS-BEI)" userId="e894c664-a564-45e7-9dde-af7aa1c809af" providerId="ADAL" clId="{69471AFC-A180-43E0-8A01-30FEE601B9A6}" dt="2023-09-03T23:33:18.374" v="164"/>
          <ac:picMkLst>
            <pc:docMk/>
            <pc:sldMk cId="149980818" sldId="5193"/>
            <ac:picMk id="2" creationId="{1CC27743-8896-3B5B-7218-418B6D46329B}"/>
          </ac:picMkLst>
        </pc:picChg>
        <pc:picChg chg="add del mod ord">
          <ac:chgData name="Zhang, Aimee (ELS-BEI)" userId="e894c664-a564-45e7-9dde-af7aa1c809af" providerId="ADAL" clId="{69471AFC-A180-43E0-8A01-30FEE601B9A6}" dt="2023-09-03T23:30:58.584" v="157"/>
          <ac:picMkLst>
            <pc:docMk/>
            <pc:sldMk cId="149980818" sldId="5193"/>
            <ac:picMk id="2" creationId="{22B2A843-F6B1-72A2-859F-24B4BA11C761}"/>
          </ac:picMkLst>
        </pc:picChg>
        <pc:picChg chg="add del mod ord">
          <ac:chgData name="Zhang, Aimee (ELS-BEI)" userId="e894c664-a564-45e7-9dde-af7aa1c809af" providerId="ADAL" clId="{69471AFC-A180-43E0-8A01-30FEE601B9A6}" dt="2023-09-01T00:38:04.571" v="22"/>
          <ac:picMkLst>
            <pc:docMk/>
            <pc:sldMk cId="149980818" sldId="5193"/>
            <ac:picMk id="2" creationId="{29E60924-C723-3A35-AEA9-978AF64CB958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149980818" sldId="5193"/>
            <ac:picMk id="2" creationId="{2C0D502A-F852-162D-F5B6-DA329E10D1E1}"/>
          </ac:picMkLst>
        </pc:picChg>
        <pc:picChg chg="add del mod ord">
          <ac:chgData name="Zhang, Aimee (ELS-BEI)" userId="e894c664-a564-45e7-9dde-af7aa1c809af" providerId="ADAL" clId="{69471AFC-A180-43E0-8A01-30FEE601B9A6}" dt="2023-09-01T00:40:25.567" v="31"/>
          <ac:picMkLst>
            <pc:docMk/>
            <pc:sldMk cId="149980818" sldId="5193"/>
            <ac:picMk id="2" creationId="{6AE9E12C-FC54-B89E-BC86-4E2A55017AD2}"/>
          </ac:picMkLst>
        </pc:picChg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149980818" sldId="5193"/>
            <ac:picMk id="2" creationId="{73FEA224-D204-7980-E9AD-A73A828B2F38}"/>
          </ac:picMkLst>
        </pc:picChg>
        <pc:picChg chg="add del mod ord">
          <ac:chgData name="Zhang, Aimee (ELS-BEI)" userId="e894c664-a564-45e7-9dde-af7aa1c809af" providerId="ADAL" clId="{69471AFC-A180-43E0-8A01-30FEE601B9A6}" dt="2023-09-01T00:43:39.852" v="44"/>
          <ac:picMkLst>
            <pc:docMk/>
            <pc:sldMk cId="149980818" sldId="5193"/>
            <ac:picMk id="2" creationId="{9781492D-4A9F-6A69-08FB-86082E4CB22B}"/>
          </ac:picMkLst>
        </pc:picChg>
        <pc:picChg chg="add del mod ord">
          <ac:chgData name="Zhang, Aimee (ELS-BEI)" userId="e894c664-a564-45e7-9dde-af7aa1c809af" providerId="ADAL" clId="{69471AFC-A180-43E0-8A01-30FEE601B9A6}" dt="2023-09-03T23:22:22.163" v="141"/>
          <ac:picMkLst>
            <pc:docMk/>
            <pc:sldMk cId="149980818" sldId="5193"/>
            <ac:picMk id="2" creationId="{B97620B1-C595-74EE-77C6-98C99F53947F}"/>
          </ac:picMkLst>
        </pc:picChg>
        <pc:picChg chg="add del mod ord">
          <ac:chgData name="Zhang, Aimee (ELS-BEI)" userId="e894c664-a564-45e7-9dde-af7aa1c809af" providerId="ADAL" clId="{69471AFC-A180-43E0-8A01-30FEE601B9A6}" dt="2023-09-01T01:05:45.333" v="94"/>
          <ac:picMkLst>
            <pc:docMk/>
            <pc:sldMk cId="149980818" sldId="5193"/>
            <ac:picMk id="2" creationId="{DE17B67F-1DA2-4C35-C5B3-69463C6A2AFC}"/>
          </ac:picMkLst>
        </pc:picChg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149980818" sldId="5193"/>
            <ac:picMk id="2" creationId="{EF4C61D5-B252-B643-9E87-C161AD45D823}"/>
          </ac:picMkLst>
        </pc:picChg>
        <pc:picChg chg="add del mod ord">
          <ac:chgData name="Zhang, Aimee (ELS-BEI)" userId="e894c664-a564-45e7-9dde-af7aa1c809af" providerId="ADAL" clId="{69471AFC-A180-43E0-8A01-30FEE601B9A6}" dt="2023-09-04T00:00:30.183" v="278"/>
          <ac:picMkLst>
            <pc:docMk/>
            <pc:sldMk cId="149980818" sldId="5193"/>
            <ac:picMk id="2" creationId="{FDDBC628-58D6-DA27-5FB8-C03F1C719677}"/>
          </ac:picMkLst>
        </pc:picChg>
        <pc:picChg chg="add del mod">
          <ac:chgData name="Zhang, Aimee (ELS-BEI)" userId="e894c664-a564-45e7-9dde-af7aa1c809af" providerId="ADAL" clId="{69471AFC-A180-43E0-8A01-30FEE601B9A6}" dt="2023-09-01T01:08:37.451" v="109"/>
          <ac:picMkLst>
            <pc:docMk/>
            <pc:sldMk cId="149980818" sldId="5193"/>
            <ac:picMk id="4" creationId="{18AAF775-CA05-0981-575D-A3E00530F46E}"/>
          </ac:picMkLst>
        </pc:picChg>
        <pc:picChg chg="add del mod">
          <ac:chgData name="Zhang, Aimee (ELS-BEI)" userId="e894c664-a564-45e7-9dde-af7aa1c809af" providerId="ADAL" clId="{69471AFC-A180-43E0-8A01-30FEE601B9A6}" dt="2023-09-03T23:31:19.934" v="163"/>
          <ac:picMkLst>
            <pc:docMk/>
            <pc:sldMk cId="149980818" sldId="5193"/>
            <ac:picMk id="4" creationId="{321D4438-8CC1-9CAB-EF67-782FF80FB4BA}"/>
          </ac:picMkLst>
        </pc:picChg>
        <pc:picChg chg="add del mod">
          <ac:chgData name="Zhang, Aimee (ELS-BEI)" userId="e894c664-a564-45e7-9dde-af7aa1c809af" providerId="ADAL" clId="{69471AFC-A180-43E0-8A01-30FEE601B9A6}" dt="2023-09-01T00:48:02.408" v="57"/>
          <ac:picMkLst>
            <pc:docMk/>
            <pc:sldMk cId="149980818" sldId="5193"/>
            <ac:picMk id="4" creationId="{503CF7DD-3755-D2C6-D17C-4978B6380CD2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149980818" sldId="5193"/>
            <ac:picMk id="4" creationId="{6848E6B0-3E3B-DAC1-9D56-97214871A560}"/>
          </ac:picMkLst>
        </pc:picChg>
        <pc:picChg chg="add del mod">
          <ac:chgData name="Zhang, Aimee (ELS-BEI)" userId="e894c664-a564-45e7-9dde-af7aa1c809af" providerId="ADAL" clId="{69471AFC-A180-43E0-8A01-30FEE601B9A6}" dt="2023-09-03T23:58:38.854" v="274"/>
          <ac:picMkLst>
            <pc:docMk/>
            <pc:sldMk cId="149980818" sldId="5193"/>
            <ac:picMk id="4" creationId="{6E2DADC3-0D1A-70D7-B4D8-148F39E71CD0}"/>
          </ac:picMkLst>
        </pc:picChg>
        <pc:picChg chg="add del mod">
          <ac:chgData name="Zhang, Aimee (ELS-BEI)" userId="e894c664-a564-45e7-9dde-af7aa1c809af" providerId="ADAL" clId="{69471AFC-A180-43E0-8A01-30FEE601B9A6}" dt="2023-09-03T23:28:19.137" v="149"/>
          <ac:picMkLst>
            <pc:docMk/>
            <pc:sldMk cId="149980818" sldId="5193"/>
            <ac:picMk id="4" creationId="{C588F864-4208-6EAD-9DAB-32DADCA18B34}"/>
          </ac:picMkLst>
        </pc:picChg>
        <pc:picChg chg="add del mod">
          <ac:chgData name="Zhang, Aimee (ELS-BEI)" userId="e894c664-a564-45e7-9dde-af7aa1c809af" providerId="ADAL" clId="{69471AFC-A180-43E0-8A01-30FEE601B9A6}" dt="2023-09-01T00:38:42.983" v="30"/>
          <ac:picMkLst>
            <pc:docMk/>
            <pc:sldMk cId="149980818" sldId="5193"/>
            <ac:picMk id="4" creationId="{F3DC24BD-5E47-69A4-DE1C-930892603ACA}"/>
          </ac:picMkLst>
        </pc:picChg>
        <pc:picChg chg="add del mod">
          <ac:chgData name="Zhang, Aimee (ELS-BEI)" userId="e894c664-a564-45e7-9dde-af7aa1c809af" providerId="ADAL" clId="{69471AFC-A180-43E0-8A01-30FEE601B9A6}" dt="2023-09-03T23:20:10.194" v="137"/>
          <ac:picMkLst>
            <pc:docMk/>
            <pc:sldMk cId="149980818" sldId="5193"/>
            <ac:picMk id="4" creationId="{F8AEC413-23A2-4C78-A730-002DF24D8C27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149980818" sldId="5193"/>
            <ac:picMk id="4" creationId="{FF0B3065-E581-0107-3E34-6EE4F78E0411}"/>
          </ac:picMkLst>
        </pc:picChg>
        <pc:picChg chg="add del mod">
          <ac:chgData name="Zhang, Aimee (ELS-BEI)" userId="e894c664-a564-45e7-9dde-af7aa1c809af" providerId="ADAL" clId="{69471AFC-A180-43E0-8A01-30FEE601B9A6}" dt="2023-09-01T00:40:57.403" v="40"/>
          <ac:picMkLst>
            <pc:docMk/>
            <pc:sldMk cId="149980818" sldId="5193"/>
            <ac:picMk id="6" creationId="{00C2D47B-384D-9FCE-B8B8-B70824E79C73}"/>
          </ac:picMkLst>
        </pc:picChg>
        <pc:picChg chg="add del mod ord">
          <ac:chgData name="Zhang, Aimee (ELS-BEI)" userId="e894c664-a564-45e7-9dde-af7aa1c809af" providerId="ADAL" clId="{69471AFC-A180-43E0-8A01-30FEE601B9A6}" dt="2023-09-04T00:17:31.498" v="340"/>
          <ac:picMkLst>
            <pc:docMk/>
            <pc:sldMk cId="149980818" sldId="5193"/>
            <ac:picMk id="6" creationId="{5ECC8511-E101-D450-75F9-65AB0188B6C0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149980818" sldId="5193"/>
            <ac:picMk id="6" creationId="{6D8A7FB3-0471-59C0-0AB2-6CB0639E45E3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149980818" sldId="5193"/>
            <ac:picMk id="6" creationId="{98643C28-AD9F-C86E-46BB-B61912C0EF8A}"/>
          </ac:picMkLst>
        </pc:picChg>
        <pc:picChg chg="add del mod">
          <ac:chgData name="Zhang, Aimee (ELS-BEI)" userId="e894c664-a564-45e7-9dde-af7aa1c809af" providerId="ADAL" clId="{69471AFC-A180-43E0-8A01-30FEE601B9A6}" dt="2023-09-03T23:38:22.503" v="200"/>
          <ac:picMkLst>
            <pc:docMk/>
            <pc:sldMk cId="149980818" sldId="5193"/>
            <ac:picMk id="6" creationId="{CC90FCCF-EB57-378F-24BE-6FB7D0924CFE}"/>
          </ac:picMkLst>
        </pc:picChg>
        <pc:picChg chg="add del mod">
          <ac:chgData name="Zhang, Aimee (ELS-BEI)" userId="e894c664-a564-45e7-9dde-af7aa1c809af" providerId="ADAL" clId="{69471AFC-A180-43E0-8A01-30FEE601B9A6}" dt="2023-09-04T00:00:48.141" v="287"/>
          <ac:picMkLst>
            <pc:docMk/>
            <pc:sldMk cId="149980818" sldId="5193"/>
            <ac:picMk id="6" creationId="{FA34E99B-E7B1-DC45-6DEC-534A3DD5633B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149980818" sldId="5193"/>
            <ac:picMk id="6" creationId="{FE95D37F-EEBB-031B-7FD8-38E75A80E202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149980818" sldId="5193"/>
            <ac:picMk id="7" creationId="{8C924F08-20B5-556B-E280-B82145F86AC5}"/>
          </ac:picMkLst>
        </pc:picChg>
        <pc:picChg chg="add del mod ord">
          <ac:chgData name="Zhang, Aimee (ELS-BEI)" userId="e894c664-a564-45e7-9dde-af7aa1c809af" providerId="ADAL" clId="{69471AFC-A180-43E0-8A01-30FEE601B9A6}" dt="2023-09-03T23:39:51.197" v="201"/>
          <ac:picMkLst>
            <pc:docMk/>
            <pc:sldMk cId="149980818" sldId="5193"/>
            <ac:picMk id="7" creationId="{9CD5F599-8BC7-0E40-90CB-A8F7C470F28D}"/>
          </ac:picMkLst>
        </pc:picChg>
        <pc:picChg chg="add del mod">
          <ac:chgData name="Zhang, Aimee (ELS-BEI)" userId="e894c664-a564-45e7-9dde-af7aa1c809af" providerId="ADAL" clId="{69471AFC-A180-43E0-8A01-30FEE601B9A6}" dt="2023-09-03T23:40:11.179" v="209"/>
          <ac:picMkLst>
            <pc:docMk/>
            <pc:sldMk cId="149980818" sldId="5193"/>
            <ac:picMk id="8" creationId="{09D39093-E58A-3C10-6594-8673EAEE4CAB}"/>
          </ac:picMkLst>
        </pc:picChg>
        <pc:picChg chg="add del mod">
          <ac:chgData name="Zhang, Aimee (ELS-BEI)" userId="e894c664-a564-45e7-9dde-af7aa1c809af" providerId="ADAL" clId="{69471AFC-A180-43E0-8A01-30FEE601B9A6}" dt="2023-09-04T00:17:39.216" v="348"/>
          <ac:picMkLst>
            <pc:docMk/>
            <pc:sldMk cId="149980818" sldId="5193"/>
            <ac:picMk id="8" creationId="{26550998-5E62-2294-42EB-38D1308E139B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149980818" sldId="5193"/>
            <ac:picMk id="9" creationId="{A2F06A0F-44FB-6F9E-C73A-0BAD01D647DC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149980818" sldId="5193"/>
            <ac:picMk id="10" creationId="{DBEC1899-DCC6-376A-D713-54CAADE30624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149980818" sldId="5193"/>
            <ac:picMk id="12" creationId="{3C89854F-3BA0-23BE-0318-528BF7516BAF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149980818" sldId="5193"/>
            <ac:picMk id="13" creationId="{3AFDBC5E-DF7F-6A31-C071-5DC050EEC577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149980818" sldId="5193"/>
            <ac:picMk id="78" creationId="{F37A573C-C961-3762-802A-CAE748F74FEA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2528485703" sldId="5194"/>
        </pc:sldMkLst>
        <pc:picChg chg="add del mod ord">
          <ac:chgData name="Zhang, Aimee (ELS-BEI)" userId="e894c664-a564-45e7-9dde-af7aa1c809af" providerId="ADAL" clId="{69471AFC-A180-43E0-8A01-30FEE601B9A6}" dt="2023-09-01T01:05:45.333" v="94"/>
          <ac:picMkLst>
            <pc:docMk/>
            <pc:sldMk cId="2528485703" sldId="5194"/>
            <ac:picMk id="2" creationId="{36608D68-F2E9-D421-893F-F010B86C2BF3}"/>
          </ac:picMkLst>
        </pc:picChg>
        <pc:picChg chg="add del mod ord">
          <ac:chgData name="Zhang, Aimee (ELS-BEI)" userId="e894c664-a564-45e7-9dde-af7aa1c809af" providerId="ADAL" clId="{69471AFC-A180-43E0-8A01-30FEE601B9A6}" dt="2023-09-01T00:38:04.571" v="22"/>
          <ac:picMkLst>
            <pc:docMk/>
            <pc:sldMk cId="2528485703" sldId="5194"/>
            <ac:picMk id="2" creationId="{3D6867FE-5A7C-97EC-0F53-B4F5FE29CDCC}"/>
          </ac:picMkLst>
        </pc:picChg>
        <pc:picChg chg="add del mod ord">
          <ac:chgData name="Zhang, Aimee (ELS-BEI)" userId="e894c664-a564-45e7-9dde-af7aa1c809af" providerId="ADAL" clId="{69471AFC-A180-43E0-8A01-30FEE601B9A6}" dt="2023-09-04T00:00:30.183" v="278"/>
          <ac:picMkLst>
            <pc:docMk/>
            <pc:sldMk cId="2528485703" sldId="5194"/>
            <ac:picMk id="2" creationId="{675F9E12-61A1-D1ED-C76A-834E0CFAFFBF}"/>
          </ac:picMkLst>
        </pc:picChg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2528485703" sldId="5194"/>
            <ac:picMk id="2" creationId="{6C01BA97-B458-F511-1297-3E7738A4D261}"/>
          </ac:picMkLst>
        </pc:picChg>
        <pc:picChg chg="add del mod ord">
          <ac:chgData name="Zhang, Aimee (ELS-BEI)" userId="e894c664-a564-45e7-9dde-af7aa1c809af" providerId="ADAL" clId="{69471AFC-A180-43E0-8A01-30FEE601B9A6}" dt="2023-09-03T23:57:54.449" v="261"/>
          <ac:picMkLst>
            <pc:docMk/>
            <pc:sldMk cId="2528485703" sldId="5194"/>
            <ac:picMk id="2" creationId="{6FEFAAD4-5BC6-6F09-21CF-797B84FE87C8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2528485703" sldId="5194"/>
            <ac:picMk id="2" creationId="{71786B96-E446-024E-8E12-30CB578C1218}"/>
          </ac:picMkLst>
        </pc:picChg>
        <pc:picChg chg="add del mod ord">
          <ac:chgData name="Zhang, Aimee (ELS-BEI)" userId="e894c664-a564-45e7-9dde-af7aa1c809af" providerId="ADAL" clId="{69471AFC-A180-43E0-8A01-30FEE601B9A6}" dt="2023-09-03T23:19:49.231" v="129"/>
          <ac:picMkLst>
            <pc:docMk/>
            <pc:sldMk cId="2528485703" sldId="5194"/>
            <ac:picMk id="2" creationId="{7196025F-3666-C9D9-69B8-0625F4755E6B}"/>
          </ac:picMkLst>
        </pc:picChg>
        <pc:picChg chg="add del mod ord">
          <ac:chgData name="Zhang, Aimee (ELS-BEI)" userId="e894c664-a564-45e7-9dde-af7aa1c809af" providerId="ADAL" clId="{69471AFC-A180-43E0-8A01-30FEE601B9A6}" dt="2023-09-03T23:22:22.163" v="141"/>
          <ac:picMkLst>
            <pc:docMk/>
            <pc:sldMk cId="2528485703" sldId="5194"/>
            <ac:picMk id="2" creationId="{7C1CBA3D-0E10-F38A-0215-285D5E7FB602}"/>
          </ac:picMkLst>
        </pc:picChg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2528485703" sldId="5194"/>
            <ac:picMk id="2" creationId="{80DE129F-1768-F5CF-A3C5-4F23A514FBA5}"/>
          </ac:picMkLst>
        </pc:picChg>
        <pc:picChg chg="add del mod ord">
          <ac:chgData name="Zhang, Aimee (ELS-BEI)" userId="e894c664-a564-45e7-9dde-af7aa1c809af" providerId="ADAL" clId="{69471AFC-A180-43E0-8A01-30FEE601B9A6}" dt="2023-09-01T00:43:39.852" v="44"/>
          <ac:picMkLst>
            <pc:docMk/>
            <pc:sldMk cId="2528485703" sldId="5194"/>
            <ac:picMk id="2" creationId="{C949721D-B021-C05F-FB29-9447782DE658}"/>
          </ac:picMkLst>
        </pc:picChg>
        <pc:picChg chg="add del mod ord">
          <ac:chgData name="Zhang, Aimee (ELS-BEI)" userId="e894c664-a564-45e7-9dde-af7aa1c809af" providerId="ADAL" clId="{69471AFC-A180-43E0-8A01-30FEE601B9A6}" dt="2023-09-03T23:33:18.374" v="164"/>
          <ac:picMkLst>
            <pc:docMk/>
            <pc:sldMk cId="2528485703" sldId="5194"/>
            <ac:picMk id="2" creationId="{CAB3F2A9-5F72-154B-AF68-8327EE1EA91C}"/>
          </ac:picMkLst>
        </pc:picChg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2528485703" sldId="5194"/>
            <ac:picMk id="2" creationId="{E91ABDBA-28DE-4CAA-2C25-7EC823C521F5}"/>
          </ac:picMkLst>
        </pc:picChg>
        <pc:picChg chg="add del mod ord">
          <ac:chgData name="Zhang, Aimee (ELS-BEI)" userId="e894c664-a564-45e7-9dde-af7aa1c809af" providerId="ADAL" clId="{69471AFC-A180-43E0-8A01-30FEE601B9A6}" dt="2023-09-01T00:40:25.567" v="31"/>
          <ac:picMkLst>
            <pc:docMk/>
            <pc:sldMk cId="2528485703" sldId="5194"/>
            <ac:picMk id="2" creationId="{F3224D67-3737-5D6A-BDB0-17E0CA1C4172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2528485703" sldId="5194"/>
            <ac:picMk id="4" creationId="{245E1CE2-32E8-5EB2-AD63-7DA6833E3963}"/>
          </ac:picMkLst>
        </pc:picChg>
        <pc:picChg chg="add del mod">
          <ac:chgData name="Zhang, Aimee (ELS-BEI)" userId="e894c664-a564-45e7-9dde-af7aa1c809af" providerId="ADAL" clId="{69471AFC-A180-43E0-8A01-30FEE601B9A6}" dt="2023-09-03T23:28:19.137" v="149"/>
          <ac:picMkLst>
            <pc:docMk/>
            <pc:sldMk cId="2528485703" sldId="5194"/>
            <ac:picMk id="4" creationId="{381DD36E-14F5-4AB9-C831-48DD00645E1F}"/>
          </ac:picMkLst>
        </pc:picChg>
        <pc:picChg chg="add del mod">
          <ac:chgData name="Zhang, Aimee (ELS-BEI)" userId="e894c664-a564-45e7-9dde-af7aa1c809af" providerId="ADAL" clId="{69471AFC-A180-43E0-8A01-30FEE601B9A6}" dt="2023-09-03T23:38:22.503" v="200"/>
          <ac:picMkLst>
            <pc:docMk/>
            <pc:sldMk cId="2528485703" sldId="5194"/>
            <ac:picMk id="4" creationId="{499ADFA6-4C29-9B8C-C682-7D3171E61C28}"/>
          </ac:picMkLst>
        </pc:picChg>
        <pc:picChg chg="add del mod">
          <ac:chgData name="Zhang, Aimee (ELS-BEI)" userId="e894c664-a564-45e7-9dde-af7aa1c809af" providerId="ADAL" clId="{69471AFC-A180-43E0-8A01-30FEE601B9A6}" dt="2023-09-03T23:20:10.194" v="137"/>
          <ac:picMkLst>
            <pc:docMk/>
            <pc:sldMk cId="2528485703" sldId="5194"/>
            <ac:picMk id="4" creationId="{597E57F1-3944-8FA4-897D-79FAFDD69AF5}"/>
          </ac:picMkLst>
        </pc:picChg>
        <pc:picChg chg="add del mod">
          <ac:chgData name="Zhang, Aimee (ELS-BEI)" userId="e894c664-a564-45e7-9dde-af7aa1c809af" providerId="ADAL" clId="{69471AFC-A180-43E0-8A01-30FEE601B9A6}" dt="2023-09-01T00:48:02.408" v="57"/>
          <ac:picMkLst>
            <pc:docMk/>
            <pc:sldMk cId="2528485703" sldId="5194"/>
            <ac:picMk id="4" creationId="{71DFD34E-25A4-5C4D-B9A7-4B344640CFF1}"/>
          </ac:picMkLst>
        </pc:picChg>
        <pc:picChg chg="add del mod">
          <ac:chgData name="Zhang, Aimee (ELS-BEI)" userId="e894c664-a564-45e7-9dde-af7aa1c809af" providerId="ADAL" clId="{69471AFC-A180-43E0-8A01-30FEE601B9A6}" dt="2023-09-01T01:08:37.451" v="109"/>
          <ac:picMkLst>
            <pc:docMk/>
            <pc:sldMk cId="2528485703" sldId="5194"/>
            <ac:picMk id="4" creationId="{86662A19-7F85-1287-4604-83E51315CA5C}"/>
          </ac:picMkLst>
        </pc:picChg>
        <pc:picChg chg="add del mod">
          <ac:chgData name="Zhang, Aimee (ELS-BEI)" userId="e894c664-a564-45e7-9dde-af7aa1c809af" providerId="ADAL" clId="{69471AFC-A180-43E0-8A01-30FEE601B9A6}" dt="2023-09-03T23:58:38.854" v="274"/>
          <ac:picMkLst>
            <pc:docMk/>
            <pc:sldMk cId="2528485703" sldId="5194"/>
            <ac:picMk id="4" creationId="{9E642863-830A-C868-79C8-6EB02240C73B}"/>
          </ac:picMkLst>
        </pc:picChg>
        <pc:picChg chg="add del mod ord">
          <ac:chgData name="Zhang, Aimee (ELS-BEI)" userId="e894c664-a564-45e7-9dde-af7aa1c809af" providerId="ADAL" clId="{69471AFC-A180-43E0-8A01-30FEE601B9A6}" dt="2023-09-04T00:17:31.498" v="340"/>
          <ac:picMkLst>
            <pc:docMk/>
            <pc:sldMk cId="2528485703" sldId="5194"/>
            <ac:picMk id="4" creationId="{A96D6C9D-982F-2795-5039-BBAD04CAFC79}"/>
          </ac:picMkLst>
        </pc:picChg>
        <pc:picChg chg="add del mod">
          <ac:chgData name="Zhang, Aimee (ELS-BEI)" userId="e894c664-a564-45e7-9dde-af7aa1c809af" providerId="ADAL" clId="{69471AFC-A180-43E0-8A01-30FEE601B9A6}" dt="2023-09-01T00:38:42.983" v="30"/>
          <ac:picMkLst>
            <pc:docMk/>
            <pc:sldMk cId="2528485703" sldId="5194"/>
            <ac:picMk id="4" creationId="{AC5696D4-5F3D-962B-8421-EDD6DEB50722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2528485703" sldId="5194"/>
            <ac:picMk id="4" creationId="{DE853C3E-515D-A29A-C57F-5BBA6AD3D910}"/>
          </ac:picMkLst>
        </pc:picChg>
        <pc:picChg chg="add del mod">
          <ac:chgData name="Zhang, Aimee (ELS-BEI)" userId="e894c664-a564-45e7-9dde-af7aa1c809af" providerId="ADAL" clId="{69471AFC-A180-43E0-8A01-30FEE601B9A6}" dt="2023-09-01T00:40:57.403" v="40"/>
          <ac:picMkLst>
            <pc:docMk/>
            <pc:sldMk cId="2528485703" sldId="5194"/>
            <ac:picMk id="6" creationId="{070AC85E-EA3B-B7B0-BA5F-609DE971E371}"/>
          </ac:picMkLst>
        </pc:picChg>
        <pc:picChg chg="add del mod">
          <ac:chgData name="Zhang, Aimee (ELS-BEI)" userId="e894c664-a564-45e7-9dde-af7aa1c809af" providerId="ADAL" clId="{69471AFC-A180-43E0-8A01-30FEE601B9A6}" dt="2023-09-04T00:00:48.141" v="287"/>
          <ac:picMkLst>
            <pc:docMk/>
            <pc:sldMk cId="2528485703" sldId="5194"/>
            <ac:picMk id="6" creationId="{311F4F27-E9E4-7A32-3250-B3AF9AFEF155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2528485703" sldId="5194"/>
            <ac:picMk id="6" creationId="{402CC091-7341-300D-3189-EE2688E7294E}"/>
          </ac:picMkLst>
        </pc:picChg>
        <pc:picChg chg="add del mod">
          <ac:chgData name="Zhang, Aimee (ELS-BEI)" userId="e894c664-a564-45e7-9dde-af7aa1c809af" providerId="ADAL" clId="{69471AFC-A180-43E0-8A01-30FEE601B9A6}" dt="2023-09-04T00:17:39.216" v="348"/>
          <ac:picMkLst>
            <pc:docMk/>
            <pc:sldMk cId="2528485703" sldId="5194"/>
            <ac:picMk id="6" creationId="{55B9646F-1FEF-359C-94AC-925A338A97AD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2528485703" sldId="5194"/>
            <ac:picMk id="6" creationId="{5B093028-2A33-70C1-E13F-FF2113812E1C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2528485703" sldId="5194"/>
            <ac:picMk id="6" creationId="{6AD03B66-9235-A3D4-4C7B-DDEADCA5E257}"/>
          </ac:picMkLst>
        </pc:picChg>
        <pc:picChg chg="add del mod ord">
          <ac:chgData name="Zhang, Aimee (ELS-BEI)" userId="e894c664-a564-45e7-9dde-af7aa1c809af" providerId="ADAL" clId="{69471AFC-A180-43E0-8A01-30FEE601B9A6}" dt="2023-09-03T23:39:51.197" v="201"/>
          <ac:picMkLst>
            <pc:docMk/>
            <pc:sldMk cId="2528485703" sldId="5194"/>
            <ac:picMk id="6" creationId="{BFF03AC4-DC76-075B-7D3C-06129E62EF01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2528485703" sldId="5194"/>
            <ac:picMk id="7" creationId="{129034EF-CB69-0CDF-B883-1A5E43D3E7D5}"/>
          </ac:picMkLst>
        </pc:picChg>
        <pc:picChg chg="add del mod">
          <ac:chgData name="Zhang, Aimee (ELS-BEI)" userId="e894c664-a564-45e7-9dde-af7aa1c809af" providerId="ADAL" clId="{69471AFC-A180-43E0-8A01-30FEE601B9A6}" dt="2023-09-03T23:40:11.179" v="209"/>
          <ac:picMkLst>
            <pc:docMk/>
            <pc:sldMk cId="2528485703" sldId="5194"/>
            <ac:picMk id="7" creationId="{14D702C7-EB18-F77E-76AE-4816789D0080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2528485703" sldId="5194"/>
            <ac:picMk id="10" creationId="{2F6E175C-05FB-350A-B7EF-58E9F3E9DE97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2528485703" sldId="5194"/>
            <ac:picMk id="10" creationId="{926CC42F-A031-D8C1-CB7A-30892FD60DF9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2528485703" sldId="5194"/>
            <ac:picMk id="12" creationId="{3806EA6C-A2B8-C8FD-C218-E2D702B0AA3B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2528485703" sldId="5194"/>
            <ac:picMk id="13" creationId="{3A462D8C-8822-CAF6-8AEC-C3987CCDF756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2528485703" sldId="5194"/>
            <ac:picMk id="14" creationId="{05772CAF-10B4-6F23-9C92-9E0741943919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2841631903" sldId="5195"/>
        </pc:sldMkLst>
        <pc:picChg chg="add del mod ord">
          <ac:chgData name="Zhang, Aimee (ELS-BEI)" userId="e894c664-a564-45e7-9dde-af7aa1c809af" providerId="ADAL" clId="{69471AFC-A180-43E0-8A01-30FEE601B9A6}" dt="2023-09-04T00:04:25.406" v="291"/>
          <ac:picMkLst>
            <pc:docMk/>
            <pc:sldMk cId="2841631903" sldId="5195"/>
            <ac:picMk id="3" creationId="{4493D06B-20E1-443B-71BA-9098E32A2B15}"/>
          </ac:picMkLst>
        </pc:picChg>
        <pc:picChg chg="add del mod ord">
          <ac:chgData name="Zhang, Aimee (ELS-BEI)" userId="e894c664-a564-45e7-9dde-af7aa1c809af" providerId="ADAL" clId="{69471AFC-A180-43E0-8A01-30FEE601B9A6}" dt="2023-09-01T01:11:41.339" v="110"/>
          <ac:picMkLst>
            <pc:docMk/>
            <pc:sldMk cId="2841631903" sldId="5195"/>
            <ac:picMk id="3" creationId="{62589CFD-ADC0-852D-03FA-4D9D1B986701}"/>
          </ac:picMkLst>
        </pc:picChg>
        <pc:picChg chg="add del mod ord">
          <ac:chgData name="Zhang, Aimee (ELS-BEI)" userId="e894c664-a564-45e7-9dde-af7aa1c809af" providerId="ADAL" clId="{69471AFC-A180-43E0-8A01-30FEE601B9A6}" dt="2023-09-03T23:43:39.047" v="210"/>
          <ac:picMkLst>
            <pc:docMk/>
            <pc:sldMk cId="2841631903" sldId="5195"/>
            <ac:picMk id="3" creationId="{AC147EF0-4326-0D2E-68FE-43C45210E1DB}"/>
          </ac:picMkLst>
        </pc:picChg>
        <pc:picChg chg="add del mod ord">
          <ac:chgData name="Zhang, Aimee (ELS-BEI)" userId="e894c664-a564-45e7-9dde-af7aa1c809af" providerId="ADAL" clId="{69471AFC-A180-43E0-8A01-30FEE601B9A6}" dt="2023-09-03T23:54:19.633" v="241"/>
          <ac:picMkLst>
            <pc:docMk/>
            <pc:sldMk cId="2841631903" sldId="5195"/>
            <ac:picMk id="3" creationId="{E712AC50-A9B7-1FB3-493D-641CD5C50EFB}"/>
          </ac:picMkLst>
        </pc:picChg>
        <pc:picChg chg="add del mod">
          <ac:chgData name="Zhang, Aimee (ELS-BEI)" userId="e894c664-a564-45e7-9dde-af7aa1c809af" providerId="ADAL" clId="{69471AFC-A180-43E0-8A01-30FEE601B9A6}" dt="2023-09-03T23:43:57.782" v="212"/>
          <ac:picMkLst>
            <pc:docMk/>
            <pc:sldMk cId="2841631903" sldId="5195"/>
            <ac:picMk id="4" creationId="{23BA9F73-3146-A081-68ED-ABF9C4F8776F}"/>
          </ac:picMkLst>
        </pc:picChg>
        <pc:picChg chg="add del mod">
          <ac:chgData name="Zhang, Aimee (ELS-BEI)" userId="e894c664-a564-45e7-9dde-af7aa1c809af" providerId="ADAL" clId="{69471AFC-A180-43E0-8A01-30FEE601B9A6}" dt="2023-09-03T23:55:50.067" v="260"/>
          <ac:picMkLst>
            <pc:docMk/>
            <pc:sldMk cId="2841631903" sldId="5195"/>
            <ac:picMk id="4" creationId="{67C2EB35-FC20-532A-50C1-CD0ADB8515BD}"/>
          </ac:picMkLst>
        </pc:picChg>
        <pc:picChg chg="add del mod">
          <ac:chgData name="Zhang, Aimee (ELS-BEI)" userId="e894c664-a564-45e7-9dde-af7aa1c809af" providerId="ADAL" clId="{69471AFC-A180-43E0-8A01-30FEE601B9A6}" dt="2023-09-04T00:04:31.056" v="293"/>
          <ac:picMkLst>
            <pc:docMk/>
            <pc:sldMk cId="2841631903" sldId="5195"/>
            <ac:picMk id="4" creationId="{9D374903-A6E5-1D87-5DF3-02CFD8267AE8}"/>
          </ac:picMkLst>
        </pc:picChg>
        <pc:picChg chg="add del mod">
          <ac:chgData name="Zhang, Aimee (ELS-BEI)" userId="e894c664-a564-45e7-9dde-af7aa1c809af" providerId="ADAL" clId="{69471AFC-A180-43E0-8A01-30FEE601B9A6}" dt="2023-09-01T01:12:03.318" v="112"/>
          <ac:picMkLst>
            <pc:docMk/>
            <pc:sldMk cId="2841631903" sldId="5195"/>
            <ac:picMk id="4" creationId="{D9D11C05-B080-FDBE-2F17-579709FCE361}"/>
          </ac:picMkLst>
        </pc:picChg>
        <pc:picChg chg="add del mod ord">
          <ac:chgData name="Zhang, Aimee (ELS-BEI)" userId="e894c664-a564-45e7-9dde-af7aa1c809af" providerId="ADAL" clId="{69471AFC-A180-43E0-8A01-30FEE601B9A6}" dt="2023-09-04T00:21:17.556" v="349"/>
          <ac:picMkLst>
            <pc:docMk/>
            <pc:sldMk cId="2841631903" sldId="5195"/>
            <ac:picMk id="5" creationId="{122199A9-67F0-74F5-859B-3B4F2E35A004}"/>
          </ac:picMkLst>
        </pc:picChg>
        <pc:picChg chg="add del mod ord">
          <ac:chgData name="Zhang, Aimee (ELS-BEI)" userId="e894c664-a564-45e7-9dde-af7aa1c809af" providerId="ADAL" clId="{69471AFC-A180-43E0-8A01-30FEE601B9A6}" dt="2023-09-03T23:50:05.632" v="228"/>
          <ac:picMkLst>
            <pc:docMk/>
            <pc:sldMk cId="2841631903" sldId="5195"/>
            <ac:picMk id="5" creationId="{E7CD9307-1A5C-5D5E-8E4C-434EE8691CC8}"/>
          </ac:picMkLst>
        </pc:picChg>
        <pc:picChg chg="add del mod">
          <ac:chgData name="Zhang, Aimee (ELS-BEI)" userId="e894c664-a564-45e7-9dde-af7aa1c809af" providerId="ADAL" clId="{69471AFC-A180-43E0-8A01-30FEE601B9A6}" dt="2023-09-04T00:22:03.253" v="365"/>
          <ac:picMkLst>
            <pc:docMk/>
            <pc:sldMk cId="2841631903" sldId="5195"/>
            <ac:picMk id="6" creationId="{02A3823A-57D7-6695-6F52-5A061BB9D994}"/>
          </ac:picMkLst>
        </pc:picChg>
        <pc:picChg chg="add del mod">
          <ac:chgData name="Zhang, Aimee (ELS-BEI)" userId="e894c664-a564-45e7-9dde-af7aa1c809af" providerId="ADAL" clId="{69471AFC-A180-43E0-8A01-30FEE601B9A6}" dt="2023-09-03T23:50:39.280" v="240"/>
          <ac:picMkLst>
            <pc:docMk/>
            <pc:sldMk cId="2841631903" sldId="5195"/>
            <ac:picMk id="6" creationId="{6700311F-EC71-B8ED-51DC-D2D560B6BD1C}"/>
          </ac:picMkLst>
        </pc:picChg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2841631903" sldId="5195"/>
            <ac:picMk id="7" creationId="{46DD246D-92B3-6F06-876E-C2F883137479}"/>
          </ac:picMkLst>
        </pc:picChg>
        <pc:picChg chg="add del mod ord">
          <ac:chgData name="Zhang, Aimee (ELS-BEI)" userId="e894c664-a564-45e7-9dde-af7aa1c809af" providerId="ADAL" clId="{69471AFC-A180-43E0-8A01-30FEE601B9A6}" dt="2023-09-01T01:12:54.284" v="113"/>
          <ac:picMkLst>
            <pc:docMk/>
            <pc:sldMk cId="2841631903" sldId="5195"/>
            <ac:picMk id="7" creationId="{4C8FD1AD-991E-AA1F-40D6-A0740FB50018}"/>
          </ac:picMkLst>
        </pc:picChg>
        <pc:picChg chg="add del mod ord">
          <ac:chgData name="Zhang, Aimee (ELS-BEI)" userId="e894c664-a564-45e7-9dde-af7aa1c809af" providerId="ADAL" clId="{69471AFC-A180-43E0-8A01-30FEE601B9A6}" dt="2023-09-03T23:44:26.301" v="213"/>
          <ac:picMkLst>
            <pc:docMk/>
            <pc:sldMk cId="2841631903" sldId="5195"/>
            <ac:picMk id="7" creationId="{8E203B5D-B4D3-DADE-E4BB-60C166457910}"/>
          </ac:picMkLst>
        </pc:picChg>
        <pc:picChg chg="add del mod ord">
          <ac:chgData name="Zhang, Aimee (ELS-BEI)" userId="e894c664-a564-45e7-9dde-af7aa1c809af" providerId="ADAL" clId="{69471AFC-A180-43E0-8A01-30FEE601B9A6}" dt="2023-09-04T00:05:22.547" v="294"/>
          <ac:picMkLst>
            <pc:docMk/>
            <pc:sldMk cId="2841631903" sldId="5195"/>
            <ac:picMk id="7" creationId="{BD72EDDE-514C-6C53-19C7-C1FD0733BA25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2841631903" sldId="5195"/>
            <ac:picMk id="12" creationId="{2BE5481A-0619-A35F-FD10-C62F7332EDC7}"/>
          </ac:picMkLst>
        </pc:picChg>
        <pc:picChg chg="add del mod">
          <ac:chgData name="Zhang, Aimee (ELS-BEI)" userId="e894c664-a564-45e7-9dde-af7aa1c809af" providerId="ADAL" clId="{69471AFC-A180-43E0-8A01-30FEE601B9A6}" dt="2023-09-03T23:17:22.465" v="125"/>
          <ac:picMkLst>
            <pc:docMk/>
            <pc:sldMk cId="2841631903" sldId="5195"/>
            <ac:picMk id="12" creationId="{36F8793F-3BAF-547A-B53F-5DA78BF3D90C}"/>
          </ac:picMkLst>
        </pc:picChg>
        <pc:picChg chg="add del mod">
          <ac:chgData name="Zhang, Aimee (ELS-BEI)" userId="e894c664-a564-45e7-9dde-af7aa1c809af" providerId="ADAL" clId="{69471AFC-A180-43E0-8A01-30FEE601B9A6}" dt="2023-09-03T23:44:28.682" v="215"/>
          <ac:picMkLst>
            <pc:docMk/>
            <pc:sldMk cId="2841631903" sldId="5195"/>
            <ac:picMk id="12" creationId="{DD9CD0F3-08BC-C6F2-AB5C-247FA5819F53}"/>
          </ac:picMkLst>
        </pc:picChg>
        <pc:picChg chg="add del mod">
          <ac:chgData name="Zhang, Aimee (ELS-BEI)" userId="e894c664-a564-45e7-9dde-af7aa1c809af" providerId="ADAL" clId="{69471AFC-A180-43E0-8A01-30FEE601B9A6}" dt="2023-09-04T00:05:36.525" v="306"/>
          <ac:picMkLst>
            <pc:docMk/>
            <pc:sldMk cId="2841631903" sldId="5195"/>
            <ac:picMk id="12" creationId="{F2798ED2-EB18-EC35-852D-36C80C9A06E5}"/>
          </ac:picMkLst>
        </pc:picChg>
        <pc:picChg chg="add del mod ord">
          <ac:chgData name="Zhang, Aimee (ELS-BEI)" userId="e894c664-a564-45e7-9dde-af7aa1c809af" providerId="ADAL" clId="{69471AFC-A180-43E0-8A01-30FEE601B9A6}" dt="2023-09-04T00:09:30.485" v="307"/>
          <ac:picMkLst>
            <pc:docMk/>
            <pc:sldMk cId="2841631903" sldId="5195"/>
            <ac:picMk id="15" creationId="{55020B27-AC4F-0351-8144-0F13B58C1E1C}"/>
          </ac:picMkLst>
        </pc:picChg>
        <pc:picChg chg="add del mod ord">
          <ac:chgData name="Zhang, Aimee (ELS-BEI)" userId="e894c664-a564-45e7-9dde-af7aa1c809af" providerId="ADAL" clId="{69471AFC-A180-43E0-8A01-30FEE601B9A6}" dt="2023-09-03T23:44:40.506" v="216"/>
          <ac:picMkLst>
            <pc:docMk/>
            <pc:sldMk cId="2841631903" sldId="5195"/>
            <ac:picMk id="15" creationId="{9113097D-9E42-BE55-AAF6-DB41F852B836}"/>
          </ac:picMkLst>
        </pc:picChg>
        <pc:picChg chg="add del mod">
          <ac:chgData name="Zhang, Aimee (ELS-BEI)" userId="e894c664-a564-45e7-9dde-af7aa1c809af" providerId="ADAL" clId="{69471AFC-A180-43E0-8A01-30FEE601B9A6}" dt="2023-09-04T00:15:47.572" v="336"/>
          <ac:picMkLst>
            <pc:docMk/>
            <pc:sldMk cId="2841631903" sldId="5195"/>
            <ac:picMk id="16" creationId="{ACBF5110-0779-9235-7DCF-8F910C9D66AC}"/>
          </ac:picMkLst>
        </pc:picChg>
        <pc:picChg chg="add del mod">
          <ac:chgData name="Zhang, Aimee (ELS-BEI)" userId="e894c664-a564-45e7-9dde-af7aa1c809af" providerId="ADAL" clId="{69471AFC-A180-43E0-8A01-30FEE601B9A6}" dt="2023-09-03T23:44:45.249" v="218"/>
          <ac:picMkLst>
            <pc:docMk/>
            <pc:sldMk cId="2841631903" sldId="5195"/>
            <ac:picMk id="16" creationId="{B0A9CF35-9767-2DF0-A841-D6D53613160B}"/>
          </ac:picMkLst>
        </pc:picChg>
        <pc:picChg chg="add del mod ord">
          <ac:chgData name="Zhang, Aimee (ELS-BEI)" userId="e894c664-a564-45e7-9dde-af7aa1c809af" providerId="ADAL" clId="{69471AFC-A180-43E0-8A01-30FEE601B9A6}" dt="2023-09-03T23:44:54.531" v="219"/>
          <ac:picMkLst>
            <pc:docMk/>
            <pc:sldMk cId="2841631903" sldId="5195"/>
            <ac:picMk id="28" creationId="{4DF2172E-92DE-1365-EFC5-DC37AC233ABB}"/>
          </ac:picMkLst>
        </pc:picChg>
        <pc:picChg chg="add del mod">
          <ac:chgData name="Zhang, Aimee (ELS-BEI)" userId="e894c664-a564-45e7-9dde-af7aa1c809af" providerId="ADAL" clId="{69471AFC-A180-43E0-8A01-30FEE601B9A6}" dt="2023-09-03T23:44:58.094" v="221"/>
          <ac:picMkLst>
            <pc:docMk/>
            <pc:sldMk cId="2841631903" sldId="5195"/>
            <ac:picMk id="29" creationId="{C9722940-5EA3-0F00-D133-5E156EAB6552}"/>
          </ac:picMkLst>
        </pc:picChg>
        <pc:picChg chg="add del mod ord">
          <ac:chgData name="Zhang, Aimee (ELS-BEI)" userId="e894c664-a564-45e7-9dde-af7aa1c809af" providerId="ADAL" clId="{69471AFC-A180-43E0-8A01-30FEE601B9A6}" dt="2023-09-03T23:45:48.288" v="222"/>
          <ac:picMkLst>
            <pc:docMk/>
            <pc:sldMk cId="2841631903" sldId="5195"/>
            <ac:picMk id="32" creationId="{B2E3CB9E-A4BE-AE93-8631-46E6D69CCD82}"/>
          </ac:picMkLst>
        </pc:picChg>
        <pc:picChg chg="add del mod">
          <ac:chgData name="Zhang, Aimee (ELS-BEI)" userId="e894c664-a564-45e7-9dde-af7aa1c809af" providerId="ADAL" clId="{69471AFC-A180-43E0-8A01-30FEE601B9A6}" dt="2023-09-03T23:45:53.829" v="224"/>
          <ac:picMkLst>
            <pc:docMk/>
            <pc:sldMk cId="2841631903" sldId="5195"/>
            <ac:picMk id="34" creationId="{BFDC7C02-06DA-749D-2686-5C401F2B7A40}"/>
          </ac:picMkLst>
        </pc:picChg>
        <pc:picChg chg="add del mod ord">
          <ac:chgData name="Zhang, Aimee (ELS-BEI)" userId="e894c664-a564-45e7-9dde-af7aa1c809af" providerId="ADAL" clId="{69471AFC-A180-43E0-8A01-30FEE601B9A6}" dt="2023-09-03T23:46:47.862" v="225"/>
          <ac:picMkLst>
            <pc:docMk/>
            <pc:sldMk cId="2841631903" sldId="5195"/>
            <ac:picMk id="42" creationId="{CEB91867-543F-2B84-9A36-05F302F4B660}"/>
          </ac:picMkLst>
        </pc:picChg>
        <pc:picChg chg="add del mod">
          <ac:chgData name="Zhang, Aimee (ELS-BEI)" userId="e894c664-a564-45e7-9dde-af7aa1c809af" providerId="ADAL" clId="{69471AFC-A180-43E0-8A01-30FEE601B9A6}" dt="2023-09-03T23:49:16.957" v="227"/>
          <ac:picMkLst>
            <pc:docMk/>
            <pc:sldMk cId="2841631903" sldId="5195"/>
            <ac:picMk id="43" creationId="{498CC95F-36BA-DA43-2468-710CFC5703CA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2841631903" sldId="5195"/>
            <ac:picMk id="48" creationId="{74CC6BDD-422D-08F2-2B33-80FE6B24F3FF}"/>
          </ac:picMkLst>
        </pc:picChg>
      </pc:sldChg>
      <pc:sldChg chg="addSp delSp modSp mod modTransition modAnim">
        <pc:chgData name="Zhang, Aimee (ELS-BEI)" userId="e894c664-a564-45e7-9dde-af7aa1c809af" providerId="ADAL" clId="{69471AFC-A180-43E0-8A01-30FEE601B9A6}" dt="2023-09-04T00:26:58.100" v="366"/>
        <pc:sldMkLst>
          <pc:docMk/>
          <pc:sldMk cId="817655465" sldId="5196"/>
        </pc:sldMkLst>
        <pc:picChg chg="add del mod or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817655465" sldId="5196"/>
            <ac:picMk id="10" creationId="{17979447-09BB-05FD-935D-FA9D495895C5}"/>
          </ac:picMkLst>
        </pc:picChg>
        <pc:picChg chg="add mod">
          <ac:chgData name="Zhang, Aimee (ELS-BEI)" userId="e894c664-a564-45e7-9dde-af7aa1c809af" providerId="ADAL" clId="{69471AFC-A180-43E0-8A01-30FEE601B9A6}" dt="2023-09-04T00:26:58.100" v="366"/>
          <ac:picMkLst>
            <pc:docMk/>
            <pc:sldMk cId="817655465" sldId="5196"/>
            <ac:picMk id="11" creationId="{9C943BA8-F338-2383-6154-600F34846967}"/>
          </ac:picMkLst>
        </pc:picChg>
        <pc:picChg chg="del">
          <ac:chgData name="Zhang, Aimee (ELS-BEI)" userId="e894c664-a564-45e7-9dde-af7aa1c809af" providerId="ADAL" clId="{69471AFC-A180-43E0-8A01-30FEE601B9A6}" dt="2023-09-01T00:35:43.614" v="16"/>
          <ac:picMkLst>
            <pc:docMk/>
            <pc:sldMk cId="817655465" sldId="5196"/>
            <ac:picMk id="22" creationId="{67664929-C6F1-15F1-F613-D29EF29A78FF}"/>
          </ac:picMkLst>
        </pc:picChg>
      </pc:sldChg>
    </pc:docChg>
  </pc:docChgLst>
  <pc:docChgLst>
    <pc:chgData name="Zeng, Tracy (ELS-BEI)" userId="454a5c0e-4518-45c6-96f8-9d3f328845a6" providerId="ADAL" clId="{AB8CDCCE-1F18-46EE-9682-E3026CDC92E7}"/>
    <pc:docChg chg="undo custSel modSld">
      <pc:chgData name="Zeng, Tracy (ELS-BEI)" userId="454a5c0e-4518-45c6-96f8-9d3f328845a6" providerId="ADAL" clId="{AB8CDCCE-1F18-46EE-9682-E3026CDC92E7}" dt="2023-07-26T03:15:06.361" v="24" actId="1076"/>
      <pc:docMkLst>
        <pc:docMk/>
      </pc:docMkLst>
      <pc:sldChg chg="mod modClrScheme chgLayout">
        <pc:chgData name="Zeng, Tracy (ELS-BEI)" userId="454a5c0e-4518-45c6-96f8-9d3f328845a6" providerId="ADAL" clId="{AB8CDCCE-1F18-46EE-9682-E3026CDC92E7}" dt="2023-07-26T03:01:14.701" v="0" actId="700"/>
        <pc:sldMkLst>
          <pc:docMk/>
          <pc:sldMk cId="691005715" sldId="5178"/>
        </pc:sldMkLst>
      </pc:sldChg>
      <pc:sldChg chg="mod modClrScheme chgLayout">
        <pc:chgData name="Zeng, Tracy (ELS-BEI)" userId="454a5c0e-4518-45c6-96f8-9d3f328845a6" providerId="ADAL" clId="{AB8CDCCE-1F18-46EE-9682-E3026CDC92E7}" dt="2023-07-26T03:01:40.089" v="2" actId="700"/>
        <pc:sldMkLst>
          <pc:docMk/>
          <pc:sldMk cId="3191923906" sldId="5182"/>
        </pc:sldMkLst>
      </pc:sldChg>
      <pc:sldChg chg="addSp modSp mod">
        <pc:chgData name="Zeng, Tracy (ELS-BEI)" userId="454a5c0e-4518-45c6-96f8-9d3f328845a6" providerId="ADAL" clId="{AB8CDCCE-1F18-46EE-9682-E3026CDC92E7}" dt="2023-07-26T03:15:06.361" v="24" actId="1076"/>
        <pc:sldMkLst>
          <pc:docMk/>
          <pc:sldMk cId="4011638907" sldId="5186"/>
        </pc:sldMkLst>
        <pc:spChg chg="mod">
          <ac:chgData name="Zeng, Tracy (ELS-BEI)" userId="454a5c0e-4518-45c6-96f8-9d3f328845a6" providerId="ADAL" clId="{AB8CDCCE-1F18-46EE-9682-E3026CDC92E7}" dt="2023-07-26T03:14:06.651" v="14" actId="206"/>
          <ac:spMkLst>
            <pc:docMk/>
            <pc:sldMk cId="4011638907" sldId="5186"/>
            <ac:spMk id="20" creationId="{65CD8404-BF85-03D2-493F-BC6D35606D0D}"/>
          </ac:spMkLst>
        </pc:spChg>
        <pc:spChg chg="mod">
          <ac:chgData name="Zeng, Tracy (ELS-BEI)" userId="454a5c0e-4518-45c6-96f8-9d3f328845a6" providerId="ADAL" clId="{AB8CDCCE-1F18-46EE-9682-E3026CDC92E7}" dt="2023-07-26T03:14:06.651" v="14" actId="206"/>
          <ac:spMkLst>
            <pc:docMk/>
            <pc:sldMk cId="4011638907" sldId="5186"/>
            <ac:spMk id="23" creationId="{3592053B-6C0C-BF1D-DA16-024E4F886B56}"/>
          </ac:spMkLst>
        </pc:spChg>
        <pc:spChg chg="mod">
          <ac:chgData name="Zeng, Tracy (ELS-BEI)" userId="454a5c0e-4518-45c6-96f8-9d3f328845a6" providerId="ADAL" clId="{AB8CDCCE-1F18-46EE-9682-E3026CDC92E7}" dt="2023-07-26T03:14:06.651" v="14" actId="206"/>
          <ac:spMkLst>
            <pc:docMk/>
            <pc:sldMk cId="4011638907" sldId="5186"/>
            <ac:spMk id="24" creationId="{660BF251-7E11-D38B-6A4E-C2A6C7313AB6}"/>
          </ac:spMkLst>
        </pc:spChg>
        <pc:spChg chg="mod">
          <ac:chgData name="Zeng, Tracy (ELS-BEI)" userId="454a5c0e-4518-45c6-96f8-9d3f328845a6" providerId="ADAL" clId="{AB8CDCCE-1F18-46EE-9682-E3026CDC92E7}" dt="2023-07-26T03:14:06.651" v="14" actId="206"/>
          <ac:spMkLst>
            <pc:docMk/>
            <pc:sldMk cId="4011638907" sldId="5186"/>
            <ac:spMk id="25" creationId="{EB0A60FF-2052-2504-48CE-37F4C80EAA12}"/>
          </ac:spMkLst>
        </pc:spChg>
        <pc:spChg chg="mod">
          <ac:chgData name="Zeng, Tracy (ELS-BEI)" userId="454a5c0e-4518-45c6-96f8-9d3f328845a6" providerId="ADAL" clId="{AB8CDCCE-1F18-46EE-9682-E3026CDC92E7}" dt="2023-07-26T03:14:06.651" v="14" actId="206"/>
          <ac:spMkLst>
            <pc:docMk/>
            <pc:sldMk cId="4011638907" sldId="5186"/>
            <ac:spMk id="26" creationId="{3BEE5C6A-916E-B2E8-1CE3-F021F90EBE10}"/>
          </ac:spMkLst>
        </pc:spChg>
        <pc:spChg chg="mod">
          <ac:chgData name="Zeng, Tracy (ELS-BEI)" userId="454a5c0e-4518-45c6-96f8-9d3f328845a6" providerId="ADAL" clId="{AB8CDCCE-1F18-46EE-9682-E3026CDC92E7}" dt="2023-07-26T03:14:06.651" v="14" actId="206"/>
          <ac:spMkLst>
            <pc:docMk/>
            <pc:sldMk cId="4011638907" sldId="5186"/>
            <ac:spMk id="27" creationId="{BCE98EF8-B2FA-727D-3F1E-978E8EFDD969}"/>
          </ac:spMkLst>
        </pc:spChg>
        <pc:spChg chg="mod">
          <ac:chgData name="Zeng, Tracy (ELS-BEI)" userId="454a5c0e-4518-45c6-96f8-9d3f328845a6" providerId="ADAL" clId="{AB8CDCCE-1F18-46EE-9682-E3026CDC92E7}" dt="2023-07-26T03:14:06.651" v="14" actId="206"/>
          <ac:spMkLst>
            <pc:docMk/>
            <pc:sldMk cId="4011638907" sldId="5186"/>
            <ac:spMk id="28" creationId="{49D2C5B7-8080-73E1-1DB0-0068DDF6B9D6}"/>
          </ac:spMkLst>
        </pc:spChg>
        <pc:spChg chg="mod">
          <ac:chgData name="Zeng, Tracy (ELS-BEI)" userId="454a5c0e-4518-45c6-96f8-9d3f328845a6" providerId="ADAL" clId="{AB8CDCCE-1F18-46EE-9682-E3026CDC92E7}" dt="2023-07-26T03:14:06.651" v="14" actId="206"/>
          <ac:spMkLst>
            <pc:docMk/>
            <pc:sldMk cId="4011638907" sldId="5186"/>
            <ac:spMk id="29" creationId="{F4E6AE11-A10B-35A5-1AF4-6206B718D6D9}"/>
          </ac:spMkLst>
        </pc:spChg>
        <pc:grpChg chg="add mod">
          <ac:chgData name="Zeng, Tracy (ELS-BEI)" userId="454a5c0e-4518-45c6-96f8-9d3f328845a6" providerId="ADAL" clId="{AB8CDCCE-1F18-46EE-9682-E3026CDC92E7}" dt="2023-07-26T03:14:40.310" v="18" actId="164"/>
          <ac:grpSpMkLst>
            <pc:docMk/>
            <pc:sldMk cId="4011638907" sldId="5186"/>
            <ac:grpSpMk id="3" creationId="{D42A7219-F3A3-744B-6B84-403D80BE3B42}"/>
          </ac:grpSpMkLst>
        </pc:grpChg>
        <pc:grpChg chg="add mod">
          <ac:chgData name="Zeng, Tracy (ELS-BEI)" userId="454a5c0e-4518-45c6-96f8-9d3f328845a6" providerId="ADAL" clId="{AB8CDCCE-1F18-46EE-9682-E3026CDC92E7}" dt="2023-07-26T03:14:44.136" v="19" actId="1076"/>
          <ac:grpSpMkLst>
            <pc:docMk/>
            <pc:sldMk cId="4011638907" sldId="5186"/>
            <ac:grpSpMk id="4" creationId="{8AB63D8D-038E-69F3-5D65-09C26E592538}"/>
          </ac:grpSpMkLst>
        </pc:grpChg>
        <pc:grpChg chg="mod">
          <ac:chgData name="Zeng, Tracy (ELS-BEI)" userId="454a5c0e-4518-45c6-96f8-9d3f328845a6" providerId="ADAL" clId="{AB8CDCCE-1F18-46EE-9682-E3026CDC92E7}" dt="2023-07-26T03:14:28.298" v="15" actId="164"/>
          <ac:grpSpMkLst>
            <pc:docMk/>
            <pc:sldMk cId="4011638907" sldId="5186"/>
            <ac:grpSpMk id="19" creationId="{7773FF46-1A7C-079B-0843-555759D9ECAA}"/>
          </ac:grpSpMkLst>
        </pc:grpChg>
        <pc:grpChg chg="mod">
          <ac:chgData name="Zeng, Tracy (ELS-BEI)" userId="454a5c0e-4518-45c6-96f8-9d3f328845a6" providerId="ADAL" clId="{AB8CDCCE-1F18-46EE-9682-E3026CDC92E7}" dt="2023-07-26T03:14:06.651" v="14" actId="206"/>
          <ac:grpSpMkLst>
            <pc:docMk/>
            <pc:sldMk cId="4011638907" sldId="5186"/>
            <ac:grpSpMk id="21" creationId="{714DC774-5170-F1C2-F504-15381EBCD3A1}"/>
          </ac:grpSpMkLst>
        </pc:grpChg>
        <pc:grpChg chg="mod">
          <ac:chgData name="Zeng, Tracy (ELS-BEI)" userId="454a5c0e-4518-45c6-96f8-9d3f328845a6" providerId="ADAL" clId="{AB8CDCCE-1F18-46EE-9682-E3026CDC92E7}" dt="2023-07-26T03:14:06.651" v="14" actId="206"/>
          <ac:grpSpMkLst>
            <pc:docMk/>
            <pc:sldMk cId="4011638907" sldId="5186"/>
            <ac:grpSpMk id="22" creationId="{1B52E603-E0F1-499D-9866-AA066047492F}"/>
          </ac:grpSpMkLst>
        </pc:grpChg>
        <pc:grpChg chg="mod">
          <ac:chgData name="Zeng, Tracy (ELS-BEI)" userId="454a5c0e-4518-45c6-96f8-9d3f328845a6" providerId="ADAL" clId="{AB8CDCCE-1F18-46EE-9682-E3026CDC92E7}" dt="2023-07-26T03:14:40.310" v="18" actId="164"/>
          <ac:grpSpMkLst>
            <pc:docMk/>
            <pc:sldMk cId="4011638907" sldId="5186"/>
            <ac:grpSpMk id="31" creationId="{142C752C-0475-ABEB-B4B2-280D8BD71E3F}"/>
          </ac:grpSpMkLst>
        </pc:grpChg>
        <pc:picChg chg="mod">
          <ac:chgData name="Zeng, Tracy (ELS-BEI)" userId="454a5c0e-4518-45c6-96f8-9d3f328845a6" providerId="ADAL" clId="{AB8CDCCE-1F18-46EE-9682-E3026CDC92E7}" dt="2023-07-26T03:15:06.361" v="24" actId="1076"/>
          <ac:picMkLst>
            <pc:docMk/>
            <pc:sldMk cId="4011638907" sldId="5186"/>
            <ac:picMk id="30" creationId="{B57D4A86-E45F-8154-114C-761D6C0ACC67}"/>
          </ac:picMkLst>
        </pc:picChg>
      </pc:sldChg>
      <pc:sldChg chg="mod modClrScheme chgLayout">
        <pc:chgData name="Zeng, Tracy (ELS-BEI)" userId="454a5c0e-4518-45c6-96f8-9d3f328845a6" providerId="ADAL" clId="{AB8CDCCE-1F18-46EE-9682-E3026CDC92E7}" dt="2023-07-26T03:01:25.972" v="1" actId="700"/>
        <pc:sldMkLst>
          <pc:docMk/>
          <pc:sldMk cId="1231375949" sldId="5187"/>
        </pc:sldMkLst>
      </pc:sldChg>
      <pc:sldChg chg="mod modClrScheme chgLayout">
        <pc:chgData name="Zeng, Tracy (ELS-BEI)" userId="454a5c0e-4518-45c6-96f8-9d3f328845a6" providerId="ADAL" clId="{AB8CDCCE-1F18-46EE-9682-E3026CDC92E7}" dt="2023-07-26T03:01:47.626" v="3" actId="700"/>
        <pc:sldMkLst>
          <pc:docMk/>
          <pc:sldMk cId="665136121" sldId="5188"/>
        </pc:sldMkLst>
      </pc:sldChg>
      <pc:sldChg chg="mod modClrScheme chgLayout">
        <pc:chgData name="Zeng, Tracy (ELS-BEI)" userId="454a5c0e-4518-45c6-96f8-9d3f328845a6" providerId="ADAL" clId="{AB8CDCCE-1F18-46EE-9682-E3026CDC92E7}" dt="2023-07-26T03:02:06.808" v="5" actId="700"/>
        <pc:sldMkLst>
          <pc:docMk/>
          <pc:sldMk cId="3737742971" sldId="5189"/>
        </pc:sldMkLst>
      </pc:sldChg>
      <pc:sldChg chg="mod modClrScheme chgLayout">
        <pc:chgData name="Zeng, Tracy (ELS-BEI)" userId="454a5c0e-4518-45c6-96f8-9d3f328845a6" providerId="ADAL" clId="{AB8CDCCE-1F18-46EE-9682-E3026CDC92E7}" dt="2023-07-26T03:01:55.649" v="4" actId="700"/>
        <pc:sldMkLst>
          <pc:docMk/>
          <pc:sldMk cId="2841631903" sldId="51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5052B-07D6-45F1-A206-2387D5DC8523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CEB46-7FCA-4EEC-B09E-D86E9132F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3C7B-F938-4CE9-A268-32817172635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4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3C7B-F938-4CE9-A268-32817172635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6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EFB3-D0D9-D677-1BFB-AC1034B0B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FD24E-C9B7-CBF7-A605-3B715F65D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7199-893C-B503-E22F-CB19CECDA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8CE47-3861-082A-EE87-805DE0EA9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53362-A727-1DB6-DB31-7418FA66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7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7300C-29BC-8A9D-232D-036C202C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D5859-E4AC-28D5-76FA-598052BDD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C914F-E05B-2B5C-B951-23C35D4AA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0F597-9ED7-BBC8-EC39-C2454870E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171D7-549E-5205-413C-D044F2FA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3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5E3E70-019D-4F55-56E5-3BFF402A4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63D386-D71A-8BB2-04F1-E09B5EC0D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1E7A0-EB2A-9D80-D4B4-DF273122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C910B-FB88-A668-F23C-1A53C722D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529F9-59AF-65E5-E12B-BC59B426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6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8352" y="5881637"/>
            <a:ext cx="6816945" cy="6533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733"/>
            </a:lvl1pPr>
            <a:lvl2pPr marL="0" indent="0">
              <a:buNone/>
              <a:defRPr sz="1333"/>
            </a:lvl2pPr>
            <a:lvl3pPr marL="0" indent="0">
              <a:buNone/>
              <a:defRPr sz="1333"/>
            </a:lvl3pPr>
            <a:lvl4pPr marL="0" indent="0">
              <a:buNone/>
              <a:defRPr sz="1333"/>
            </a:lvl4pPr>
            <a:lvl5pPr marL="0" indent="0">
              <a:buNone/>
              <a:defRPr sz="1333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68352" y="2212623"/>
            <a:ext cx="6816945" cy="232551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5067">
                <a:solidFill>
                  <a:srgbClr val="53565A"/>
                </a:solidFill>
              </a:defRPr>
            </a:lvl1pPr>
          </a:lstStyle>
          <a:p>
            <a:r>
              <a:rPr lang="en-US" noProof="0" dirty="0"/>
              <a:t>Click to edit title max over 2x lines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768352" y="4651023"/>
            <a:ext cx="6816945" cy="101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667">
                <a:solidFill>
                  <a:srgbClr val="FF6C00"/>
                </a:solidFill>
              </a:defRPr>
            </a:lvl1pPr>
            <a:lvl2pPr marL="457189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2pPr>
            <a:lvl3pPr marL="914377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3pPr>
            <a:lvl4pPr marL="1371566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4pPr>
            <a:lvl5pPr marL="1828754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8A0C770-19FC-43E2-AEE2-B18B053BE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351" y="493184"/>
            <a:ext cx="736600" cy="8128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1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85324" cy="106354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68352" y="1418168"/>
            <a:ext cx="10655299" cy="20870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5333">
                <a:solidFill>
                  <a:schemeClr val="tx1"/>
                </a:solidFill>
              </a:defRPr>
            </a:lvl1pPr>
            <a:lvl2pPr marL="457189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2pPr>
            <a:lvl3pPr marL="914377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3pPr>
            <a:lvl4pPr marL="1371566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4pPr>
            <a:lvl5pPr marL="1828754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max over 2 lines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68352" y="3522132"/>
            <a:ext cx="10655299" cy="880535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2667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EA6FA-95FE-4F8F-85EC-1FAC96E3B7C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10452-B107-48F7-82C4-83CEEEAF2C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5289F-FA18-43F2-8D12-2C70CDD7C8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E015-C62E-41F6-E1F4-8135D37A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79AC5-7511-1CC1-AF96-D37CECC7D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06932-B7AE-1E80-23C1-D46EFCF77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1DE31-8444-1FE8-E36D-696C4322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18071-D302-7135-DEDD-48580937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4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D05B-91CA-C297-6701-A78CD9F3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D2B9B-86DC-9C34-B02C-B04129EA5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1023A-DA54-993C-549A-B5309F05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87597-C6B2-14E7-D05D-5FB2BD60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9DD44-A379-BA84-624C-80A47829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40E1E-2A02-0270-C64C-181046392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7787-6D6B-3BE4-C10E-DCDEF8995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57A6C-E950-184C-7E61-832EA8C81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7989F-631F-CB73-58A4-5A2EAC0A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83BB2-EDA0-DEA1-5C78-22F521B1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D7501-F5FF-11A6-321E-FB7FBB20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5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50BF-6380-0700-13B1-A8D4E76C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FB9D-6D89-6FD2-BC88-4D19188B6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C8E13-0355-2CE5-E6BE-C0CD763E7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94CBC-787C-6DB9-3544-51E5F7D3D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44EABE-E336-2538-1C4C-5908A6671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CEBF99-0CBE-F956-5CEE-D1697DACB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AE711-2F42-9158-C240-6CD64B2E7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C44FCD-0725-0E86-17A8-A654E5FF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5E5B47C8-46C5-B587-7C04-5D6509FBC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95896" y="1342106"/>
            <a:ext cx="3942252" cy="610192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AC8B2056-157C-F51B-2909-1BB922410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180755" y="1202662"/>
            <a:ext cx="3942252" cy="61019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44A1BFF-ED88-9996-D691-E89F35938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350893" y="3001788"/>
            <a:ext cx="3942252" cy="610192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81774E61-D74A-5EED-57E4-5A936A0C2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94130" y="4738105"/>
            <a:ext cx="3942252" cy="610192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88129CA-95E1-86E1-BE20-106C149FE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323992" y="2953892"/>
            <a:ext cx="3942252" cy="610192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4C69AF21-A0C3-C13E-EDEB-6D865168C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8153853" y="1169680"/>
            <a:ext cx="3942252" cy="610192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71CEC745-3D37-09F5-5F5E-CB1671EBB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7435350" y="3366374"/>
            <a:ext cx="3942252" cy="610192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823365A5-E9B9-8391-329E-74F085335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3605488" y="5165500"/>
            <a:ext cx="3942252" cy="610192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91F52AD1-4F19-E81F-D439-73DA05300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7833584" y="5304235"/>
            <a:ext cx="3942252" cy="6101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66C78D-C376-F09A-EE78-C19B39EADFC2}"/>
              </a:ext>
            </a:extLst>
          </p:cNvPr>
          <p:cNvSpPr/>
          <p:nvPr userDrawn="1"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99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32A41-D5E1-3666-0981-A46797FB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9D1E4-0644-61FB-C86A-4249A962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80F02-09ED-F03F-B554-9CA69C32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3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17DE-D21F-383C-2E17-80BBEC08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0E224-4005-E3D5-F5D8-A653EC7FE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59971-E93D-06F7-8D22-5DA91D1F0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49F89-F646-39D3-DE5D-5AB0AEA5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3A849-BDAA-82FD-CD2C-ED18473A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D85EC-87B3-8DCC-FBFF-9FF23699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1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8F8C-6A66-1F4E-5475-1736C330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EBFD8B-CAE3-DB10-9E6A-3EC2DAA04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19BBB-9DFA-9AA9-B12F-C9E2DDC90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CBF41-F4FA-C56E-F6CA-F9F96090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3FBA7-DAE7-B822-C2B5-82D10CFCB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151CB-FEF2-4351-6F84-0A0D9D03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9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7BD7B-A7B3-E219-058C-69217CFF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55A07-D777-E544-0157-DF056BABF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4D7F6-D176-3C42-FFCB-EF5FAB465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7B451-E13D-4A75-BB75-2CFE3BF6148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2984B-7D2D-E31C-1C97-6F8E73319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E10E3-A156-8798-4018-CC648DBD0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0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7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7.gif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media11.m4a"/><Relationship Id="rId7" Type="http://schemas.openxmlformats.org/officeDocument/2006/relationships/image" Target="../media/image20.jp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2.m4a"/><Relationship Id="rId7" Type="http://schemas.openxmlformats.org/officeDocument/2006/relationships/image" Target="../media/image24.sv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3.m4a"/><Relationship Id="rId7" Type="http://schemas.openxmlformats.org/officeDocument/2006/relationships/image" Target="../media/image27.jp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26.jp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4.m4a"/><Relationship Id="rId7" Type="http://schemas.openxmlformats.org/officeDocument/2006/relationships/image" Target="../media/image31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5.m4a"/><Relationship Id="rId7" Type="http://schemas.openxmlformats.org/officeDocument/2006/relationships/hyperlink" Target="https://cn.service.elsevier.com/app/contact/supporthub/publishing/" TargetMode="External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11" Type="http://schemas.openxmlformats.org/officeDocument/2006/relationships/image" Target="../media/image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gif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2.jpg"/><Relationship Id="rId5" Type="http://schemas.openxmlformats.org/officeDocument/2006/relationships/image" Target="../media/image11.gif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15.jp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image" Target="../media/image13.gif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086FCBB-0028-39E4-DD93-79563C24323C}"/>
              </a:ext>
            </a:extLst>
          </p:cNvPr>
          <p:cNvSpPr/>
          <p:nvPr/>
        </p:nvSpPr>
        <p:spPr>
          <a:xfrm>
            <a:off x="0" y="1456578"/>
            <a:ext cx="12192000" cy="3902003"/>
          </a:xfrm>
          <a:prstGeom prst="rect">
            <a:avLst/>
          </a:prstGeom>
          <a:solidFill>
            <a:srgbClr val="007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D8347-4804-47F1-98FB-1E11456E58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352" y="5881637"/>
            <a:ext cx="3400525" cy="653335"/>
          </a:xfrm>
        </p:spPr>
        <p:txBody>
          <a:bodyPr/>
          <a:lstStyle/>
          <a:p>
            <a:r>
              <a:rPr lang="en-US" dirty="0"/>
              <a:t>07, 2023</a:t>
            </a:r>
          </a:p>
          <a:p>
            <a:r>
              <a:rPr lang="en-US" dirty="0">
                <a:solidFill>
                  <a:schemeClr val="accent2"/>
                </a:solidFill>
              </a:rPr>
              <a:t>ELSEVIER</a:t>
            </a:r>
            <a:r>
              <a:rPr lang="en-US" dirty="0"/>
              <a:t> Researcher Support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6164F-14D7-4C97-AFFF-0E08E0382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165" y="2071495"/>
            <a:ext cx="7646074" cy="2325511"/>
          </a:xfrm>
        </p:spPr>
        <p:txBody>
          <a:bodyPr/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effectLst>
                  <a:glow rad="63500">
                    <a:srgbClr val="DCDCDD">
                      <a:alpha val="40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稿件状态“知多少”系列</a:t>
            </a:r>
            <a:br>
              <a:rPr lang="en-US" altLang="zh-CN" sz="4400" dirty="0">
                <a:solidFill>
                  <a:schemeClr val="bg1"/>
                </a:solidFill>
                <a:effectLst>
                  <a:glow rad="63500">
                    <a:srgbClr val="DCDCDD">
                      <a:alpha val="40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4400" dirty="0">
                <a:solidFill>
                  <a:schemeClr val="bg1"/>
                </a:solidFill>
                <a:effectLst>
                  <a:glow rad="63500">
                    <a:srgbClr val="DCDCDD">
                      <a:alpha val="40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之一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3E2E1-D8D0-428F-9CE1-98FD10199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71" y="382250"/>
            <a:ext cx="736600" cy="812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23875-AD34-48E5-88F3-036A6D776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90" y="2222090"/>
            <a:ext cx="4635910" cy="463591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27967D-51F6-326E-CC59-7F1BD8BC21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6729" y="3662249"/>
            <a:ext cx="6816945" cy="1016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altLang="zh-CN" sz="4000" dirty="0">
                <a:effectLst>
                  <a:glow rad="63500">
                    <a:schemeClr val="accent2">
                      <a:lumMod val="60000"/>
                      <a:lumOff val="40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  <a:p>
            <a:pPr algn="ctr"/>
            <a:r>
              <a:rPr lang="zh-CN" altLang="en-US" sz="4000" dirty="0">
                <a:effectLst>
                  <a:glow rad="63500">
                    <a:schemeClr val="accent2">
                      <a:lumMod val="60000"/>
                      <a:lumOff val="40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助力投稿 前程美好</a:t>
            </a:r>
            <a:endParaRPr lang="en-US" sz="4000" dirty="0">
              <a:effectLst>
                <a:glow rad="63500">
                  <a:schemeClr val="accent2">
                    <a:lumMod val="60000"/>
                    <a:lumOff val="40000"/>
                    <a:alpha val="40000"/>
                  </a:scheme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E54BA29C-BC4E-E91D-F4B6-082DEFAE889B}"/>
              </a:ext>
            </a:extLst>
          </p:cNvPr>
          <p:cNvGrpSpPr/>
          <p:nvPr/>
        </p:nvGrpSpPr>
        <p:grpSpPr>
          <a:xfrm>
            <a:off x="4647846" y="5512431"/>
            <a:ext cx="756225" cy="1345569"/>
            <a:chOff x="4430139" y="5526254"/>
            <a:chExt cx="756225" cy="1345569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117B269-E1E6-880D-6E9C-91A2ABA3FBA2}"/>
                </a:ext>
              </a:extLst>
            </p:cNvPr>
            <p:cNvGrpSpPr/>
            <p:nvPr/>
          </p:nvGrpSpPr>
          <p:grpSpPr>
            <a:xfrm>
              <a:off x="4430139" y="5526254"/>
              <a:ext cx="756225" cy="1016000"/>
              <a:chOff x="1866010" y="1740107"/>
              <a:chExt cx="2136524" cy="2870453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97FACC7-73F5-4C4C-E2C2-411734E60221}"/>
                  </a:ext>
                </a:extLst>
              </p:cNvPr>
              <p:cNvSpPr/>
              <p:nvPr/>
            </p:nvSpPr>
            <p:spPr>
              <a:xfrm>
                <a:off x="1887771" y="1740107"/>
                <a:ext cx="2033081" cy="1562518"/>
              </a:xfrm>
              <a:custGeom>
                <a:avLst/>
                <a:gdLst>
                  <a:gd name="connsiteX0" fmla="*/ 1200357 w 2033081"/>
                  <a:gd name="connsiteY0" fmla="*/ 20 h 1562518"/>
                  <a:gd name="connsiteX1" fmla="*/ 1478840 w 2033081"/>
                  <a:gd name="connsiteY1" fmla="*/ 71120 h 1562518"/>
                  <a:gd name="connsiteX2" fmla="*/ 2024853 w 2033081"/>
                  <a:gd name="connsiteY2" fmla="*/ 1550813 h 1562518"/>
                  <a:gd name="connsiteX3" fmla="*/ 1934125 w 2033081"/>
                  <a:gd name="connsiteY3" fmla="*/ 1559408 h 1562518"/>
                  <a:gd name="connsiteX4" fmla="*/ 1928950 w 2033081"/>
                  <a:gd name="connsiteY4" fmla="*/ 1559448 h 1562518"/>
                  <a:gd name="connsiteX5" fmla="*/ 1913091 w 2033081"/>
                  <a:gd name="connsiteY5" fmla="*/ 1560876 h 1562518"/>
                  <a:gd name="connsiteX6" fmla="*/ 1658726 w 2033081"/>
                  <a:gd name="connsiteY6" fmla="*/ 1555390 h 1562518"/>
                  <a:gd name="connsiteX7" fmla="*/ 1606355 w 2033081"/>
                  <a:gd name="connsiteY7" fmla="*/ 1549807 h 1562518"/>
                  <a:gd name="connsiteX8" fmla="*/ 1646597 w 2033081"/>
                  <a:gd name="connsiteY8" fmla="*/ 1471430 h 1562518"/>
                  <a:gd name="connsiteX9" fmla="*/ 1700684 w 2033081"/>
                  <a:gd name="connsiteY9" fmla="*/ 1188220 h 1562518"/>
                  <a:gd name="connsiteX10" fmla="*/ 1012426 w 2033081"/>
                  <a:gd name="connsiteY10" fmla="*/ 460633 h 1562518"/>
                  <a:gd name="connsiteX11" fmla="*/ 324168 w 2033081"/>
                  <a:gd name="connsiteY11" fmla="*/ 1188220 h 1562518"/>
                  <a:gd name="connsiteX12" fmla="*/ 378255 w 2033081"/>
                  <a:gd name="connsiteY12" fmla="*/ 1471430 h 1562518"/>
                  <a:gd name="connsiteX13" fmla="*/ 415637 w 2033081"/>
                  <a:gd name="connsiteY13" fmla="*/ 1544236 h 1562518"/>
                  <a:gd name="connsiteX14" fmla="*/ 303524 w 2033081"/>
                  <a:gd name="connsiteY14" fmla="*/ 1542896 h 1562518"/>
                  <a:gd name="connsiteX15" fmla="*/ 189 w 2033081"/>
                  <a:gd name="connsiteY15" fmla="*/ 1544332 h 1562518"/>
                  <a:gd name="connsiteX16" fmla="*/ 116 w 2033081"/>
                  <a:gd name="connsiteY16" fmla="*/ 1539632 h 1562518"/>
                  <a:gd name="connsiteX17" fmla="*/ 114 w 2033081"/>
                  <a:gd name="connsiteY17" fmla="*/ 1539335 h 1562518"/>
                  <a:gd name="connsiteX18" fmla="*/ 12 w 2033081"/>
                  <a:gd name="connsiteY18" fmla="*/ 1525965 h 1562518"/>
                  <a:gd name="connsiteX19" fmla="*/ 337096 w 2033081"/>
                  <a:gd name="connsiteY19" fmla="*/ 270119 h 1562518"/>
                  <a:gd name="connsiteX20" fmla="*/ 429265 w 2033081"/>
                  <a:gd name="connsiteY20" fmla="*/ 198982 h 1562518"/>
                  <a:gd name="connsiteX21" fmla="*/ 434247 w 2033081"/>
                  <a:gd name="connsiteY21" fmla="*/ 195137 h 1562518"/>
                  <a:gd name="connsiteX22" fmla="*/ 833380 w 2033081"/>
                  <a:gd name="connsiteY22" fmla="*/ 165131 h 1562518"/>
                  <a:gd name="connsiteX23" fmla="*/ 998217 w 2033081"/>
                  <a:gd name="connsiteY23" fmla="*/ 41869 h 1562518"/>
                  <a:gd name="connsiteX24" fmla="*/ 1200357 w 2033081"/>
                  <a:gd name="connsiteY24" fmla="*/ 20 h 156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033081" h="1562518" fill="none" extrusionOk="0">
                    <a:moveTo>
                      <a:pt x="1200357" y="20"/>
                    </a:moveTo>
                    <a:cubicBezTo>
                      <a:pt x="1288023" y="7617"/>
                      <a:pt x="1381803" y="15364"/>
                      <a:pt x="1478840" y="71120"/>
                    </a:cubicBezTo>
                    <a:cubicBezTo>
                      <a:pt x="1696848" y="218035"/>
                      <a:pt x="2123815" y="497466"/>
                      <a:pt x="2024853" y="1550813"/>
                    </a:cubicBezTo>
                    <a:cubicBezTo>
                      <a:pt x="1995277" y="1554981"/>
                      <a:pt x="1977975" y="1559944"/>
                      <a:pt x="1934125" y="1559408"/>
                    </a:cubicBezTo>
                    <a:cubicBezTo>
                      <a:pt x="1932658" y="1559310"/>
                      <a:pt x="1931511" y="1559441"/>
                      <a:pt x="1928950" y="1559448"/>
                    </a:cubicBezTo>
                    <a:cubicBezTo>
                      <a:pt x="1921853" y="1560009"/>
                      <a:pt x="1920507" y="1560084"/>
                      <a:pt x="1913091" y="1560876"/>
                    </a:cubicBezTo>
                    <a:cubicBezTo>
                      <a:pt x="1823238" y="1563319"/>
                      <a:pt x="1720994" y="1562165"/>
                      <a:pt x="1658726" y="1555390"/>
                    </a:cubicBezTo>
                    <a:cubicBezTo>
                      <a:pt x="1645660" y="1554492"/>
                      <a:pt x="1617765" y="1552822"/>
                      <a:pt x="1606355" y="1549807"/>
                    </a:cubicBezTo>
                    <a:cubicBezTo>
                      <a:pt x="1617356" y="1528455"/>
                      <a:pt x="1631139" y="1504508"/>
                      <a:pt x="1646597" y="1471430"/>
                    </a:cubicBezTo>
                    <a:cubicBezTo>
                      <a:pt x="1686759" y="1403111"/>
                      <a:pt x="1710193" y="1292682"/>
                      <a:pt x="1700684" y="1188220"/>
                    </a:cubicBezTo>
                    <a:cubicBezTo>
                      <a:pt x="1664004" y="793159"/>
                      <a:pt x="1389810" y="470630"/>
                      <a:pt x="1012426" y="460633"/>
                    </a:cubicBezTo>
                    <a:cubicBezTo>
                      <a:pt x="673753" y="390843"/>
                      <a:pt x="273685" y="856908"/>
                      <a:pt x="324168" y="1188220"/>
                    </a:cubicBezTo>
                    <a:cubicBezTo>
                      <a:pt x="324515" y="1304483"/>
                      <a:pt x="357042" y="1372166"/>
                      <a:pt x="378255" y="1471430"/>
                    </a:cubicBezTo>
                    <a:cubicBezTo>
                      <a:pt x="393937" y="1500499"/>
                      <a:pt x="396071" y="1508729"/>
                      <a:pt x="415637" y="1544236"/>
                    </a:cubicBezTo>
                    <a:cubicBezTo>
                      <a:pt x="375204" y="1546135"/>
                      <a:pt x="342848" y="1538845"/>
                      <a:pt x="303524" y="1542896"/>
                    </a:cubicBezTo>
                    <a:cubicBezTo>
                      <a:pt x="178817" y="1533614"/>
                      <a:pt x="76900" y="1549143"/>
                      <a:pt x="189" y="1544332"/>
                    </a:cubicBezTo>
                    <a:cubicBezTo>
                      <a:pt x="340" y="1544654"/>
                      <a:pt x="64" y="1543103"/>
                      <a:pt x="116" y="1539632"/>
                    </a:cubicBezTo>
                    <a:cubicBezTo>
                      <a:pt x="97" y="1539538"/>
                      <a:pt x="113" y="1539441"/>
                      <a:pt x="114" y="1539335"/>
                    </a:cubicBezTo>
                    <a:cubicBezTo>
                      <a:pt x="-245" y="1533453"/>
                      <a:pt x="-39" y="1528999"/>
                      <a:pt x="12" y="1525965"/>
                    </a:cubicBezTo>
                    <a:cubicBezTo>
                      <a:pt x="-70601" y="1420472"/>
                      <a:pt x="6918" y="645001"/>
                      <a:pt x="337096" y="270119"/>
                    </a:cubicBezTo>
                    <a:cubicBezTo>
                      <a:pt x="363014" y="251949"/>
                      <a:pt x="384400" y="227068"/>
                      <a:pt x="429265" y="198982"/>
                    </a:cubicBezTo>
                    <a:cubicBezTo>
                      <a:pt x="430224" y="198006"/>
                      <a:pt x="433068" y="196229"/>
                      <a:pt x="434247" y="195137"/>
                    </a:cubicBezTo>
                    <a:cubicBezTo>
                      <a:pt x="541722" y="107999"/>
                      <a:pt x="664681" y="124713"/>
                      <a:pt x="833380" y="165131"/>
                    </a:cubicBezTo>
                    <a:cubicBezTo>
                      <a:pt x="831613" y="169542"/>
                      <a:pt x="883413" y="92249"/>
                      <a:pt x="998217" y="41869"/>
                    </a:cubicBezTo>
                    <a:cubicBezTo>
                      <a:pt x="1055910" y="26531"/>
                      <a:pt x="1115633" y="-1476"/>
                      <a:pt x="1200357" y="20"/>
                    </a:cubicBezTo>
                    <a:close/>
                  </a:path>
                  <a:path w="2033081" h="1562518" stroke="0" extrusionOk="0">
                    <a:moveTo>
                      <a:pt x="1200357" y="20"/>
                    </a:moveTo>
                    <a:cubicBezTo>
                      <a:pt x="1267001" y="-7653"/>
                      <a:pt x="1352331" y="28257"/>
                      <a:pt x="1478840" y="71120"/>
                    </a:cubicBezTo>
                    <a:cubicBezTo>
                      <a:pt x="1739573" y="199747"/>
                      <a:pt x="2072806" y="623943"/>
                      <a:pt x="2024853" y="1550813"/>
                    </a:cubicBezTo>
                    <a:cubicBezTo>
                      <a:pt x="1999525" y="1558514"/>
                      <a:pt x="1970835" y="1558981"/>
                      <a:pt x="1934125" y="1559408"/>
                    </a:cubicBezTo>
                    <a:cubicBezTo>
                      <a:pt x="1931678" y="1559651"/>
                      <a:pt x="1931530" y="1559541"/>
                      <a:pt x="1928950" y="1559448"/>
                    </a:cubicBezTo>
                    <a:cubicBezTo>
                      <a:pt x="1922037" y="1560084"/>
                      <a:pt x="1916945" y="1560328"/>
                      <a:pt x="1913091" y="1560876"/>
                    </a:cubicBezTo>
                    <a:cubicBezTo>
                      <a:pt x="1822922" y="1565994"/>
                      <a:pt x="1727422" y="1548865"/>
                      <a:pt x="1658726" y="1555390"/>
                    </a:cubicBezTo>
                    <a:cubicBezTo>
                      <a:pt x="1641712" y="1556025"/>
                      <a:pt x="1620499" y="1549100"/>
                      <a:pt x="1606355" y="1549807"/>
                    </a:cubicBezTo>
                    <a:cubicBezTo>
                      <a:pt x="1621295" y="1518251"/>
                      <a:pt x="1634313" y="1489673"/>
                      <a:pt x="1646597" y="1471430"/>
                    </a:cubicBezTo>
                    <a:cubicBezTo>
                      <a:pt x="1687325" y="1393166"/>
                      <a:pt x="1701744" y="1299660"/>
                      <a:pt x="1700684" y="1188220"/>
                    </a:cubicBezTo>
                    <a:cubicBezTo>
                      <a:pt x="1713945" y="806811"/>
                      <a:pt x="1418919" y="492946"/>
                      <a:pt x="1012426" y="460633"/>
                    </a:cubicBezTo>
                    <a:cubicBezTo>
                      <a:pt x="656942" y="439068"/>
                      <a:pt x="344956" y="688603"/>
                      <a:pt x="324168" y="1188220"/>
                    </a:cubicBezTo>
                    <a:cubicBezTo>
                      <a:pt x="312238" y="1290638"/>
                      <a:pt x="335964" y="1379234"/>
                      <a:pt x="378255" y="1471430"/>
                    </a:cubicBezTo>
                    <a:cubicBezTo>
                      <a:pt x="389177" y="1500833"/>
                      <a:pt x="396808" y="1511462"/>
                      <a:pt x="415637" y="1544236"/>
                    </a:cubicBezTo>
                    <a:cubicBezTo>
                      <a:pt x="371162" y="1544780"/>
                      <a:pt x="349923" y="1547166"/>
                      <a:pt x="303524" y="1542896"/>
                    </a:cubicBezTo>
                    <a:cubicBezTo>
                      <a:pt x="200073" y="1556203"/>
                      <a:pt x="75689" y="1566737"/>
                      <a:pt x="189" y="1544332"/>
                    </a:cubicBezTo>
                    <a:cubicBezTo>
                      <a:pt x="498" y="1544149"/>
                      <a:pt x="-36" y="1543033"/>
                      <a:pt x="116" y="1539632"/>
                    </a:cubicBezTo>
                    <a:cubicBezTo>
                      <a:pt x="90" y="1539534"/>
                      <a:pt x="119" y="1539442"/>
                      <a:pt x="114" y="1539335"/>
                    </a:cubicBezTo>
                    <a:cubicBezTo>
                      <a:pt x="-498" y="1533082"/>
                      <a:pt x="-573" y="1528966"/>
                      <a:pt x="12" y="1525965"/>
                    </a:cubicBezTo>
                    <a:cubicBezTo>
                      <a:pt x="-22733" y="1422226"/>
                      <a:pt x="22014" y="556286"/>
                      <a:pt x="337096" y="270119"/>
                    </a:cubicBezTo>
                    <a:cubicBezTo>
                      <a:pt x="380226" y="234394"/>
                      <a:pt x="396247" y="217193"/>
                      <a:pt x="429265" y="198982"/>
                    </a:cubicBezTo>
                    <a:cubicBezTo>
                      <a:pt x="431014" y="197294"/>
                      <a:pt x="432276" y="196373"/>
                      <a:pt x="434247" y="195137"/>
                    </a:cubicBezTo>
                    <a:cubicBezTo>
                      <a:pt x="551232" y="131271"/>
                      <a:pt x="678974" y="122855"/>
                      <a:pt x="833380" y="165131"/>
                    </a:cubicBezTo>
                    <a:cubicBezTo>
                      <a:pt x="817095" y="159553"/>
                      <a:pt x="874168" y="106293"/>
                      <a:pt x="998217" y="41869"/>
                    </a:cubicBezTo>
                    <a:cubicBezTo>
                      <a:pt x="1046670" y="30064"/>
                      <a:pt x="1122146" y="-3133"/>
                      <a:pt x="1200357" y="20"/>
                    </a:cubicBezTo>
                    <a:close/>
                  </a:path>
                </a:pathLst>
              </a:custGeom>
              <a:solidFill>
                <a:srgbClr val="282828"/>
              </a:solidFill>
              <a:ln w="22027" cap="flat">
                <a:solidFill>
                  <a:srgbClr val="282828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1200357 w 2033081"/>
                          <a:gd name="connsiteY0" fmla="*/ 20 h 1562518"/>
                          <a:gd name="connsiteX1" fmla="*/ 1478840 w 2033081"/>
                          <a:gd name="connsiteY1" fmla="*/ 71120 h 1562518"/>
                          <a:gd name="connsiteX2" fmla="*/ 2024853 w 2033081"/>
                          <a:gd name="connsiteY2" fmla="*/ 1550813 h 1562518"/>
                          <a:gd name="connsiteX3" fmla="*/ 1934125 w 2033081"/>
                          <a:gd name="connsiteY3" fmla="*/ 1559408 h 1562518"/>
                          <a:gd name="connsiteX4" fmla="*/ 1928950 w 2033081"/>
                          <a:gd name="connsiteY4" fmla="*/ 1559448 h 1562518"/>
                          <a:gd name="connsiteX5" fmla="*/ 1913091 w 2033081"/>
                          <a:gd name="connsiteY5" fmla="*/ 1560876 h 1562518"/>
                          <a:gd name="connsiteX6" fmla="*/ 1658726 w 2033081"/>
                          <a:gd name="connsiteY6" fmla="*/ 1555390 h 1562518"/>
                          <a:gd name="connsiteX7" fmla="*/ 1606355 w 2033081"/>
                          <a:gd name="connsiteY7" fmla="*/ 1549807 h 1562518"/>
                          <a:gd name="connsiteX8" fmla="*/ 1646597 w 2033081"/>
                          <a:gd name="connsiteY8" fmla="*/ 1471430 h 1562518"/>
                          <a:gd name="connsiteX9" fmla="*/ 1700684 w 2033081"/>
                          <a:gd name="connsiteY9" fmla="*/ 1188220 h 1562518"/>
                          <a:gd name="connsiteX10" fmla="*/ 1012426 w 2033081"/>
                          <a:gd name="connsiteY10" fmla="*/ 460633 h 1562518"/>
                          <a:gd name="connsiteX11" fmla="*/ 324168 w 2033081"/>
                          <a:gd name="connsiteY11" fmla="*/ 1188220 h 1562518"/>
                          <a:gd name="connsiteX12" fmla="*/ 378255 w 2033081"/>
                          <a:gd name="connsiteY12" fmla="*/ 1471430 h 1562518"/>
                          <a:gd name="connsiteX13" fmla="*/ 415637 w 2033081"/>
                          <a:gd name="connsiteY13" fmla="*/ 1544236 h 1562518"/>
                          <a:gd name="connsiteX14" fmla="*/ 303524 w 2033081"/>
                          <a:gd name="connsiteY14" fmla="*/ 1542896 h 1562518"/>
                          <a:gd name="connsiteX15" fmla="*/ 189 w 2033081"/>
                          <a:gd name="connsiteY15" fmla="*/ 1544332 h 1562518"/>
                          <a:gd name="connsiteX16" fmla="*/ 116 w 2033081"/>
                          <a:gd name="connsiteY16" fmla="*/ 1539632 h 1562518"/>
                          <a:gd name="connsiteX17" fmla="*/ 114 w 2033081"/>
                          <a:gd name="connsiteY17" fmla="*/ 1539335 h 1562518"/>
                          <a:gd name="connsiteX18" fmla="*/ 12 w 2033081"/>
                          <a:gd name="connsiteY18" fmla="*/ 1525965 h 1562518"/>
                          <a:gd name="connsiteX19" fmla="*/ 337096 w 2033081"/>
                          <a:gd name="connsiteY19" fmla="*/ 270119 h 1562518"/>
                          <a:gd name="connsiteX20" fmla="*/ 429265 w 2033081"/>
                          <a:gd name="connsiteY20" fmla="*/ 198982 h 1562518"/>
                          <a:gd name="connsiteX21" fmla="*/ 434247 w 2033081"/>
                          <a:gd name="connsiteY21" fmla="*/ 195137 h 1562518"/>
                          <a:gd name="connsiteX22" fmla="*/ 833380 w 2033081"/>
                          <a:gd name="connsiteY22" fmla="*/ 165131 h 1562518"/>
                          <a:gd name="connsiteX23" fmla="*/ 998217 w 2033081"/>
                          <a:gd name="connsiteY23" fmla="*/ 41869 h 1562518"/>
                          <a:gd name="connsiteX24" fmla="*/ 1200357 w 2033081"/>
                          <a:gd name="connsiteY24" fmla="*/ 20 h 15625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2033081" h="1562518">
                            <a:moveTo>
                              <a:pt x="1200357" y="20"/>
                            </a:moveTo>
                            <a:cubicBezTo>
                              <a:pt x="1280606" y="739"/>
                              <a:pt x="1373578" y="20282"/>
                              <a:pt x="1478840" y="71120"/>
                            </a:cubicBezTo>
                            <a:cubicBezTo>
                              <a:pt x="1699848" y="191384"/>
                              <a:pt x="2094998" y="623237"/>
                              <a:pt x="2024853" y="1550813"/>
                            </a:cubicBezTo>
                            <a:cubicBezTo>
                              <a:pt x="2002892" y="1555226"/>
                              <a:pt x="1971020" y="1557956"/>
                              <a:pt x="1934125" y="1559408"/>
                            </a:cubicBezTo>
                            <a:lnTo>
                              <a:pt x="1928950" y="1559448"/>
                            </a:lnTo>
                            <a:lnTo>
                              <a:pt x="1913091" y="1560876"/>
                            </a:lnTo>
                            <a:cubicBezTo>
                              <a:pt x="1824213" y="1564778"/>
                              <a:pt x="1728720" y="1561239"/>
                              <a:pt x="1658726" y="1555390"/>
                            </a:cubicBezTo>
                            <a:lnTo>
                              <a:pt x="1606355" y="1549807"/>
                            </a:lnTo>
                            <a:lnTo>
                              <a:pt x="1646597" y="1471430"/>
                            </a:lnTo>
                            <a:cubicBezTo>
                              <a:pt x="1681425" y="1384383"/>
                              <a:pt x="1700684" y="1288679"/>
                              <a:pt x="1700684" y="1188220"/>
                            </a:cubicBezTo>
                            <a:cubicBezTo>
                              <a:pt x="1700684" y="786385"/>
                              <a:pt x="1392540" y="460633"/>
                              <a:pt x="1012426" y="460633"/>
                            </a:cubicBezTo>
                            <a:cubicBezTo>
                              <a:pt x="632312" y="460633"/>
                              <a:pt x="324168" y="786385"/>
                              <a:pt x="324168" y="1188220"/>
                            </a:cubicBezTo>
                            <a:cubicBezTo>
                              <a:pt x="324168" y="1288679"/>
                              <a:pt x="343427" y="1384383"/>
                              <a:pt x="378255" y="1471430"/>
                            </a:cubicBezTo>
                            <a:lnTo>
                              <a:pt x="415637" y="1544236"/>
                            </a:lnTo>
                            <a:lnTo>
                              <a:pt x="303524" y="1542896"/>
                            </a:lnTo>
                            <a:cubicBezTo>
                              <a:pt x="185385" y="1545289"/>
                              <a:pt x="76148" y="1555821"/>
                              <a:pt x="189" y="1544332"/>
                            </a:cubicBezTo>
                            <a:cubicBezTo>
                              <a:pt x="189" y="1544332"/>
                              <a:pt x="155" y="1542730"/>
                              <a:pt x="116" y="1539632"/>
                            </a:cubicBezTo>
                            <a:lnTo>
                              <a:pt x="114" y="1539335"/>
                            </a:lnTo>
                            <a:lnTo>
                              <a:pt x="12" y="1525965"/>
                            </a:lnTo>
                            <a:cubicBezTo>
                              <a:pt x="-445" y="1394447"/>
                              <a:pt x="10426" y="591927"/>
                              <a:pt x="337096" y="270119"/>
                            </a:cubicBezTo>
                            <a:lnTo>
                              <a:pt x="429265" y="198982"/>
                            </a:lnTo>
                            <a:lnTo>
                              <a:pt x="434247" y="195137"/>
                            </a:lnTo>
                            <a:cubicBezTo>
                              <a:pt x="539685" y="133804"/>
                              <a:pt x="670670" y="116014"/>
                              <a:pt x="833380" y="165131"/>
                            </a:cubicBezTo>
                            <a:cubicBezTo>
                              <a:pt x="833380" y="165131"/>
                              <a:pt x="889483" y="90790"/>
                              <a:pt x="998217" y="41869"/>
                            </a:cubicBezTo>
                            <a:cubicBezTo>
                              <a:pt x="1052584" y="17408"/>
                              <a:pt x="1120108" y="-699"/>
                              <a:pt x="1200357" y="2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C5C9AEA1-C0A2-CECE-5E56-E2E7C6F9BC25}"/>
                  </a:ext>
                </a:extLst>
              </p:cNvPr>
              <p:cNvGrpSpPr/>
              <p:nvPr/>
            </p:nvGrpSpPr>
            <p:grpSpPr>
              <a:xfrm>
                <a:off x="2035910" y="2710041"/>
                <a:ext cx="384048" cy="384048"/>
                <a:chOff x="6096000" y="5573583"/>
                <a:chExt cx="384048" cy="384048"/>
              </a:xfrm>
            </p:grpSpPr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7A1970C8-23F1-D33F-594F-6721D3570ABC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3947B57C-F28E-9950-4235-690931166F2E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854D4354-3B8E-72A2-B9AA-14B5D496CEF2}"/>
                  </a:ext>
                </a:extLst>
              </p:cNvPr>
              <p:cNvGrpSpPr/>
              <p:nvPr/>
            </p:nvGrpSpPr>
            <p:grpSpPr>
              <a:xfrm>
                <a:off x="3375773" y="2707926"/>
                <a:ext cx="384048" cy="384048"/>
                <a:chOff x="6096000" y="5573583"/>
                <a:chExt cx="384048" cy="384048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6B2433B0-0746-3896-CF4E-618C75CC5938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58EECE63-86A0-A6F5-84BD-27994A789191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20BBC10E-020F-2A2F-4230-B84210160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1524" t="56151" r="11524" b="12163"/>
              <a:stretch>
                <a:fillRect/>
              </a:stretch>
            </p:blipFill>
            <p:spPr>
              <a:xfrm>
                <a:off x="1866010" y="3764448"/>
                <a:ext cx="2054842" cy="846112"/>
              </a:xfrm>
              <a:custGeom>
                <a:avLst/>
                <a:gdLst>
                  <a:gd name="connsiteX0" fmla="*/ 1027340 w 2054842"/>
                  <a:gd name="connsiteY0" fmla="*/ 0 h 846112"/>
                  <a:gd name="connsiteX1" fmla="*/ 2036631 w 2054842"/>
                  <a:gd name="connsiteY1" fmla="*/ 637122 h 846112"/>
                  <a:gd name="connsiteX2" fmla="*/ 2054842 w 2054842"/>
                  <a:gd name="connsiteY2" fmla="*/ 846112 h 846112"/>
                  <a:gd name="connsiteX3" fmla="*/ 0 w 2054842"/>
                  <a:gd name="connsiteY3" fmla="*/ 846112 h 846112"/>
                  <a:gd name="connsiteX4" fmla="*/ 18051 w 2054842"/>
                  <a:gd name="connsiteY4" fmla="*/ 638733 h 846112"/>
                  <a:gd name="connsiteX5" fmla="*/ 1027340 w 2054842"/>
                  <a:gd name="connsiteY5" fmla="*/ 0 h 84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4842" h="846112">
                    <a:moveTo>
                      <a:pt x="1027340" y="0"/>
                    </a:moveTo>
                    <a:cubicBezTo>
                      <a:pt x="1635814" y="0"/>
                      <a:pt x="1994244" y="226275"/>
                      <a:pt x="2036631" y="637122"/>
                    </a:cubicBezTo>
                    <a:lnTo>
                      <a:pt x="2054842" y="846112"/>
                    </a:lnTo>
                    <a:lnTo>
                      <a:pt x="0" y="846112"/>
                    </a:lnTo>
                    <a:lnTo>
                      <a:pt x="18051" y="638733"/>
                    </a:lnTo>
                    <a:cubicBezTo>
                      <a:pt x="60599" y="226275"/>
                      <a:pt x="418986" y="0"/>
                      <a:pt x="1027340" y="0"/>
                    </a:cubicBezTo>
                    <a:close/>
                  </a:path>
                </a:pathLst>
              </a:custGeom>
              <a:solidFill>
                <a:srgbClr val="FF6C00"/>
              </a:solidFill>
            </p:spPr>
          </p:pic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BC2E0C53-732F-B0C4-AF04-39E092483AFF}"/>
                  </a:ext>
                </a:extLst>
              </p:cNvPr>
              <p:cNvSpPr/>
              <p:nvPr/>
            </p:nvSpPr>
            <p:spPr>
              <a:xfrm>
                <a:off x="2206859" y="2182408"/>
                <a:ext cx="1376516" cy="1455174"/>
              </a:xfrm>
              <a:prstGeom prst="ellipse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1A64777-C345-925E-DEF7-D9EE50927AE2}"/>
                  </a:ext>
                </a:extLst>
              </p:cNvPr>
              <p:cNvSpPr/>
              <p:nvPr/>
            </p:nvSpPr>
            <p:spPr>
              <a:xfrm>
                <a:off x="2290727" y="2574069"/>
                <a:ext cx="1227168" cy="397114"/>
              </a:xfrm>
              <a:custGeom>
                <a:avLst/>
                <a:gdLst>
                  <a:gd name="connsiteX0" fmla="*/ 0 w 503034"/>
                  <a:gd name="connsiteY0" fmla="*/ 0 h 158705"/>
                  <a:gd name="connsiteX1" fmla="*/ 5763 w 503034"/>
                  <a:gd name="connsiteY1" fmla="*/ 98917 h 158705"/>
                  <a:gd name="connsiteX2" fmla="*/ 49740 w 503034"/>
                  <a:gd name="connsiteY2" fmla="*/ 155686 h 158705"/>
                  <a:gd name="connsiteX3" fmla="*/ 69142 w 503034"/>
                  <a:gd name="connsiteY3" fmla="*/ 158706 h 158705"/>
                  <a:gd name="connsiteX4" fmla="*/ 156048 w 503034"/>
                  <a:gd name="connsiteY4" fmla="*/ 158706 h 158705"/>
                  <a:gd name="connsiteX5" fmla="*/ 216341 w 503034"/>
                  <a:gd name="connsiteY5" fmla="*/ 115091 h 158705"/>
                  <a:gd name="connsiteX6" fmla="*/ 235506 w 503034"/>
                  <a:gd name="connsiteY6" fmla="*/ 56921 h 158705"/>
                  <a:gd name="connsiteX7" fmla="*/ 256796 w 503034"/>
                  <a:gd name="connsiteY7" fmla="*/ 46189 h 158705"/>
                  <a:gd name="connsiteX8" fmla="*/ 267529 w 503034"/>
                  <a:gd name="connsiteY8" fmla="*/ 56921 h 158705"/>
                  <a:gd name="connsiteX9" fmla="*/ 286693 w 503034"/>
                  <a:gd name="connsiteY9" fmla="*/ 115091 h 158705"/>
                  <a:gd name="connsiteX10" fmla="*/ 346986 w 503034"/>
                  <a:gd name="connsiteY10" fmla="*/ 158706 h 158705"/>
                  <a:gd name="connsiteX11" fmla="*/ 433892 w 503034"/>
                  <a:gd name="connsiteY11" fmla="*/ 158706 h 158705"/>
                  <a:gd name="connsiteX12" fmla="*/ 497272 w 503034"/>
                  <a:gd name="connsiteY12" fmla="*/ 98917 h 158705"/>
                  <a:gd name="connsiteX13" fmla="*/ 503034 w 503034"/>
                  <a:gd name="connsiteY13" fmla="*/ 0 h 158705"/>
                  <a:gd name="connsiteX14" fmla="*/ 0 w 503034"/>
                  <a:gd name="connsiteY14" fmla="*/ 0 h 15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3034" h="158705">
                    <a:moveTo>
                      <a:pt x="0" y="0"/>
                    </a:moveTo>
                    <a:lnTo>
                      <a:pt x="5763" y="98917"/>
                    </a:lnTo>
                    <a:cubicBezTo>
                      <a:pt x="7293" y="125105"/>
                      <a:pt x="24765" y="147659"/>
                      <a:pt x="49740" y="155686"/>
                    </a:cubicBezTo>
                    <a:cubicBezTo>
                      <a:pt x="56012" y="157692"/>
                      <a:pt x="62557" y="158711"/>
                      <a:pt x="69142" y="158706"/>
                    </a:cubicBezTo>
                    <a:lnTo>
                      <a:pt x="156048" y="158706"/>
                    </a:lnTo>
                    <a:cubicBezTo>
                      <a:pt x="183453" y="158705"/>
                      <a:pt x="207764" y="141119"/>
                      <a:pt x="216341" y="115091"/>
                    </a:cubicBezTo>
                    <a:lnTo>
                      <a:pt x="235506" y="56921"/>
                    </a:lnTo>
                    <a:cubicBezTo>
                      <a:pt x="238421" y="48078"/>
                      <a:pt x="247953" y="43273"/>
                      <a:pt x="256796" y="46189"/>
                    </a:cubicBezTo>
                    <a:cubicBezTo>
                      <a:pt x="261873" y="47862"/>
                      <a:pt x="265855" y="51845"/>
                      <a:pt x="267529" y="56921"/>
                    </a:cubicBezTo>
                    <a:lnTo>
                      <a:pt x="286693" y="115091"/>
                    </a:lnTo>
                    <a:cubicBezTo>
                      <a:pt x="295270" y="141119"/>
                      <a:pt x="319581" y="158705"/>
                      <a:pt x="346986" y="158706"/>
                    </a:cubicBezTo>
                    <a:lnTo>
                      <a:pt x="433892" y="158706"/>
                    </a:lnTo>
                    <a:cubicBezTo>
                      <a:pt x="467516" y="158693"/>
                      <a:pt x="495300" y="132480"/>
                      <a:pt x="497272" y="98917"/>
                    </a:cubicBezTo>
                    <a:lnTo>
                      <a:pt x="503034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50B41479-3B03-EB0A-0D93-C26193018BB7}"/>
                  </a:ext>
                </a:extLst>
              </p:cNvPr>
              <p:cNvSpPr/>
              <p:nvPr/>
            </p:nvSpPr>
            <p:spPr>
              <a:xfrm>
                <a:off x="2518827" y="271862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BF4E00ED-FFDC-50A7-8A7F-0832AEB86069}"/>
                  </a:ext>
                </a:extLst>
              </p:cNvPr>
              <p:cNvSpPr/>
              <p:nvPr/>
            </p:nvSpPr>
            <p:spPr>
              <a:xfrm>
                <a:off x="3168302" y="272067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194" name="Oval 61">
                <a:extLst>
                  <a:ext uri="{FF2B5EF4-FFF2-40B4-BE49-F238E27FC236}">
                    <a16:creationId xmlns:a16="http://schemas.microsoft.com/office/drawing/2014/main" id="{C0E02C23-DB14-33F6-B961-6634AF7ECC07}"/>
                  </a:ext>
                </a:extLst>
              </p:cNvPr>
              <p:cNvSpPr/>
              <p:nvPr/>
            </p:nvSpPr>
            <p:spPr>
              <a:xfrm rot="20253095">
                <a:off x="2036947" y="2173488"/>
                <a:ext cx="844313" cy="414437"/>
              </a:xfrm>
              <a:custGeom>
                <a:avLst/>
                <a:gdLst>
                  <a:gd name="connsiteX0" fmla="*/ 0 w 844313"/>
                  <a:gd name="connsiteY0" fmla="*/ 261701 h 414437"/>
                  <a:gd name="connsiteX1" fmla="*/ 461119 w 844313"/>
                  <a:gd name="connsiteY1" fmla="*/ 2707 h 414437"/>
                  <a:gd name="connsiteX2" fmla="*/ 844313 w 844313"/>
                  <a:gd name="connsiteY2" fmla="*/ 154024 h 414437"/>
                  <a:gd name="connsiteX3" fmla="*/ 461119 w 844313"/>
                  <a:gd name="connsiteY3" fmla="*/ 305341 h 414437"/>
                  <a:gd name="connsiteX4" fmla="*/ 0 w 844313"/>
                  <a:gd name="connsiteY4" fmla="*/ 261701 h 414437"/>
                  <a:gd name="connsiteX0" fmla="*/ 24995 w 844313"/>
                  <a:gd name="connsiteY0" fmla="*/ 387455 h 414437"/>
                  <a:gd name="connsiteX1" fmla="*/ 461119 w 844313"/>
                  <a:gd name="connsiteY1" fmla="*/ 2707 h 414437"/>
                  <a:gd name="connsiteX2" fmla="*/ 844313 w 844313"/>
                  <a:gd name="connsiteY2" fmla="*/ 154024 h 414437"/>
                  <a:gd name="connsiteX3" fmla="*/ 461119 w 844313"/>
                  <a:gd name="connsiteY3" fmla="*/ 305341 h 414437"/>
                  <a:gd name="connsiteX4" fmla="*/ 24995 w 844313"/>
                  <a:gd name="connsiteY4" fmla="*/ 387455 h 41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4313" h="414437" fill="none" extrusionOk="0">
                    <a:moveTo>
                      <a:pt x="0" y="261701"/>
                    </a:moveTo>
                    <a:cubicBezTo>
                      <a:pt x="33516" y="182107"/>
                      <a:pt x="328490" y="4002"/>
                      <a:pt x="461119" y="2707"/>
                    </a:cubicBezTo>
                    <a:cubicBezTo>
                      <a:pt x="570410" y="-20051"/>
                      <a:pt x="835474" y="78776"/>
                      <a:pt x="844313" y="154024"/>
                    </a:cubicBezTo>
                    <a:cubicBezTo>
                      <a:pt x="842801" y="223174"/>
                      <a:pt x="583700" y="312602"/>
                      <a:pt x="461119" y="305341"/>
                    </a:cubicBezTo>
                    <a:cubicBezTo>
                      <a:pt x="341601" y="335156"/>
                      <a:pt x="19922" y="350061"/>
                      <a:pt x="0" y="261701"/>
                    </a:cubicBezTo>
                    <a:close/>
                  </a:path>
                  <a:path w="844313" h="414437" stroke="0" extrusionOk="0">
                    <a:moveTo>
                      <a:pt x="24995" y="387455"/>
                    </a:moveTo>
                    <a:cubicBezTo>
                      <a:pt x="-12740" y="296595"/>
                      <a:pt x="315302" y="32911"/>
                      <a:pt x="461119" y="2707"/>
                    </a:cubicBezTo>
                    <a:cubicBezTo>
                      <a:pt x="617664" y="-7489"/>
                      <a:pt x="833359" y="73773"/>
                      <a:pt x="844313" y="154024"/>
                    </a:cubicBezTo>
                    <a:cubicBezTo>
                      <a:pt x="847524" y="278255"/>
                      <a:pt x="618398" y="319185"/>
                      <a:pt x="461119" y="305341"/>
                    </a:cubicBezTo>
                    <a:cubicBezTo>
                      <a:pt x="325798" y="310349"/>
                      <a:pt x="38810" y="458000"/>
                      <a:pt x="24995" y="387455"/>
                    </a:cubicBezTo>
                    <a:close/>
                  </a:path>
                  <a:path w="844313" h="414437" fill="none" stroke="0" extrusionOk="0">
                    <a:moveTo>
                      <a:pt x="0" y="261701"/>
                    </a:moveTo>
                    <a:cubicBezTo>
                      <a:pt x="15127" y="178584"/>
                      <a:pt x="305487" y="18062"/>
                      <a:pt x="461119" y="2707"/>
                    </a:cubicBezTo>
                    <a:cubicBezTo>
                      <a:pt x="602197" y="-14458"/>
                      <a:pt x="821540" y="76394"/>
                      <a:pt x="844313" y="154024"/>
                    </a:cubicBezTo>
                    <a:cubicBezTo>
                      <a:pt x="824339" y="246777"/>
                      <a:pt x="590341" y="320940"/>
                      <a:pt x="461119" y="305341"/>
                    </a:cubicBezTo>
                    <a:cubicBezTo>
                      <a:pt x="318300" y="322196"/>
                      <a:pt x="24548" y="355152"/>
                      <a:pt x="0" y="26170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844314"/>
                          <a:gd name="connsiteY0" fmla="*/ 261398 h 321737"/>
                          <a:gd name="connsiteX1" fmla="*/ 461119 w 844314"/>
                          <a:gd name="connsiteY1" fmla="*/ 2404 h 321737"/>
                          <a:gd name="connsiteX2" fmla="*/ 844313 w 844314"/>
                          <a:gd name="connsiteY2" fmla="*/ 153721 h 321737"/>
                          <a:gd name="connsiteX3" fmla="*/ 461119 w 844314"/>
                          <a:gd name="connsiteY3" fmla="*/ 305038 h 321737"/>
                          <a:gd name="connsiteX4" fmla="*/ 0 w 844314"/>
                          <a:gd name="connsiteY4" fmla="*/ 261398 h 321737"/>
                          <a:gd name="connsiteX0" fmla="*/ 0 w 844313"/>
                          <a:gd name="connsiteY0" fmla="*/ 261701 h 414437"/>
                          <a:gd name="connsiteX1" fmla="*/ 461119 w 844313"/>
                          <a:gd name="connsiteY1" fmla="*/ 2707 h 414437"/>
                          <a:gd name="connsiteX2" fmla="*/ 844313 w 844313"/>
                          <a:gd name="connsiteY2" fmla="*/ 154024 h 414437"/>
                          <a:gd name="connsiteX3" fmla="*/ 461119 w 844313"/>
                          <a:gd name="connsiteY3" fmla="*/ 305341 h 414437"/>
                          <a:gd name="connsiteX4" fmla="*/ 0 w 844313"/>
                          <a:gd name="connsiteY4" fmla="*/ 261701 h 414437"/>
                          <a:gd name="connsiteX0" fmla="*/ 24995 w 844313"/>
                          <a:gd name="connsiteY0" fmla="*/ 387455 h 414437"/>
                          <a:gd name="connsiteX1" fmla="*/ 461119 w 844313"/>
                          <a:gd name="connsiteY1" fmla="*/ 2707 h 414437"/>
                          <a:gd name="connsiteX2" fmla="*/ 844313 w 844313"/>
                          <a:gd name="connsiteY2" fmla="*/ 154024 h 414437"/>
                          <a:gd name="connsiteX3" fmla="*/ 461119 w 844313"/>
                          <a:gd name="connsiteY3" fmla="*/ 305341 h 414437"/>
                          <a:gd name="connsiteX4" fmla="*/ 24995 w 844313"/>
                          <a:gd name="connsiteY4" fmla="*/ 387455 h 414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44313" h="414437" fill="none" extrusionOk="0">
                            <a:moveTo>
                              <a:pt x="0" y="261701"/>
                            </a:moveTo>
                            <a:cubicBezTo>
                              <a:pt x="17820" y="180245"/>
                              <a:pt x="325265" y="10639"/>
                              <a:pt x="461119" y="2707"/>
                            </a:cubicBezTo>
                            <a:cubicBezTo>
                              <a:pt x="589546" y="-17121"/>
                              <a:pt x="838579" y="75852"/>
                              <a:pt x="844313" y="154024"/>
                            </a:cubicBezTo>
                            <a:cubicBezTo>
                              <a:pt x="843331" y="228230"/>
                              <a:pt x="594587" y="297472"/>
                              <a:pt x="461119" y="305341"/>
                            </a:cubicBezTo>
                            <a:cubicBezTo>
                              <a:pt x="324915" y="325815"/>
                              <a:pt x="7783" y="347142"/>
                              <a:pt x="0" y="261701"/>
                            </a:cubicBezTo>
                            <a:close/>
                          </a:path>
                          <a:path w="844313" h="414437" stroke="0" extrusionOk="0">
                            <a:moveTo>
                              <a:pt x="24995" y="387455"/>
                            </a:moveTo>
                            <a:cubicBezTo>
                              <a:pt x="22386" y="302276"/>
                              <a:pt x="306632" y="25820"/>
                              <a:pt x="461119" y="2707"/>
                            </a:cubicBezTo>
                            <a:cubicBezTo>
                              <a:pt x="614207" y="-12635"/>
                              <a:pt x="833073" y="70811"/>
                              <a:pt x="844313" y="154024"/>
                            </a:cubicBezTo>
                            <a:cubicBezTo>
                              <a:pt x="830123" y="251452"/>
                              <a:pt x="600134" y="296813"/>
                              <a:pt x="461119" y="305341"/>
                            </a:cubicBezTo>
                            <a:cubicBezTo>
                              <a:pt x="314628" y="320129"/>
                              <a:pt x="35022" y="475816"/>
                              <a:pt x="24995" y="38745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61">
                <a:extLst>
                  <a:ext uri="{FF2B5EF4-FFF2-40B4-BE49-F238E27FC236}">
                    <a16:creationId xmlns:a16="http://schemas.microsoft.com/office/drawing/2014/main" id="{34B88713-7314-BE05-D0A9-B6598DA3145D}"/>
                  </a:ext>
                </a:extLst>
              </p:cNvPr>
              <p:cNvSpPr/>
              <p:nvPr/>
            </p:nvSpPr>
            <p:spPr>
              <a:xfrm rot="2317864">
                <a:off x="2569878" y="2160287"/>
                <a:ext cx="1280256" cy="329131"/>
              </a:xfrm>
              <a:custGeom>
                <a:avLst/>
                <a:gdLst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963695 w 1280256"/>
                  <a:gd name="connsiteY2" fmla="*/ 154642 h 329131"/>
                  <a:gd name="connsiteX3" fmla="*/ 530123 w 1280256"/>
                  <a:gd name="connsiteY3" fmla="*/ 305959 h 329131"/>
                  <a:gd name="connsiteX4" fmla="*/ 8384 w 1280256"/>
                  <a:gd name="connsiteY4" fmla="*/ 262319 h 329131"/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1280256 w 1280256"/>
                  <a:gd name="connsiteY2" fmla="*/ 135761 h 329131"/>
                  <a:gd name="connsiteX3" fmla="*/ 530123 w 1280256"/>
                  <a:gd name="connsiteY3" fmla="*/ 305959 h 329131"/>
                  <a:gd name="connsiteX4" fmla="*/ 220842 w 1280256"/>
                  <a:gd name="connsiteY4" fmla="*/ 306009 h 329131"/>
                  <a:gd name="connsiteX5" fmla="*/ 8384 w 1280256"/>
                  <a:gd name="connsiteY5" fmla="*/ 262319 h 329131"/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963695 w 1280256"/>
                  <a:gd name="connsiteY2" fmla="*/ 154642 h 329131"/>
                  <a:gd name="connsiteX3" fmla="*/ 530123 w 1280256"/>
                  <a:gd name="connsiteY3" fmla="*/ 305959 h 329131"/>
                  <a:gd name="connsiteX4" fmla="*/ 8384 w 1280256"/>
                  <a:gd name="connsiteY4" fmla="*/ 262319 h 32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0256" h="329131" fill="none" extrusionOk="0">
                    <a:moveTo>
                      <a:pt x="8384" y="262319"/>
                    </a:moveTo>
                    <a:cubicBezTo>
                      <a:pt x="83201" y="187625"/>
                      <a:pt x="399130" y="-36819"/>
                      <a:pt x="530123" y="3325"/>
                    </a:cubicBezTo>
                    <a:cubicBezTo>
                      <a:pt x="643346" y="-21664"/>
                      <a:pt x="944388" y="89249"/>
                      <a:pt x="963695" y="154642"/>
                    </a:cubicBezTo>
                    <a:cubicBezTo>
                      <a:pt x="956816" y="172615"/>
                      <a:pt x="638838" y="358199"/>
                      <a:pt x="530123" y="305959"/>
                    </a:cubicBezTo>
                    <a:cubicBezTo>
                      <a:pt x="403560" y="342186"/>
                      <a:pt x="34098" y="352072"/>
                      <a:pt x="8384" y="262319"/>
                    </a:cubicBezTo>
                    <a:close/>
                  </a:path>
                  <a:path w="1280256" h="329131" stroke="0" extrusionOk="0">
                    <a:moveTo>
                      <a:pt x="8384" y="262319"/>
                    </a:moveTo>
                    <a:cubicBezTo>
                      <a:pt x="-60972" y="162412"/>
                      <a:pt x="373999" y="35841"/>
                      <a:pt x="530123" y="3325"/>
                    </a:cubicBezTo>
                    <a:cubicBezTo>
                      <a:pt x="710479" y="1035"/>
                      <a:pt x="1270062" y="63385"/>
                      <a:pt x="1280256" y="135761"/>
                    </a:cubicBezTo>
                    <a:cubicBezTo>
                      <a:pt x="1285591" y="275364"/>
                      <a:pt x="729991" y="370296"/>
                      <a:pt x="530123" y="305959"/>
                    </a:cubicBezTo>
                    <a:cubicBezTo>
                      <a:pt x="362467" y="323511"/>
                      <a:pt x="308194" y="311418"/>
                      <a:pt x="220842" y="306009"/>
                    </a:cubicBezTo>
                    <a:cubicBezTo>
                      <a:pt x="122804" y="300556"/>
                      <a:pt x="-51801" y="299022"/>
                      <a:pt x="8384" y="262319"/>
                    </a:cubicBezTo>
                    <a:close/>
                  </a:path>
                  <a:path w="1280256" h="329131" fill="none" stroke="0" extrusionOk="0">
                    <a:moveTo>
                      <a:pt x="8384" y="262319"/>
                    </a:moveTo>
                    <a:cubicBezTo>
                      <a:pt x="7232" y="167630"/>
                      <a:pt x="338694" y="11353"/>
                      <a:pt x="530123" y="3325"/>
                    </a:cubicBezTo>
                    <a:cubicBezTo>
                      <a:pt x="690275" y="-21604"/>
                      <a:pt x="930741" y="82957"/>
                      <a:pt x="963695" y="154642"/>
                    </a:cubicBezTo>
                    <a:cubicBezTo>
                      <a:pt x="934892" y="259347"/>
                      <a:pt x="686728" y="339456"/>
                      <a:pt x="530123" y="305959"/>
                    </a:cubicBezTo>
                    <a:cubicBezTo>
                      <a:pt x="368365" y="333265"/>
                      <a:pt x="46762" y="347567"/>
                      <a:pt x="8384" y="262319"/>
                    </a:cubicBezTo>
                    <a:close/>
                  </a:path>
                  <a:path w="1280256" h="329131" fill="none" stroke="0" extrusionOk="0">
                    <a:moveTo>
                      <a:pt x="8384" y="262319"/>
                    </a:moveTo>
                    <a:cubicBezTo>
                      <a:pt x="47719" y="178255"/>
                      <a:pt x="374487" y="-4633"/>
                      <a:pt x="530123" y="3325"/>
                    </a:cubicBezTo>
                    <a:cubicBezTo>
                      <a:pt x="663205" y="-18319"/>
                      <a:pt x="943588" y="79752"/>
                      <a:pt x="963695" y="154642"/>
                    </a:cubicBezTo>
                    <a:cubicBezTo>
                      <a:pt x="939558" y="219805"/>
                      <a:pt x="648775" y="355873"/>
                      <a:pt x="530123" y="305959"/>
                    </a:cubicBezTo>
                    <a:cubicBezTo>
                      <a:pt x="384906" y="331835"/>
                      <a:pt x="47909" y="360046"/>
                      <a:pt x="8384" y="26231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55 w 1272127"/>
                          <a:gd name="connsiteY0" fmla="*/ 261701 h 323696"/>
                          <a:gd name="connsiteX1" fmla="*/ 521994 w 1272127"/>
                          <a:gd name="connsiteY1" fmla="*/ 2707 h 323696"/>
                          <a:gd name="connsiteX2" fmla="*/ 955566 w 1272127"/>
                          <a:gd name="connsiteY2" fmla="*/ 154024 h 323696"/>
                          <a:gd name="connsiteX3" fmla="*/ 521994 w 1272127"/>
                          <a:gd name="connsiteY3" fmla="*/ 305341 h 323696"/>
                          <a:gd name="connsiteX4" fmla="*/ 255 w 1272127"/>
                          <a:gd name="connsiteY4" fmla="*/ 261701 h 323696"/>
                          <a:gd name="connsiteX0" fmla="*/ 255 w 1272127"/>
                          <a:gd name="connsiteY0" fmla="*/ 261701 h 323696"/>
                          <a:gd name="connsiteX1" fmla="*/ 521994 w 1272127"/>
                          <a:gd name="connsiteY1" fmla="*/ 2707 h 323696"/>
                          <a:gd name="connsiteX2" fmla="*/ 1272127 w 1272127"/>
                          <a:gd name="connsiteY2" fmla="*/ 135143 h 323696"/>
                          <a:gd name="connsiteX3" fmla="*/ 521994 w 1272127"/>
                          <a:gd name="connsiteY3" fmla="*/ 305341 h 323696"/>
                          <a:gd name="connsiteX4" fmla="*/ 255 w 1272127"/>
                          <a:gd name="connsiteY4" fmla="*/ 261701 h 323696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963695 w 1280256"/>
                          <a:gd name="connsiteY2" fmla="*/ 154642 h 329131"/>
                          <a:gd name="connsiteX3" fmla="*/ 530123 w 1280256"/>
                          <a:gd name="connsiteY3" fmla="*/ 305959 h 329131"/>
                          <a:gd name="connsiteX4" fmla="*/ 8384 w 1280256"/>
                          <a:gd name="connsiteY4" fmla="*/ 262319 h 329131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1280256 w 1280256"/>
                          <a:gd name="connsiteY2" fmla="*/ 135761 h 329131"/>
                          <a:gd name="connsiteX3" fmla="*/ 530123 w 1280256"/>
                          <a:gd name="connsiteY3" fmla="*/ 305959 h 329131"/>
                          <a:gd name="connsiteX4" fmla="*/ 220842 w 1280256"/>
                          <a:gd name="connsiteY4" fmla="*/ 306009 h 329131"/>
                          <a:gd name="connsiteX5" fmla="*/ 8384 w 1280256"/>
                          <a:gd name="connsiteY5" fmla="*/ 262319 h 329131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963695 w 1280256"/>
                          <a:gd name="connsiteY2" fmla="*/ 154642 h 329131"/>
                          <a:gd name="connsiteX3" fmla="*/ 530123 w 1280256"/>
                          <a:gd name="connsiteY3" fmla="*/ 305959 h 329131"/>
                          <a:gd name="connsiteX4" fmla="*/ 8384 w 1280256"/>
                          <a:gd name="connsiteY4" fmla="*/ 262319 h 329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80256" h="329131" fill="none" extrusionOk="0">
                            <a:moveTo>
                              <a:pt x="8384" y="262319"/>
                            </a:moveTo>
                            <a:cubicBezTo>
                              <a:pt x="58076" y="184644"/>
                              <a:pt x="385499" y="-8766"/>
                              <a:pt x="530123" y="3325"/>
                            </a:cubicBezTo>
                            <a:cubicBezTo>
                              <a:pt x="657914" y="-19433"/>
                              <a:pt x="954856" y="79394"/>
                              <a:pt x="963695" y="154642"/>
                            </a:cubicBezTo>
                            <a:cubicBezTo>
                              <a:pt x="959702" y="200133"/>
                              <a:pt x="651550" y="340533"/>
                              <a:pt x="530123" y="305959"/>
                            </a:cubicBezTo>
                            <a:cubicBezTo>
                              <a:pt x="392106" y="335774"/>
                              <a:pt x="28306" y="350679"/>
                              <a:pt x="8384" y="262319"/>
                            </a:cubicBezTo>
                            <a:close/>
                          </a:path>
                          <a:path w="1280256" h="329131" stroke="0" extrusionOk="0">
                            <a:moveTo>
                              <a:pt x="8384" y="262319"/>
                            </a:moveTo>
                            <a:cubicBezTo>
                              <a:pt x="-24186" y="168362"/>
                              <a:pt x="369804" y="32411"/>
                              <a:pt x="530123" y="3325"/>
                            </a:cubicBezTo>
                            <a:cubicBezTo>
                              <a:pt x="705168" y="-6871"/>
                              <a:pt x="1269302" y="55510"/>
                              <a:pt x="1280256" y="135761"/>
                            </a:cubicBezTo>
                            <a:cubicBezTo>
                              <a:pt x="1277462" y="262842"/>
                              <a:pt x="708869" y="344424"/>
                              <a:pt x="530123" y="305959"/>
                            </a:cubicBezTo>
                            <a:cubicBezTo>
                              <a:pt x="356598" y="328649"/>
                              <a:pt x="307798" y="313282"/>
                              <a:pt x="220842" y="306009"/>
                            </a:cubicBezTo>
                            <a:cubicBezTo>
                              <a:pt x="133886" y="298736"/>
                              <a:pt x="-40119" y="307082"/>
                              <a:pt x="8384" y="262319"/>
                            </a:cubicBezTo>
                            <a:close/>
                          </a:path>
                          <a:path w="1280256" h="329131" fill="none" stroke="0" extrusionOk="0">
                            <a:moveTo>
                              <a:pt x="8384" y="262319"/>
                            </a:moveTo>
                            <a:cubicBezTo>
                              <a:pt x="15889" y="168244"/>
                              <a:pt x="344178" y="22532"/>
                              <a:pt x="530123" y="3325"/>
                            </a:cubicBezTo>
                            <a:cubicBezTo>
                              <a:pt x="689701" y="-13840"/>
                              <a:pt x="940922" y="77012"/>
                              <a:pt x="963695" y="154642"/>
                            </a:cubicBezTo>
                            <a:cubicBezTo>
                              <a:pt x="944072" y="242932"/>
                              <a:pt x="668541" y="325942"/>
                              <a:pt x="530123" y="305959"/>
                            </a:cubicBezTo>
                            <a:cubicBezTo>
                              <a:pt x="368805" y="322814"/>
                              <a:pt x="32932" y="355770"/>
                              <a:pt x="8384" y="26231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61">
                <a:extLst>
                  <a:ext uri="{FF2B5EF4-FFF2-40B4-BE49-F238E27FC236}">
                    <a16:creationId xmlns:a16="http://schemas.microsoft.com/office/drawing/2014/main" id="{82B16BEA-79AE-D8F9-C272-BAA565B19D70}"/>
                  </a:ext>
                </a:extLst>
              </p:cNvPr>
              <p:cNvSpPr/>
              <p:nvPr/>
            </p:nvSpPr>
            <p:spPr>
              <a:xfrm rot="2317864">
                <a:off x="2722278" y="2312687"/>
                <a:ext cx="1280256" cy="329131"/>
              </a:xfrm>
              <a:custGeom>
                <a:avLst/>
                <a:gdLst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963695 w 1280256"/>
                  <a:gd name="connsiteY2" fmla="*/ 154642 h 329131"/>
                  <a:gd name="connsiteX3" fmla="*/ 530123 w 1280256"/>
                  <a:gd name="connsiteY3" fmla="*/ 305959 h 329131"/>
                  <a:gd name="connsiteX4" fmla="*/ 8384 w 1280256"/>
                  <a:gd name="connsiteY4" fmla="*/ 262319 h 329131"/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1280256 w 1280256"/>
                  <a:gd name="connsiteY2" fmla="*/ 135761 h 329131"/>
                  <a:gd name="connsiteX3" fmla="*/ 530123 w 1280256"/>
                  <a:gd name="connsiteY3" fmla="*/ 305959 h 329131"/>
                  <a:gd name="connsiteX4" fmla="*/ 220842 w 1280256"/>
                  <a:gd name="connsiteY4" fmla="*/ 306009 h 329131"/>
                  <a:gd name="connsiteX5" fmla="*/ 8384 w 1280256"/>
                  <a:gd name="connsiteY5" fmla="*/ 262319 h 329131"/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963695 w 1280256"/>
                  <a:gd name="connsiteY2" fmla="*/ 154642 h 329131"/>
                  <a:gd name="connsiteX3" fmla="*/ 530123 w 1280256"/>
                  <a:gd name="connsiteY3" fmla="*/ 305959 h 329131"/>
                  <a:gd name="connsiteX4" fmla="*/ 8384 w 1280256"/>
                  <a:gd name="connsiteY4" fmla="*/ 262319 h 32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0256" h="329131" fill="none" extrusionOk="0">
                    <a:moveTo>
                      <a:pt x="8384" y="262319"/>
                    </a:moveTo>
                    <a:cubicBezTo>
                      <a:pt x="83201" y="187625"/>
                      <a:pt x="399130" y="-36819"/>
                      <a:pt x="530123" y="3325"/>
                    </a:cubicBezTo>
                    <a:cubicBezTo>
                      <a:pt x="643346" y="-21664"/>
                      <a:pt x="944388" y="89249"/>
                      <a:pt x="963695" y="154642"/>
                    </a:cubicBezTo>
                    <a:cubicBezTo>
                      <a:pt x="956816" y="172615"/>
                      <a:pt x="638838" y="358199"/>
                      <a:pt x="530123" y="305959"/>
                    </a:cubicBezTo>
                    <a:cubicBezTo>
                      <a:pt x="403560" y="342186"/>
                      <a:pt x="34098" y="352072"/>
                      <a:pt x="8384" y="262319"/>
                    </a:cubicBezTo>
                    <a:close/>
                  </a:path>
                  <a:path w="1280256" h="329131" stroke="0" extrusionOk="0">
                    <a:moveTo>
                      <a:pt x="8384" y="262319"/>
                    </a:moveTo>
                    <a:cubicBezTo>
                      <a:pt x="-60972" y="162412"/>
                      <a:pt x="373999" y="35841"/>
                      <a:pt x="530123" y="3325"/>
                    </a:cubicBezTo>
                    <a:cubicBezTo>
                      <a:pt x="710479" y="1035"/>
                      <a:pt x="1270062" y="63385"/>
                      <a:pt x="1280256" y="135761"/>
                    </a:cubicBezTo>
                    <a:cubicBezTo>
                      <a:pt x="1285591" y="275364"/>
                      <a:pt x="729991" y="370296"/>
                      <a:pt x="530123" y="305959"/>
                    </a:cubicBezTo>
                    <a:cubicBezTo>
                      <a:pt x="362467" y="323511"/>
                      <a:pt x="308194" y="311418"/>
                      <a:pt x="220842" y="306009"/>
                    </a:cubicBezTo>
                    <a:cubicBezTo>
                      <a:pt x="122804" y="300556"/>
                      <a:pt x="-51801" y="299022"/>
                      <a:pt x="8384" y="262319"/>
                    </a:cubicBezTo>
                    <a:close/>
                  </a:path>
                  <a:path w="1280256" h="329131" fill="none" stroke="0" extrusionOk="0">
                    <a:moveTo>
                      <a:pt x="8384" y="262319"/>
                    </a:moveTo>
                    <a:cubicBezTo>
                      <a:pt x="7232" y="167630"/>
                      <a:pt x="338694" y="11353"/>
                      <a:pt x="530123" y="3325"/>
                    </a:cubicBezTo>
                    <a:cubicBezTo>
                      <a:pt x="690275" y="-21604"/>
                      <a:pt x="930741" y="82957"/>
                      <a:pt x="963695" y="154642"/>
                    </a:cubicBezTo>
                    <a:cubicBezTo>
                      <a:pt x="934892" y="259347"/>
                      <a:pt x="686728" y="339456"/>
                      <a:pt x="530123" y="305959"/>
                    </a:cubicBezTo>
                    <a:cubicBezTo>
                      <a:pt x="368365" y="333265"/>
                      <a:pt x="46762" y="347567"/>
                      <a:pt x="8384" y="262319"/>
                    </a:cubicBezTo>
                    <a:close/>
                  </a:path>
                  <a:path w="1280256" h="329131" fill="none" stroke="0" extrusionOk="0">
                    <a:moveTo>
                      <a:pt x="8384" y="262319"/>
                    </a:moveTo>
                    <a:cubicBezTo>
                      <a:pt x="47719" y="178255"/>
                      <a:pt x="374487" y="-4633"/>
                      <a:pt x="530123" y="3325"/>
                    </a:cubicBezTo>
                    <a:cubicBezTo>
                      <a:pt x="663205" y="-18319"/>
                      <a:pt x="943588" y="79752"/>
                      <a:pt x="963695" y="154642"/>
                    </a:cubicBezTo>
                    <a:cubicBezTo>
                      <a:pt x="939558" y="219805"/>
                      <a:pt x="648775" y="355873"/>
                      <a:pt x="530123" y="305959"/>
                    </a:cubicBezTo>
                    <a:cubicBezTo>
                      <a:pt x="384906" y="331835"/>
                      <a:pt x="47909" y="360046"/>
                      <a:pt x="8384" y="26231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55 w 1272127"/>
                          <a:gd name="connsiteY0" fmla="*/ 261701 h 323696"/>
                          <a:gd name="connsiteX1" fmla="*/ 521994 w 1272127"/>
                          <a:gd name="connsiteY1" fmla="*/ 2707 h 323696"/>
                          <a:gd name="connsiteX2" fmla="*/ 955566 w 1272127"/>
                          <a:gd name="connsiteY2" fmla="*/ 154024 h 323696"/>
                          <a:gd name="connsiteX3" fmla="*/ 521994 w 1272127"/>
                          <a:gd name="connsiteY3" fmla="*/ 305341 h 323696"/>
                          <a:gd name="connsiteX4" fmla="*/ 255 w 1272127"/>
                          <a:gd name="connsiteY4" fmla="*/ 261701 h 323696"/>
                          <a:gd name="connsiteX0" fmla="*/ 255 w 1272127"/>
                          <a:gd name="connsiteY0" fmla="*/ 261701 h 323696"/>
                          <a:gd name="connsiteX1" fmla="*/ 521994 w 1272127"/>
                          <a:gd name="connsiteY1" fmla="*/ 2707 h 323696"/>
                          <a:gd name="connsiteX2" fmla="*/ 1272127 w 1272127"/>
                          <a:gd name="connsiteY2" fmla="*/ 135143 h 323696"/>
                          <a:gd name="connsiteX3" fmla="*/ 521994 w 1272127"/>
                          <a:gd name="connsiteY3" fmla="*/ 305341 h 323696"/>
                          <a:gd name="connsiteX4" fmla="*/ 255 w 1272127"/>
                          <a:gd name="connsiteY4" fmla="*/ 261701 h 323696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963695 w 1280256"/>
                          <a:gd name="connsiteY2" fmla="*/ 154642 h 329131"/>
                          <a:gd name="connsiteX3" fmla="*/ 530123 w 1280256"/>
                          <a:gd name="connsiteY3" fmla="*/ 305959 h 329131"/>
                          <a:gd name="connsiteX4" fmla="*/ 8384 w 1280256"/>
                          <a:gd name="connsiteY4" fmla="*/ 262319 h 329131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1280256 w 1280256"/>
                          <a:gd name="connsiteY2" fmla="*/ 135761 h 329131"/>
                          <a:gd name="connsiteX3" fmla="*/ 530123 w 1280256"/>
                          <a:gd name="connsiteY3" fmla="*/ 305959 h 329131"/>
                          <a:gd name="connsiteX4" fmla="*/ 220842 w 1280256"/>
                          <a:gd name="connsiteY4" fmla="*/ 306009 h 329131"/>
                          <a:gd name="connsiteX5" fmla="*/ 8384 w 1280256"/>
                          <a:gd name="connsiteY5" fmla="*/ 262319 h 329131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963695 w 1280256"/>
                          <a:gd name="connsiteY2" fmla="*/ 154642 h 329131"/>
                          <a:gd name="connsiteX3" fmla="*/ 530123 w 1280256"/>
                          <a:gd name="connsiteY3" fmla="*/ 305959 h 329131"/>
                          <a:gd name="connsiteX4" fmla="*/ 8384 w 1280256"/>
                          <a:gd name="connsiteY4" fmla="*/ 262319 h 329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80256" h="329131" fill="none" extrusionOk="0">
                            <a:moveTo>
                              <a:pt x="8384" y="262319"/>
                            </a:moveTo>
                            <a:cubicBezTo>
                              <a:pt x="58076" y="184644"/>
                              <a:pt x="385499" y="-8766"/>
                              <a:pt x="530123" y="3325"/>
                            </a:cubicBezTo>
                            <a:cubicBezTo>
                              <a:pt x="657914" y="-19433"/>
                              <a:pt x="954856" y="79394"/>
                              <a:pt x="963695" y="154642"/>
                            </a:cubicBezTo>
                            <a:cubicBezTo>
                              <a:pt x="959702" y="200133"/>
                              <a:pt x="651550" y="340533"/>
                              <a:pt x="530123" y="305959"/>
                            </a:cubicBezTo>
                            <a:cubicBezTo>
                              <a:pt x="392106" y="335774"/>
                              <a:pt x="28306" y="350679"/>
                              <a:pt x="8384" y="262319"/>
                            </a:cubicBezTo>
                            <a:close/>
                          </a:path>
                          <a:path w="1280256" h="329131" stroke="0" extrusionOk="0">
                            <a:moveTo>
                              <a:pt x="8384" y="262319"/>
                            </a:moveTo>
                            <a:cubicBezTo>
                              <a:pt x="-24186" y="168362"/>
                              <a:pt x="369804" y="32411"/>
                              <a:pt x="530123" y="3325"/>
                            </a:cubicBezTo>
                            <a:cubicBezTo>
                              <a:pt x="705168" y="-6871"/>
                              <a:pt x="1269302" y="55510"/>
                              <a:pt x="1280256" y="135761"/>
                            </a:cubicBezTo>
                            <a:cubicBezTo>
                              <a:pt x="1277462" y="262842"/>
                              <a:pt x="708869" y="344424"/>
                              <a:pt x="530123" y="305959"/>
                            </a:cubicBezTo>
                            <a:cubicBezTo>
                              <a:pt x="356598" y="328649"/>
                              <a:pt x="307798" y="313282"/>
                              <a:pt x="220842" y="306009"/>
                            </a:cubicBezTo>
                            <a:cubicBezTo>
                              <a:pt x="133886" y="298736"/>
                              <a:pt x="-40119" y="307082"/>
                              <a:pt x="8384" y="262319"/>
                            </a:cubicBezTo>
                            <a:close/>
                          </a:path>
                          <a:path w="1280256" h="329131" fill="none" stroke="0" extrusionOk="0">
                            <a:moveTo>
                              <a:pt x="8384" y="262319"/>
                            </a:moveTo>
                            <a:cubicBezTo>
                              <a:pt x="15889" y="168244"/>
                              <a:pt x="344178" y="22532"/>
                              <a:pt x="530123" y="3325"/>
                            </a:cubicBezTo>
                            <a:cubicBezTo>
                              <a:pt x="689701" y="-13840"/>
                              <a:pt x="940922" y="77012"/>
                              <a:pt x="963695" y="154642"/>
                            </a:cubicBezTo>
                            <a:cubicBezTo>
                              <a:pt x="944072" y="242932"/>
                              <a:pt x="668541" y="325942"/>
                              <a:pt x="530123" y="305959"/>
                            </a:cubicBezTo>
                            <a:cubicBezTo>
                              <a:pt x="368805" y="322814"/>
                              <a:pt x="32932" y="355770"/>
                              <a:pt x="8384" y="26231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A6BE6AA-B3DA-0FDC-09E7-32C342E3FECB}"/>
                  </a:ext>
                </a:extLst>
              </p:cNvPr>
              <p:cNvGrpSpPr/>
              <p:nvPr/>
            </p:nvGrpSpPr>
            <p:grpSpPr>
              <a:xfrm rot="21071574">
                <a:off x="2681363" y="3194747"/>
                <a:ext cx="457401" cy="326889"/>
                <a:chOff x="1330416" y="2738169"/>
                <a:chExt cx="596159" cy="426056"/>
              </a:xfrm>
            </p:grpSpPr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54273C3D-44DD-CE9C-DDBC-38B41796FE08}"/>
                    </a:ext>
                  </a:extLst>
                </p:cNvPr>
                <p:cNvSpPr/>
                <p:nvPr/>
              </p:nvSpPr>
              <p:spPr>
                <a:xfrm rot="21297731">
                  <a:off x="1330416" y="2738169"/>
                  <a:ext cx="596159" cy="426056"/>
                </a:xfrm>
                <a:custGeom>
                  <a:avLst/>
                  <a:gdLst>
                    <a:gd name="connsiteX0" fmla="*/ 118637 w 596159"/>
                    <a:gd name="connsiteY0" fmla="*/ 84920 h 426056"/>
                    <a:gd name="connsiteX1" fmla="*/ 114645 w 596159"/>
                    <a:gd name="connsiteY1" fmla="*/ 92277 h 426056"/>
                    <a:gd name="connsiteX2" fmla="*/ 99065 w 596159"/>
                    <a:gd name="connsiteY2" fmla="*/ 169447 h 426056"/>
                    <a:gd name="connsiteX3" fmla="*/ 297322 w 596159"/>
                    <a:gd name="connsiteY3" fmla="*/ 367705 h 426056"/>
                    <a:gd name="connsiteX4" fmla="*/ 491552 w 596159"/>
                    <a:gd name="connsiteY4" fmla="*/ 209403 h 426056"/>
                    <a:gd name="connsiteX5" fmla="*/ 494751 w 596159"/>
                    <a:gd name="connsiteY5" fmla="*/ 177671 h 426056"/>
                    <a:gd name="connsiteX6" fmla="*/ 29489 w 596159"/>
                    <a:gd name="connsiteY6" fmla="*/ 0 h 426056"/>
                    <a:gd name="connsiteX7" fmla="*/ 596159 w 596159"/>
                    <a:gd name="connsiteY7" fmla="*/ 139743 h 426056"/>
                    <a:gd name="connsiteX8" fmla="*/ 591339 w 596159"/>
                    <a:gd name="connsiteY8" fmla="*/ 187551 h 426056"/>
                    <a:gd name="connsiteX9" fmla="*/ 298704 w 596159"/>
                    <a:gd name="connsiteY9" fmla="*/ 426056 h 426056"/>
                    <a:gd name="connsiteX10" fmla="*/ 0 w 596159"/>
                    <a:gd name="connsiteY10" fmla="*/ 127352 h 426056"/>
                    <a:gd name="connsiteX11" fmla="*/ 23474 w 596159"/>
                    <a:gd name="connsiteY11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6159" h="426056">
                      <a:moveTo>
                        <a:pt x="118637" y="84920"/>
                      </a:moveTo>
                      <a:lnTo>
                        <a:pt x="114645" y="92277"/>
                      </a:lnTo>
                      <a:cubicBezTo>
                        <a:pt x="104613" y="115995"/>
                        <a:pt x="99065" y="142074"/>
                        <a:pt x="99065" y="169447"/>
                      </a:cubicBezTo>
                      <a:cubicBezTo>
                        <a:pt x="99065" y="278942"/>
                        <a:pt x="187828" y="367704"/>
                        <a:pt x="297322" y="367705"/>
                      </a:cubicBezTo>
                      <a:cubicBezTo>
                        <a:pt x="393131" y="367705"/>
                        <a:pt x="473065" y="299746"/>
                        <a:pt x="491552" y="209403"/>
                      </a:cubicBezTo>
                      <a:lnTo>
                        <a:pt x="494751" y="177671"/>
                      </a:lnTo>
                      <a:close/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AE9DEA7F-36E8-A9F2-AB7A-433D1C1A70E4}"/>
                    </a:ext>
                  </a:extLst>
                </p:cNvPr>
                <p:cNvSpPr/>
                <p:nvPr/>
              </p:nvSpPr>
              <p:spPr>
                <a:xfrm rot="21297731">
                  <a:off x="1430652" y="2829753"/>
                  <a:ext cx="395686" cy="282784"/>
                </a:xfrm>
                <a:custGeom>
                  <a:avLst/>
                  <a:gdLst>
                    <a:gd name="connsiteX0" fmla="*/ 19572 w 395686"/>
                    <a:gd name="connsiteY0" fmla="*/ 0 h 282784"/>
                    <a:gd name="connsiteX1" fmla="*/ 395686 w 395686"/>
                    <a:gd name="connsiteY1" fmla="*/ 92751 h 282784"/>
                    <a:gd name="connsiteX2" fmla="*/ 392486 w 395686"/>
                    <a:gd name="connsiteY2" fmla="*/ 124482 h 282784"/>
                    <a:gd name="connsiteX3" fmla="*/ 198257 w 395686"/>
                    <a:gd name="connsiteY3" fmla="*/ 282784 h 282784"/>
                    <a:gd name="connsiteX4" fmla="*/ 0 w 395686"/>
                    <a:gd name="connsiteY4" fmla="*/ 84527 h 282784"/>
                    <a:gd name="connsiteX5" fmla="*/ 15580 w 395686"/>
                    <a:gd name="connsiteY5" fmla="*/ 7356 h 28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5686" h="282784">
                      <a:moveTo>
                        <a:pt x="19572" y="0"/>
                      </a:moveTo>
                      <a:lnTo>
                        <a:pt x="395686" y="92751"/>
                      </a:lnTo>
                      <a:lnTo>
                        <a:pt x="392486" y="124482"/>
                      </a:lnTo>
                      <a:cubicBezTo>
                        <a:pt x="374000" y="214825"/>
                        <a:pt x="294065" y="282784"/>
                        <a:pt x="198257" y="282784"/>
                      </a:cubicBezTo>
                      <a:cubicBezTo>
                        <a:pt x="88762" y="282784"/>
                        <a:pt x="0" y="194021"/>
                        <a:pt x="0" y="84527"/>
                      </a:cubicBezTo>
                      <a:cubicBezTo>
                        <a:pt x="0" y="57154"/>
                        <a:pt x="5548" y="31075"/>
                        <a:pt x="15580" y="73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6EA9ABAC-531D-19B4-A001-00192D060637}"/>
                </a:ext>
              </a:extLst>
            </p:cNvPr>
            <p:cNvSpPr txBox="1"/>
            <p:nvPr/>
          </p:nvSpPr>
          <p:spPr>
            <a:xfrm>
              <a:off x="4444005" y="6502491"/>
              <a:ext cx="7273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53565A"/>
                  </a:solidFill>
                </a:rPr>
                <a:t>T</a:t>
              </a:r>
              <a:r>
                <a:rPr lang="en-US" altLang="zh-CN" dirty="0">
                  <a:solidFill>
                    <a:srgbClr val="53565A"/>
                  </a:solidFill>
                </a:rPr>
                <a:t>racy</a:t>
              </a:r>
              <a:endParaRPr lang="en-US" dirty="0">
                <a:solidFill>
                  <a:srgbClr val="53565A"/>
                </a:solidFill>
              </a:endParaRP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B934A15C-5A83-E18F-3214-010496394207}"/>
              </a:ext>
            </a:extLst>
          </p:cNvPr>
          <p:cNvGrpSpPr/>
          <p:nvPr/>
        </p:nvGrpSpPr>
        <p:grpSpPr>
          <a:xfrm>
            <a:off x="5625813" y="5519633"/>
            <a:ext cx="776403" cy="1352078"/>
            <a:chOff x="5408106" y="5533456"/>
            <a:chExt cx="776403" cy="1352078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0BBFC201-45A0-DBAE-CE58-CE8561158FF6}"/>
                </a:ext>
              </a:extLst>
            </p:cNvPr>
            <p:cNvGrpSpPr/>
            <p:nvPr/>
          </p:nvGrpSpPr>
          <p:grpSpPr>
            <a:xfrm>
              <a:off x="5408106" y="5533456"/>
              <a:ext cx="727314" cy="1032794"/>
              <a:chOff x="4670723" y="1682001"/>
              <a:chExt cx="2054842" cy="2917899"/>
            </a:xfrm>
          </p:grpSpPr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4135E94E-B39F-2F64-5BA5-8A4AB4E78181}"/>
                  </a:ext>
                </a:extLst>
              </p:cNvPr>
              <p:cNvGrpSpPr/>
              <p:nvPr/>
            </p:nvGrpSpPr>
            <p:grpSpPr>
              <a:xfrm>
                <a:off x="4809412" y="2647542"/>
                <a:ext cx="384048" cy="384048"/>
                <a:chOff x="6096000" y="5573583"/>
                <a:chExt cx="384048" cy="384048"/>
              </a:xfrm>
            </p:grpSpPr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9C10C24F-1FD6-B8C4-192B-4F5AC7737466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FD64973F-6FE9-DE5C-EE01-EAD1FB73A6D7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0D8D4A58-F511-1674-4DB4-BC44ED88F579}"/>
                  </a:ext>
                </a:extLst>
              </p:cNvPr>
              <p:cNvGrpSpPr/>
              <p:nvPr/>
            </p:nvGrpSpPr>
            <p:grpSpPr>
              <a:xfrm>
                <a:off x="6179755" y="2645427"/>
                <a:ext cx="384048" cy="384048"/>
                <a:chOff x="6096000" y="5573583"/>
                <a:chExt cx="384048" cy="384048"/>
              </a:xfrm>
            </p:grpSpPr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B8CEE390-88E9-AB2F-81E3-53729EA47489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14776DDF-E963-76AB-0D61-440368FD67F3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EB3A84EA-F48B-DF91-9201-6F12AA8D4851}"/>
                  </a:ext>
                </a:extLst>
              </p:cNvPr>
              <p:cNvSpPr/>
              <p:nvPr/>
            </p:nvSpPr>
            <p:spPr>
              <a:xfrm>
                <a:off x="4966797" y="2087527"/>
                <a:ext cx="1462694" cy="1546276"/>
              </a:xfrm>
              <a:prstGeom prst="ellipse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B89D5A1F-6298-E7F1-AEB7-570C2604B5F6}"/>
                  </a:ext>
                </a:extLst>
              </p:cNvPr>
              <p:cNvSpPr/>
              <p:nvPr/>
            </p:nvSpPr>
            <p:spPr>
              <a:xfrm>
                <a:off x="5311369" y="2604570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1B13E853-6A2C-7C2D-185A-337DAE2AC8DD}"/>
                  </a:ext>
                </a:extLst>
              </p:cNvPr>
              <p:cNvSpPr/>
              <p:nvPr/>
            </p:nvSpPr>
            <p:spPr>
              <a:xfrm>
                <a:off x="5960844" y="2606620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E6B7264D-0CA7-8875-EF73-50A7E96612CE}"/>
                  </a:ext>
                </a:extLst>
              </p:cNvPr>
              <p:cNvGrpSpPr/>
              <p:nvPr/>
            </p:nvGrpSpPr>
            <p:grpSpPr>
              <a:xfrm>
                <a:off x="5419979" y="3024137"/>
                <a:ext cx="596159" cy="426056"/>
                <a:chOff x="5225703" y="3456820"/>
                <a:chExt cx="596159" cy="426056"/>
              </a:xfrm>
            </p:grpSpPr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BB803102-E8D2-3BAF-A122-351B11B2C033}"/>
                    </a:ext>
                  </a:extLst>
                </p:cNvPr>
                <p:cNvSpPr/>
                <p:nvPr/>
              </p:nvSpPr>
              <p:spPr>
                <a:xfrm rot="21297731">
                  <a:off x="5225703" y="3456820"/>
                  <a:ext cx="596159" cy="426056"/>
                </a:xfrm>
                <a:custGeom>
                  <a:avLst/>
                  <a:gdLst>
                    <a:gd name="connsiteX0" fmla="*/ 29489 w 596159"/>
                    <a:gd name="connsiteY0" fmla="*/ 0 h 426056"/>
                    <a:gd name="connsiteX1" fmla="*/ 596159 w 596159"/>
                    <a:gd name="connsiteY1" fmla="*/ 139743 h 426056"/>
                    <a:gd name="connsiteX2" fmla="*/ 591339 w 596159"/>
                    <a:gd name="connsiteY2" fmla="*/ 187551 h 426056"/>
                    <a:gd name="connsiteX3" fmla="*/ 298704 w 596159"/>
                    <a:gd name="connsiteY3" fmla="*/ 426056 h 426056"/>
                    <a:gd name="connsiteX4" fmla="*/ 0 w 596159"/>
                    <a:gd name="connsiteY4" fmla="*/ 127352 h 426056"/>
                    <a:gd name="connsiteX5" fmla="*/ 23474 w 596159"/>
                    <a:gd name="connsiteY5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6159" h="426056"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BFB1D457-2BE8-D728-8193-6C371FD1438F}"/>
                    </a:ext>
                  </a:extLst>
                </p:cNvPr>
                <p:cNvSpPr/>
                <p:nvPr/>
              </p:nvSpPr>
              <p:spPr>
                <a:xfrm rot="21297731">
                  <a:off x="5284234" y="3623119"/>
                  <a:ext cx="405401" cy="247142"/>
                </a:xfrm>
                <a:custGeom>
                  <a:avLst/>
                  <a:gdLst>
                    <a:gd name="connsiteX0" fmla="*/ 202445 w 405401"/>
                    <a:gd name="connsiteY0" fmla="*/ 879 h 247142"/>
                    <a:gd name="connsiteX1" fmla="*/ 405336 w 405401"/>
                    <a:gd name="connsiteY1" fmla="*/ 198312 h 247142"/>
                    <a:gd name="connsiteX2" fmla="*/ 405401 w 405401"/>
                    <a:gd name="connsiteY2" fmla="*/ 203469 h 247142"/>
                    <a:gd name="connsiteX3" fmla="*/ 360871 w 405401"/>
                    <a:gd name="connsiteY3" fmla="*/ 229017 h 247142"/>
                    <a:gd name="connsiteX4" fmla="*/ 258166 w 405401"/>
                    <a:gd name="connsiteY4" fmla="*/ 247142 h 247142"/>
                    <a:gd name="connsiteX5" fmla="*/ 10476 w 405401"/>
                    <a:gd name="connsiteY5" fmla="*/ 115446 h 247142"/>
                    <a:gd name="connsiteX6" fmla="*/ 0 w 405401"/>
                    <a:gd name="connsiteY6" fmla="*/ 96147 h 247142"/>
                    <a:gd name="connsiteX7" fmla="*/ 8749 w 405401"/>
                    <a:gd name="connsiteY7" fmla="*/ 82945 h 247142"/>
                    <a:gd name="connsiteX8" fmla="*/ 202445 w 405401"/>
                    <a:gd name="connsiteY8" fmla="*/ 879 h 247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5401" h="247142">
                      <a:moveTo>
                        <a:pt x="202445" y="879"/>
                      </a:moveTo>
                      <a:cubicBezTo>
                        <a:pt x="310273" y="10385"/>
                        <a:pt x="393494" y="94800"/>
                        <a:pt x="405336" y="198312"/>
                      </a:cubicBezTo>
                      <a:lnTo>
                        <a:pt x="405401" y="203469"/>
                      </a:lnTo>
                      <a:lnTo>
                        <a:pt x="360871" y="229017"/>
                      </a:lnTo>
                      <a:cubicBezTo>
                        <a:pt x="328846" y="240743"/>
                        <a:pt x="294254" y="247142"/>
                        <a:pt x="258166" y="247142"/>
                      </a:cubicBezTo>
                      <a:cubicBezTo>
                        <a:pt x="155060" y="247142"/>
                        <a:pt x="64155" y="194902"/>
                        <a:pt x="10476" y="115446"/>
                      </a:cubicBezTo>
                      <a:lnTo>
                        <a:pt x="0" y="96147"/>
                      </a:lnTo>
                      <a:lnTo>
                        <a:pt x="8749" y="82945"/>
                      </a:lnTo>
                      <a:cubicBezTo>
                        <a:pt x="54079" y="27127"/>
                        <a:pt x="125425" y="-5910"/>
                        <a:pt x="202445" y="879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3" name="Oval 92">
                <a:extLst>
                  <a:ext uri="{FF2B5EF4-FFF2-40B4-BE49-F238E27FC236}">
                    <a16:creationId xmlns:a16="http://schemas.microsoft.com/office/drawing/2014/main" id="{E07A6975-66C9-BB19-2D1E-5C05FCAA9EED}"/>
                  </a:ext>
                </a:extLst>
              </p:cNvPr>
              <p:cNvSpPr/>
              <p:nvPr/>
            </p:nvSpPr>
            <p:spPr>
              <a:xfrm rot="17889037">
                <a:off x="5923526" y="1685347"/>
                <a:ext cx="280338" cy="1230406"/>
              </a:xfrm>
              <a:custGeom>
                <a:avLst/>
                <a:gdLst>
                  <a:gd name="connsiteX0" fmla="*/ 0 w 279204"/>
                  <a:gd name="connsiteY0" fmla="*/ 599081 h 1198161"/>
                  <a:gd name="connsiteX1" fmla="*/ 139602 w 279204"/>
                  <a:gd name="connsiteY1" fmla="*/ 0 h 1198161"/>
                  <a:gd name="connsiteX2" fmla="*/ 279204 w 279204"/>
                  <a:gd name="connsiteY2" fmla="*/ 599081 h 1198161"/>
                  <a:gd name="connsiteX3" fmla="*/ 139602 w 279204"/>
                  <a:gd name="connsiteY3" fmla="*/ 1198162 h 1198161"/>
                  <a:gd name="connsiteX4" fmla="*/ 0 w 279204"/>
                  <a:gd name="connsiteY4" fmla="*/ 599081 h 1198161"/>
                  <a:gd name="connsiteX0" fmla="*/ 0 w 280183"/>
                  <a:gd name="connsiteY0" fmla="*/ 599081 h 1223494"/>
                  <a:gd name="connsiteX1" fmla="*/ 139602 w 280183"/>
                  <a:gd name="connsiteY1" fmla="*/ 0 h 1223494"/>
                  <a:gd name="connsiteX2" fmla="*/ 279204 w 280183"/>
                  <a:gd name="connsiteY2" fmla="*/ 599081 h 1223494"/>
                  <a:gd name="connsiteX3" fmla="*/ 139740 w 280183"/>
                  <a:gd name="connsiteY3" fmla="*/ 1061325 h 1223494"/>
                  <a:gd name="connsiteX4" fmla="*/ 139602 w 280183"/>
                  <a:gd name="connsiteY4" fmla="*/ 1198162 h 1223494"/>
                  <a:gd name="connsiteX5" fmla="*/ 0 w 280183"/>
                  <a:gd name="connsiteY5" fmla="*/ 599081 h 1223494"/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>
                    <a:moveTo>
                      <a:pt x="0" y="599081"/>
                    </a:moveTo>
                    <a:cubicBezTo>
                      <a:pt x="0" y="268218"/>
                      <a:pt x="62502" y="0"/>
                      <a:pt x="139602" y="0"/>
                    </a:cubicBezTo>
                    <a:cubicBezTo>
                      <a:pt x="216702" y="0"/>
                      <a:pt x="265724" y="414990"/>
                      <a:pt x="279204" y="599081"/>
                    </a:cubicBezTo>
                    <a:cubicBezTo>
                      <a:pt x="292684" y="783172"/>
                      <a:pt x="182024" y="991633"/>
                      <a:pt x="158757" y="1091480"/>
                    </a:cubicBezTo>
                    <a:cubicBezTo>
                      <a:pt x="135490" y="1191327"/>
                      <a:pt x="166061" y="1280228"/>
                      <a:pt x="139602" y="1198162"/>
                    </a:cubicBezTo>
                    <a:cubicBezTo>
                      <a:pt x="113143" y="1116096"/>
                      <a:pt x="0" y="929944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9FFDB52-B714-09A7-6E0B-C550D9B1A5E1}"/>
                  </a:ext>
                </a:extLst>
              </p:cNvPr>
              <p:cNvSpPr/>
              <p:nvPr/>
            </p:nvSpPr>
            <p:spPr>
              <a:xfrm>
                <a:off x="4911191" y="1682001"/>
                <a:ext cx="1573909" cy="1469551"/>
              </a:xfrm>
              <a:custGeom>
                <a:avLst/>
                <a:gdLst>
                  <a:gd name="connsiteX0" fmla="*/ 822276 w 1573909"/>
                  <a:gd name="connsiteY0" fmla="*/ 371 h 1469551"/>
                  <a:gd name="connsiteX1" fmla="*/ 1194109 w 1573909"/>
                  <a:gd name="connsiteY1" fmla="*/ 97854 h 1469551"/>
                  <a:gd name="connsiteX2" fmla="*/ 1573909 w 1573909"/>
                  <a:gd name="connsiteY2" fmla="*/ 976028 h 1469551"/>
                  <a:gd name="connsiteX3" fmla="*/ 1514760 w 1573909"/>
                  <a:gd name="connsiteY3" fmla="*/ 1364263 h 1469551"/>
                  <a:gd name="connsiteX4" fmla="*/ 1469714 w 1573909"/>
                  <a:gd name="connsiteY4" fmla="*/ 1469551 h 1469551"/>
                  <a:gd name="connsiteX5" fmla="*/ 1503443 w 1573909"/>
                  <a:gd name="connsiteY5" fmla="*/ 1354684 h 1469551"/>
                  <a:gd name="connsiteX6" fmla="*/ 1518301 w 1573909"/>
                  <a:gd name="connsiteY6" fmla="*/ 1198870 h 1469551"/>
                  <a:gd name="connsiteX7" fmla="*/ 786954 w 1573909"/>
                  <a:gd name="connsiteY7" fmla="*/ 425732 h 1469551"/>
                  <a:gd name="connsiteX8" fmla="*/ 55607 w 1573909"/>
                  <a:gd name="connsiteY8" fmla="*/ 1198870 h 1469551"/>
                  <a:gd name="connsiteX9" fmla="*/ 70466 w 1573909"/>
                  <a:gd name="connsiteY9" fmla="*/ 1354684 h 1469551"/>
                  <a:gd name="connsiteX10" fmla="*/ 99470 w 1573909"/>
                  <a:gd name="connsiteY10" fmla="*/ 1453459 h 1469551"/>
                  <a:gd name="connsiteX11" fmla="*/ 60556 w 1573909"/>
                  <a:gd name="connsiteY11" fmla="*/ 1364263 h 1469551"/>
                  <a:gd name="connsiteX12" fmla="*/ 219 w 1573909"/>
                  <a:gd name="connsiteY12" fmla="*/ 976028 h 1469551"/>
                  <a:gd name="connsiteX13" fmla="*/ 591737 w 1573909"/>
                  <a:gd name="connsiteY13" fmla="*/ 150427 h 1469551"/>
                  <a:gd name="connsiteX14" fmla="*/ 822276 w 1573909"/>
                  <a:gd name="connsiteY14" fmla="*/ 371 h 146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73909" h="1469551" fill="none" extrusionOk="0">
                    <a:moveTo>
                      <a:pt x="822276" y="371"/>
                    </a:moveTo>
                    <a:cubicBezTo>
                      <a:pt x="901394" y="12372"/>
                      <a:pt x="1046490" y="32457"/>
                      <a:pt x="1194109" y="97854"/>
                    </a:cubicBezTo>
                    <a:cubicBezTo>
                      <a:pt x="1347980" y="232190"/>
                      <a:pt x="1604051" y="184162"/>
                      <a:pt x="1573909" y="976028"/>
                    </a:cubicBezTo>
                    <a:cubicBezTo>
                      <a:pt x="1560123" y="1139090"/>
                      <a:pt x="1545890" y="1248174"/>
                      <a:pt x="1514760" y="1364263"/>
                    </a:cubicBezTo>
                    <a:cubicBezTo>
                      <a:pt x="1509155" y="1403644"/>
                      <a:pt x="1473425" y="1429093"/>
                      <a:pt x="1469714" y="1469551"/>
                    </a:cubicBezTo>
                    <a:cubicBezTo>
                      <a:pt x="1476903" y="1442575"/>
                      <a:pt x="1492038" y="1393824"/>
                      <a:pt x="1503443" y="1354684"/>
                    </a:cubicBezTo>
                    <a:cubicBezTo>
                      <a:pt x="1508379" y="1318868"/>
                      <a:pt x="1513882" y="1261115"/>
                      <a:pt x="1518301" y="1198870"/>
                    </a:cubicBezTo>
                    <a:cubicBezTo>
                      <a:pt x="1506318" y="755978"/>
                      <a:pt x="1276478" y="452556"/>
                      <a:pt x="786954" y="425732"/>
                    </a:cubicBezTo>
                    <a:cubicBezTo>
                      <a:pt x="379283" y="347736"/>
                      <a:pt x="75549" y="784442"/>
                      <a:pt x="55607" y="1198870"/>
                    </a:cubicBezTo>
                    <a:cubicBezTo>
                      <a:pt x="42344" y="1255154"/>
                      <a:pt x="56441" y="1317704"/>
                      <a:pt x="70466" y="1354684"/>
                    </a:cubicBezTo>
                    <a:cubicBezTo>
                      <a:pt x="92931" y="1388012"/>
                      <a:pt x="86846" y="1421559"/>
                      <a:pt x="99470" y="1453459"/>
                    </a:cubicBezTo>
                    <a:cubicBezTo>
                      <a:pt x="76127" y="1413834"/>
                      <a:pt x="79451" y="1390049"/>
                      <a:pt x="60556" y="1364263"/>
                    </a:cubicBezTo>
                    <a:cubicBezTo>
                      <a:pt x="14953" y="1251475"/>
                      <a:pt x="7533" y="1137021"/>
                      <a:pt x="219" y="976028"/>
                    </a:cubicBezTo>
                    <a:cubicBezTo>
                      <a:pt x="82319" y="756329"/>
                      <a:pt x="-62972" y="125736"/>
                      <a:pt x="591737" y="150427"/>
                    </a:cubicBezTo>
                    <a:cubicBezTo>
                      <a:pt x="602348" y="153471"/>
                      <a:pt x="618165" y="-26258"/>
                      <a:pt x="822276" y="371"/>
                    </a:cubicBezTo>
                    <a:close/>
                  </a:path>
                  <a:path w="1573909" h="1469551" stroke="0" extrusionOk="0">
                    <a:moveTo>
                      <a:pt x="822276" y="371"/>
                    </a:moveTo>
                    <a:cubicBezTo>
                      <a:pt x="886424" y="-18028"/>
                      <a:pt x="1003162" y="30733"/>
                      <a:pt x="1194109" y="97854"/>
                    </a:cubicBezTo>
                    <a:cubicBezTo>
                      <a:pt x="1399142" y="182009"/>
                      <a:pt x="1516303" y="203873"/>
                      <a:pt x="1573909" y="976028"/>
                    </a:cubicBezTo>
                    <a:cubicBezTo>
                      <a:pt x="1556683" y="1134026"/>
                      <a:pt x="1549776" y="1265800"/>
                      <a:pt x="1514760" y="1364263"/>
                    </a:cubicBezTo>
                    <a:cubicBezTo>
                      <a:pt x="1510422" y="1392580"/>
                      <a:pt x="1478165" y="1429926"/>
                      <a:pt x="1469714" y="1469551"/>
                    </a:cubicBezTo>
                    <a:cubicBezTo>
                      <a:pt x="1480713" y="1414265"/>
                      <a:pt x="1495354" y="1396454"/>
                      <a:pt x="1503443" y="1354684"/>
                    </a:cubicBezTo>
                    <a:cubicBezTo>
                      <a:pt x="1506716" y="1310446"/>
                      <a:pt x="1517983" y="1249209"/>
                      <a:pt x="1518301" y="1198870"/>
                    </a:cubicBezTo>
                    <a:cubicBezTo>
                      <a:pt x="1503182" y="792889"/>
                      <a:pt x="1285866" y="478917"/>
                      <a:pt x="786954" y="425732"/>
                    </a:cubicBezTo>
                    <a:cubicBezTo>
                      <a:pt x="409497" y="432093"/>
                      <a:pt x="45389" y="770225"/>
                      <a:pt x="55607" y="1198870"/>
                    </a:cubicBezTo>
                    <a:cubicBezTo>
                      <a:pt x="65864" y="1260632"/>
                      <a:pt x="62167" y="1306505"/>
                      <a:pt x="70466" y="1354684"/>
                    </a:cubicBezTo>
                    <a:cubicBezTo>
                      <a:pt x="83994" y="1385843"/>
                      <a:pt x="92171" y="1430455"/>
                      <a:pt x="99470" y="1453459"/>
                    </a:cubicBezTo>
                    <a:cubicBezTo>
                      <a:pt x="84608" y="1436853"/>
                      <a:pt x="77606" y="1392842"/>
                      <a:pt x="60556" y="1364263"/>
                    </a:cubicBezTo>
                    <a:cubicBezTo>
                      <a:pt x="-12093" y="1253313"/>
                      <a:pt x="-14347" y="1107154"/>
                      <a:pt x="219" y="976028"/>
                    </a:cubicBezTo>
                    <a:cubicBezTo>
                      <a:pt x="-65636" y="767946"/>
                      <a:pt x="-111248" y="-168312"/>
                      <a:pt x="591737" y="150427"/>
                    </a:cubicBezTo>
                    <a:cubicBezTo>
                      <a:pt x="591994" y="146950"/>
                      <a:pt x="598258" y="26455"/>
                      <a:pt x="822276" y="37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2027" cap="flat">
                <a:noFill/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822276 w 1573909"/>
                          <a:gd name="connsiteY0" fmla="*/ 371 h 1469551"/>
                          <a:gd name="connsiteX1" fmla="*/ 1194109 w 1573909"/>
                          <a:gd name="connsiteY1" fmla="*/ 97854 h 1469551"/>
                          <a:gd name="connsiteX2" fmla="*/ 1573909 w 1573909"/>
                          <a:gd name="connsiteY2" fmla="*/ 976028 h 1469551"/>
                          <a:gd name="connsiteX3" fmla="*/ 1514760 w 1573909"/>
                          <a:gd name="connsiteY3" fmla="*/ 1364263 h 1469551"/>
                          <a:gd name="connsiteX4" fmla="*/ 1469714 w 1573909"/>
                          <a:gd name="connsiteY4" fmla="*/ 1469551 h 1469551"/>
                          <a:gd name="connsiteX5" fmla="*/ 1503443 w 1573909"/>
                          <a:gd name="connsiteY5" fmla="*/ 1354684 h 1469551"/>
                          <a:gd name="connsiteX6" fmla="*/ 1518301 w 1573909"/>
                          <a:gd name="connsiteY6" fmla="*/ 1198870 h 1469551"/>
                          <a:gd name="connsiteX7" fmla="*/ 786954 w 1573909"/>
                          <a:gd name="connsiteY7" fmla="*/ 425732 h 1469551"/>
                          <a:gd name="connsiteX8" fmla="*/ 55607 w 1573909"/>
                          <a:gd name="connsiteY8" fmla="*/ 1198870 h 1469551"/>
                          <a:gd name="connsiteX9" fmla="*/ 70466 w 1573909"/>
                          <a:gd name="connsiteY9" fmla="*/ 1354684 h 1469551"/>
                          <a:gd name="connsiteX10" fmla="*/ 99470 w 1573909"/>
                          <a:gd name="connsiteY10" fmla="*/ 1453459 h 1469551"/>
                          <a:gd name="connsiteX11" fmla="*/ 60556 w 1573909"/>
                          <a:gd name="connsiteY11" fmla="*/ 1364263 h 1469551"/>
                          <a:gd name="connsiteX12" fmla="*/ 219 w 1573909"/>
                          <a:gd name="connsiteY12" fmla="*/ 976028 h 1469551"/>
                          <a:gd name="connsiteX13" fmla="*/ 591737 w 1573909"/>
                          <a:gd name="connsiteY13" fmla="*/ 150427 h 1469551"/>
                          <a:gd name="connsiteX14" fmla="*/ 822276 w 1573909"/>
                          <a:gd name="connsiteY14" fmla="*/ 371 h 146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573909" h="1469551">
                            <a:moveTo>
                              <a:pt x="822276" y="371"/>
                            </a:moveTo>
                            <a:cubicBezTo>
                              <a:pt x="910195" y="-3365"/>
                              <a:pt x="1030408" y="20507"/>
                              <a:pt x="1194109" y="97854"/>
                            </a:cubicBezTo>
                            <a:cubicBezTo>
                              <a:pt x="1350522" y="171773"/>
                              <a:pt x="1573909" y="202041"/>
                              <a:pt x="1573909" y="976028"/>
                            </a:cubicBezTo>
                            <a:cubicBezTo>
                              <a:pt x="1573909" y="1117204"/>
                              <a:pt x="1553034" y="1247793"/>
                              <a:pt x="1514760" y="1364263"/>
                            </a:cubicBezTo>
                            <a:lnTo>
                              <a:pt x="1469714" y="1469551"/>
                            </a:lnTo>
                            <a:lnTo>
                              <a:pt x="1503443" y="1354684"/>
                            </a:lnTo>
                            <a:cubicBezTo>
                              <a:pt x="1513185" y="1304355"/>
                              <a:pt x="1518301" y="1252244"/>
                              <a:pt x="1518301" y="1198870"/>
                            </a:cubicBezTo>
                            <a:cubicBezTo>
                              <a:pt x="1518301" y="771878"/>
                              <a:pt x="1190866" y="425732"/>
                              <a:pt x="786954" y="425732"/>
                            </a:cubicBezTo>
                            <a:cubicBezTo>
                              <a:pt x="383042" y="425732"/>
                              <a:pt x="55607" y="771878"/>
                              <a:pt x="55607" y="1198870"/>
                            </a:cubicBezTo>
                            <a:cubicBezTo>
                              <a:pt x="55607" y="1252244"/>
                              <a:pt x="60723" y="1304355"/>
                              <a:pt x="70466" y="1354684"/>
                            </a:cubicBezTo>
                            <a:lnTo>
                              <a:pt x="99470" y="1453459"/>
                            </a:lnTo>
                            <a:lnTo>
                              <a:pt x="60556" y="1364263"/>
                            </a:lnTo>
                            <a:cubicBezTo>
                              <a:pt x="21520" y="1247793"/>
                              <a:pt x="219" y="1117204"/>
                              <a:pt x="219" y="976028"/>
                            </a:cubicBezTo>
                            <a:cubicBezTo>
                              <a:pt x="219" y="772621"/>
                              <a:pt x="-29127" y="-913"/>
                              <a:pt x="591737" y="150427"/>
                            </a:cubicBezTo>
                            <a:cubicBezTo>
                              <a:pt x="591737" y="150427"/>
                              <a:pt x="628854" y="8590"/>
                              <a:pt x="822276" y="3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Oval 92">
                <a:extLst>
                  <a:ext uri="{FF2B5EF4-FFF2-40B4-BE49-F238E27FC236}">
                    <a16:creationId xmlns:a16="http://schemas.microsoft.com/office/drawing/2014/main" id="{72FCD479-1845-6064-673B-BD9FDE19E516}"/>
                  </a:ext>
                </a:extLst>
              </p:cNvPr>
              <p:cNvSpPr/>
              <p:nvPr/>
            </p:nvSpPr>
            <p:spPr>
              <a:xfrm rot="17889037">
                <a:off x="5916381" y="1685103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77BAD0CC-28C4-79C3-8C28-87FCA7F72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1524" t="56151" r="11524" b="12163"/>
              <a:stretch>
                <a:fillRect/>
              </a:stretch>
            </p:blipFill>
            <p:spPr>
              <a:xfrm>
                <a:off x="4670723" y="3753788"/>
                <a:ext cx="2054842" cy="846112"/>
              </a:xfrm>
              <a:custGeom>
                <a:avLst/>
                <a:gdLst>
                  <a:gd name="connsiteX0" fmla="*/ 1027340 w 2054842"/>
                  <a:gd name="connsiteY0" fmla="*/ 0 h 846112"/>
                  <a:gd name="connsiteX1" fmla="*/ 2036631 w 2054842"/>
                  <a:gd name="connsiteY1" fmla="*/ 637122 h 846112"/>
                  <a:gd name="connsiteX2" fmla="*/ 2054842 w 2054842"/>
                  <a:gd name="connsiteY2" fmla="*/ 846112 h 846112"/>
                  <a:gd name="connsiteX3" fmla="*/ 0 w 2054842"/>
                  <a:gd name="connsiteY3" fmla="*/ 846112 h 846112"/>
                  <a:gd name="connsiteX4" fmla="*/ 18051 w 2054842"/>
                  <a:gd name="connsiteY4" fmla="*/ 638733 h 846112"/>
                  <a:gd name="connsiteX5" fmla="*/ 1027340 w 2054842"/>
                  <a:gd name="connsiteY5" fmla="*/ 0 h 84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4842" h="846112">
                    <a:moveTo>
                      <a:pt x="1027340" y="0"/>
                    </a:moveTo>
                    <a:cubicBezTo>
                      <a:pt x="1635814" y="0"/>
                      <a:pt x="1994244" y="226275"/>
                      <a:pt x="2036631" y="637122"/>
                    </a:cubicBezTo>
                    <a:lnTo>
                      <a:pt x="2054842" y="846112"/>
                    </a:lnTo>
                    <a:lnTo>
                      <a:pt x="0" y="846112"/>
                    </a:lnTo>
                    <a:lnTo>
                      <a:pt x="18051" y="638733"/>
                    </a:lnTo>
                    <a:cubicBezTo>
                      <a:pt x="60599" y="226275"/>
                      <a:pt x="418986" y="0"/>
                      <a:pt x="1027340" y="0"/>
                    </a:cubicBezTo>
                    <a:close/>
                  </a:path>
                </a:pathLst>
              </a:custGeom>
              <a:solidFill>
                <a:srgbClr val="ACD2FF"/>
              </a:solidFill>
            </p:spPr>
          </p:pic>
          <p:sp>
            <p:nvSpPr>
              <p:cNvPr id="217" name="Oval 92">
                <a:extLst>
                  <a:ext uri="{FF2B5EF4-FFF2-40B4-BE49-F238E27FC236}">
                    <a16:creationId xmlns:a16="http://schemas.microsoft.com/office/drawing/2014/main" id="{C906563C-F1A7-B6EE-00E8-B38D1E2EE8EC}"/>
                  </a:ext>
                </a:extLst>
              </p:cNvPr>
              <p:cNvSpPr/>
              <p:nvPr/>
            </p:nvSpPr>
            <p:spPr>
              <a:xfrm rot="17889037">
                <a:off x="5936832" y="1778387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Oval 91">
                <a:extLst>
                  <a:ext uri="{FF2B5EF4-FFF2-40B4-BE49-F238E27FC236}">
                    <a16:creationId xmlns:a16="http://schemas.microsoft.com/office/drawing/2014/main" id="{ABBC2DFD-D4A3-D106-AF1B-C67A0B7EBD55}"/>
                  </a:ext>
                </a:extLst>
              </p:cNvPr>
              <p:cNvSpPr/>
              <p:nvPr/>
            </p:nvSpPr>
            <p:spPr>
              <a:xfrm rot="2655781">
                <a:off x="5095447" y="1924302"/>
                <a:ext cx="209487" cy="884363"/>
              </a:xfrm>
              <a:custGeom>
                <a:avLst/>
                <a:gdLst>
                  <a:gd name="connsiteX0" fmla="*/ 5025 w 209487"/>
                  <a:gd name="connsiteY0" fmla="*/ 376926 h 884363"/>
                  <a:gd name="connsiteX1" fmla="*/ 122138 w 209487"/>
                  <a:gd name="connsiteY1" fmla="*/ 2266 h 884363"/>
                  <a:gd name="connsiteX2" fmla="*/ 204130 w 209487"/>
                  <a:gd name="connsiteY2" fmla="*/ 228475 h 884363"/>
                  <a:gd name="connsiteX3" fmla="*/ 198246 w 209487"/>
                  <a:gd name="connsiteY3" fmla="*/ 400804 h 884363"/>
                  <a:gd name="connsiteX4" fmla="*/ 170959 w 209487"/>
                  <a:gd name="connsiteY4" fmla="*/ 572918 h 884363"/>
                  <a:gd name="connsiteX5" fmla="*/ 127552 w 209487"/>
                  <a:gd name="connsiteY5" fmla="*/ 735814 h 884363"/>
                  <a:gd name="connsiteX6" fmla="*/ 99525 w 209487"/>
                  <a:gd name="connsiteY6" fmla="*/ 881676 h 884363"/>
                  <a:gd name="connsiteX7" fmla="*/ 25053 w 209487"/>
                  <a:gd name="connsiteY7" fmla="*/ 605170 h 884363"/>
                  <a:gd name="connsiteX8" fmla="*/ 5025 w 209487"/>
                  <a:gd name="connsiteY8" fmla="*/ 376926 h 88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487" h="884363" fill="none" extrusionOk="0">
                    <a:moveTo>
                      <a:pt x="5025" y="376926"/>
                    </a:moveTo>
                    <a:cubicBezTo>
                      <a:pt x="16854" y="275738"/>
                      <a:pt x="92519" y="29923"/>
                      <a:pt x="122138" y="2266"/>
                    </a:cubicBezTo>
                    <a:cubicBezTo>
                      <a:pt x="162289" y="-12104"/>
                      <a:pt x="192182" y="169686"/>
                      <a:pt x="204130" y="228475"/>
                    </a:cubicBezTo>
                    <a:cubicBezTo>
                      <a:pt x="218278" y="297151"/>
                      <a:pt x="209292" y="355628"/>
                      <a:pt x="198246" y="400804"/>
                    </a:cubicBezTo>
                    <a:cubicBezTo>
                      <a:pt x="195836" y="450153"/>
                      <a:pt x="181519" y="512099"/>
                      <a:pt x="170959" y="572918"/>
                    </a:cubicBezTo>
                    <a:cubicBezTo>
                      <a:pt x="153759" y="629469"/>
                      <a:pt x="136998" y="682657"/>
                      <a:pt x="127552" y="735814"/>
                    </a:cubicBezTo>
                    <a:cubicBezTo>
                      <a:pt x="114451" y="787189"/>
                      <a:pt x="115485" y="901161"/>
                      <a:pt x="99525" y="881676"/>
                    </a:cubicBezTo>
                    <a:cubicBezTo>
                      <a:pt x="82951" y="853015"/>
                      <a:pt x="23517" y="691418"/>
                      <a:pt x="25053" y="605170"/>
                    </a:cubicBezTo>
                    <a:cubicBezTo>
                      <a:pt x="14902" y="527234"/>
                      <a:pt x="-8051" y="479718"/>
                      <a:pt x="5025" y="376926"/>
                    </a:cubicBezTo>
                    <a:close/>
                  </a:path>
                  <a:path w="209487" h="884363" stroke="0" extrusionOk="0">
                    <a:moveTo>
                      <a:pt x="5025" y="376926"/>
                    </a:moveTo>
                    <a:cubicBezTo>
                      <a:pt x="17525" y="274172"/>
                      <a:pt x="88208" y="27288"/>
                      <a:pt x="122138" y="2266"/>
                    </a:cubicBezTo>
                    <a:cubicBezTo>
                      <a:pt x="162522" y="-20960"/>
                      <a:pt x="187895" y="162165"/>
                      <a:pt x="204130" y="228475"/>
                    </a:cubicBezTo>
                    <a:cubicBezTo>
                      <a:pt x="212968" y="298654"/>
                      <a:pt x="203159" y="351802"/>
                      <a:pt x="198246" y="400804"/>
                    </a:cubicBezTo>
                    <a:cubicBezTo>
                      <a:pt x="188303" y="450369"/>
                      <a:pt x="187477" y="521062"/>
                      <a:pt x="170959" y="572918"/>
                    </a:cubicBezTo>
                    <a:cubicBezTo>
                      <a:pt x="168297" y="628982"/>
                      <a:pt x="140014" y="683210"/>
                      <a:pt x="127552" y="735814"/>
                    </a:cubicBezTo>
                    <a:cubicBezTo>
                      <a:pt x="112846" y="786845"/>
                      <a:pt x="116133" y="903897"/>
                      <a:pt x="99525" y="881676"/>
                    </a:cubicBezTo>
                    <a:cubicBezTo>
                      <a:pt x="80928" y="845460"/>
                      <a:pt x="32942" y="686742"/>
                      <a:pt x="25053" y="605170"/>
                    </a:cubicBezTo>
                    <a:cubicBezTo>
                      <a:pt x="22937" y="528832"/>
                      <a:pt x="-565" y="479956"/>
                      <a:pt x="5025" y="376926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52215"/>
                          <a:gd name="connsiteY0" fmla="*/ 398538 h 797076"/>
                          <a:gd name="connsiteX1" fmla="*/ 76108 w 152215"/>
                          <a:gd name="connsiteY1" fmla="*/ 0 h 797076"/>
                          <a:gd name="connsiteX2" fmla="*/ 152216 w 152215"/>
                          <a:gd name="connsiteY2" fmla="*/ 398538 h 797076"/>
                          <a:gd name="connsiteX3" fmla="*/ 76108 w 152215"/>
                          <a:gd name="connsiteY3" fmla="*/ 797076 h 797076"/>
                          <a:gd name="connsiteX4" fmla="*/ 0 w 152215"/>
                          <a:gd name="connsiteY4" fmla="*/ 398538 h 797076"/>
                          <a:gd name="connsiteX0" fmla="*/ 553 w 152769"/>
                          <a:gd name="connsiteY0" fmla="*/ 398538 h 879410"/>
                          <a:gd name="connsiteX1" fmla="*/ 76661 w 152769"/>
                          <a:gd name="connsiteY1" fmla="*/ 0 h 879410"/>
                          <a:gd name="connsiteX2" fmla="*/ 152769 w 152769"/>
                          <a:gd name="connsiteY2" fmla="*/ 398538 h 879410"/>
                          <a:gd name="connsiteX3" fmla="*/ 54048 w 152769"/>
                          <a:gd name="connsiteY3" fmla="*/ 879410 h 879410"/>
                          <a:gd name="connsiteX4" fmla="*/ 553 w 152769"/>
                          <a:gd name="connsiteY4" fmla="*/ 398538 h 879410"/>
                          <a:gd name="connsiteX0" fmla="*/ 23790 w 176006"/>
                          <a:gd name="connsiteY0" fmla="*/ 398538 h 882819"/>
                          <a:gd name="connsiteX1" fmla="*/ 99898 w 176006"/>
                          <a:gd name="connsiteY1" fmla="*/ 0 h 882819"/>
                          <a:gd name="connsiteX2" fmla="*/ 176006 w 176006"/>
                          <a:gd name="connsiteY2" fmla="*/ 398538 h 882819"/>
                          <a:gd name="connsiteX3" fmla="*/ 77285 w 176006"/>
                          <a:gd name="connsiteY3" fmla="*/ 879410 h 882819"/>
                          <a:gd name="connsiteX4" fmla="*/ 2813 w 176006"/>
                          <a:gd name="connsiteY4" fmla="*/ 602904 h 882819"/>
                          <a:gd name="connsiteX5" fmla="*/ 23790 w 176006"/>
                          <a:gd name="connsiteY5" fmla="*/ 398538 h 882819"/>
                          <a:gd name="connsiteX0" fmla="*/ 5025 w 198246"/>
                          <a:gd name="connsiteY0" fmla="*/ 374702 h 882861"/>
                          <a:gd name="connsiteX1" fmla="*/ 122138 w 198246"/>
                          <a:gd name="connsiteY1" fmla="*/ 42 h 882861"/>
                          <a:gd name="connsiteX2" fmla="*/ 198246 w 198246"/>
                          <a:gd name="connsiteY2" fmla="*/ 398580 h 882861"/>
                          <a:gd name="connsiteX3" fmla="*/ 99525 w 198246"/>
                          <a:gd name="connsiteY3" fmla="*/ 879452 h 882861"/>
                          <a:gd name="connsiteX4" fmla="*/ 25053 w 198246"/>
                          <a:gd name="connsiteY4" fmla="*/ 602946 h 882861"/>
                          <a:gd name="connsiteX5" fmla="*/ 5025 w 198246"/>
                          <a:gd name="connsiteY5" fmla="*/ 374702 h 882861"/>
                          <a:gd name="connsiteX0" fmla="*/ 5025 w 211449"/>
                          <a:gd name="connsiteY0" fmla="*/ 376926 h 885085"/>
                          <a:gd name="connsiteX1" fmla="*/ 122138 w 211449"/>
                          <a:gd name="connsiteY1" fmla="*/ 2266 h 885085"/>
                          <a:gd name="connsiteX2" fmla="*/ 204130 w 211449"/>
                          <a:gd name="connsiteY2" fmla="*/ 228475 h 885085"/>
                          <a:gd name="connsiteX3" fmla="*/ 198246 w 211449"/>
                          <a:gd name="connsiteY3" fmla="*/ 400804 h 885085"/>
                          <a:gd name="connsiteX4" fmla="*/ 99525 w 211449"/>
                          <a:gd name="connsiteY4" fmla="*/ 881676 h 885085"/>
                          <a:gd name="connsiteX5" fmla="*/ 25053 w 211449"/>
                          <a:gd name="connsiteY5" fmla="*/ 605170 h 885085"/>
                          <a:gd name="connsiteX6" fmla="*/ 5025 w 211449"/>
                          <a:gd name="connsiteY6" fmla="*/ 376926 h 885085"/>
                          <a:gd name="connsiteX0" fmla="*/ 5025 w 209487"/>
                          <a:gd name="connsiteY0" fmla="*/ 376926 h 881781"/>
                          <a:gd name="connsiteX1" fmla="*/ 122138 w 209487"/>
                          <a:gd name="connsiteY1" fmla="*/ 2266 h 881781"/>
                          <a:gd name="connsiteX2" fmla="*/ 204130 w 209487"/>
                          <a:gd name="connsiteY2" fmla="*/ 228475 h 881781"/>
                          <a:gd name="connsiteX3" fmla="*/ 198246 w 209487"/>
                          <a:gd name="connsiteY3" fmla="*/ 400804 h 881781"/>
                          <a:gd name="connsiteX4" fmla="*/ 170959 w 209487"/>
                          <a:gd name="connsiteY4" fmla="*/ 572918 h 881781"/>
                          <a:gd name="connsiteX5" fmla="*/ 99525 w 209487"/>
                          <a:gd name="connsiteY5" fmla="*/ 881676 h 881781"/>
                          <a:gd name="connsiteX6" fmla="*/ 25053 w 209487"/>
                          <a:gd name="connsiteY6" fmla="*/ 605170 h 881781"/>
                          <a:gd name="connsiteX7" fmla="*/ 5025 w 209487"/>
                          <a:gd name="connsiteY7" fmla="*/ 376926 h 881781"/>
                          <a:gd name="connsiteX0" fmla="*/ 5025 w 209487"/>
                          <a:gd name="connsiteY0" fmla="*/ 376926 h 884363"/>
                          <a:gd name="connsiteX1" fmla="*/ 122138 w 209487"/>
                          <a:gd name="connsiteY1" fmla="*/ 2266 h 884363"/>
                          <a:gd name="connsiteX2" fmla="*/ 204130 w 209487"/>
                          <a:gd name="connsiteY2" fmla="*/ 228475 h 884363"/>
                          <a:gd name="connsiteX3" fmla="*/ 198246 w 209487"/>
                          <a:gd name="connsiteY3" fmla="*/ 400804 h 884363"/>
                          <a:gd name="connsiteX4" fmla="*/ 170959 w 209487"/>
                          <a:gd name="connsiteY4" fmla="*/ 572918 h 884363"/>
                          <a:gd name="connsiteX5" fmla="*/ 127552 w 209487"/>
                          <a:gd name="connsiteY5" fmla="*/ 735814 h 884363"/>
                          <a:gd name="connsiteX6" fmla="*/ 99525 w 209487"/>
                          <a:gd name="connsiteY6" fmla="*/ 881676 h 884363"/>
                          <a:gd name="connsiteX7" fmla="*/ 25053 w 209487"/>
                          <a:gd name="connsiteY7" fmla="*/ 605170 h 884363"/>
                          <a:gd name="connsiteX8" fmla="*/ 5025 w 209487"/>
                          <a:gd name="connsiteY8" fmla="*/ 376926 h 88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9487" h="884363">
                            <a:moveTo>
                              <a:pt x="5025" y="376926"/>
                            </a:moveTo>
                            <a:cubicBezTo>
                              <a:pt x="21206" y="276442"/>
                              <a:pt x="88954" y="27008"/>
                              <a:pt x="122138" y="2266"/>
                            </a:cubicBezTo>
                            <a:cubicBezTo>
                              <a:pt x="155322" y="-22476"/>
                              <a:pt x="191445" y="162052"/>
                              <a:pt x="204130" y="228475"/>
                            </a:cubicBezTo>
                            <a:cubicBezTo>
                              <a:pt x="216815" y="294898"/>
                              <a:pt x="203705" y="348785"/>
                              <a:pt x="198246" y="400804"/>
                            </a:cubicBezTo>
                            <a:cubicBezTo>
                              <a:pt x="192787" y="452823"/>
                              <a:pt x="180339" y="517651"/>
                              <a:pt x="170959" y="572918"/>
                            </a:cubicBezTo>
                            <a:cubicBezTo>
                              <a:pt x="161579" y="628185"/>
                              <a:pt x="139458" y="684354"/>
                              <a:pt x="127552" y="735814"/>
                            </a:cubicBezTo>
                            <a:cubicBezTo>
                              <a:pt x="115646" y="787274"/>
                              <a:pt x="116608" y="903450"/>
                              <a:pt x="99525" y="881676"/>
                            </a:cubicBezTo>
                            <a:cubicBezTo>
                              <a:pt x="82442" y="859902"/>
                              <a:pt x="33969" y="685315"/>
                              <a:pt x="25053" y="605170"/>
                            </a:cubicBezTo>
                            <a:cubicBezTo>
                              <a:pt x="16137" y="525025"/>
                              <a:pt x="-11156" y="477410"/>
                              <a:pt x="5025" y="376926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DF17DB4F-AEE8-D70B-709F-24AA57B10829}"/>
                </a:ext>
              </a:extLst>
            </p:cNvPr>
            <p:cNvSpPr txBox="1"/>
            <p:nvPr/>
          </p:nvSpPr>
          <p:spPr>
            <a:xfrm>
              <a:off x="5457195" y="6516202"/>
              <a:ext cx="7273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53565A"/>
                  </a:solidFill>
                </a:rPr>
                <a:t>P</a:t>
              </a:r>
              <a:r>
                <a:rPr lang="en-US" altLang="zh-CN" dirty="0">
                  <a:solidFill>
                    <a:srgbClr val="53565A"/>
                  </a:solidFill>
                </a:rPr>
                <a:t>aul</a:t>
              </a:r>
              <a:endParaRPr lang="en-US" dirty="0">
                <a:solidFill>
                  <a:srgbClr val="53565A"/>
                </a:solidFill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1872ECE-FA89-AD44-8EE2-3E54BFE8CED6}"/>
              </a:ext>
            </a:extLst>
          </p:cNvPr>
          <p:cNvGrpSpPr/>
          <p:nvPr/>
        </p:nvGrpSpPr>
        <p:grpSpPr>
          <a:xfrm>
            <a:off x="6397469" y="5522431"/>
            <a:ext cx="1158621" cy="1349280"/>
            <a:chOff x="6179762" y="5536254"/>
            <a:chExt cx="1158621" cy="1349280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6A5ECB2F-70AE-91CB-84EB-98C78E6D2E4E}"/>
                </a:ext>
              </a:extLst>
            </p:cNvPr>
            <p:cNvGrpSpPr/>
            <p:nvPr/>
          </p:nvGrpSpPr>
          <p:grpSpPr>
            <a:xfrm>
              <a:off x="6179762" y="5536254"/>
              <a:ext cx="1040742" cy="1011027"/>
              <a:chOff x="7197156" y="1765753"/>
              <a:chExt cx="2940357" cy="2856403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E8496D08-D3B0-28E3-B8FC-DB712D0D80D2}"/>
                  </a:ext>
                </a:extLst>
              </p:cNvPr>
              <p:cNvSpPr/>
              <p:nvPr/>
            </p:nvSpPr>
            <p:spPr>
              <a:xfrm>
                <a:off x="7197156" y="1765753"/>
                <a:ext cx="2685501" cy="2473436"/>
              </a:xfrm>
              <a:custGeom>
                <a:avLst/>
                <a:gdLst>
                  <a:gd name="connsiteX0" fmla="*/ 559356 w 583665"/>
                  <a:gd name="connsiteY0" fmla="*/ 341787 h 546644"/>
                  <a:gd name="connsiteX1" fmla="*/ 490595 w 583665"/>
                  <a:gd name="connsiteY1" fmla="*/ 34072 h 546644"/>
                  <a:gd name="connsiteX2" fmla="*/ 400831 w 583665"/>
                  <a:gd name="connsiteY2" fmla="*/ 134 h 546644"/>
                  <a:gd name="connsiteX3" fmla="*/ 336223 w 583665"/>
                  <a:gd name="connsiteY3" fmla="*/ 11098 h 546644"/>
                  <a:gd name="connsiteX4" fmla="*/ 0 w 583665"/>
                  <a:gd name="connsiteY4" fmla="*/ 544488 h 546644"/>
                  <a:gd name="connsiteX5" fmla="*/ 559356 w 583665"/>
                  <a:gd name="connsiteY5" fmla="*/ 341787 h 546644"/>
                  <a:gd name="connsiteX0" fmla="*/ 559356 w 586444"/>
                  <a:gd name="connsiteY0" fmla="*/ 343015 h 547872"/>
                  <a:gd name="connsiteX1" fmla="*/ 501510 w 586444"/>
                  <a:gd name="connsiteY1" fmla="*/ 38659 h 547872"/>
                  <a:gd name="connsiteX2" fmla="*/ 400831 w 586444"/>
                  <a:gd name="connsiteY2" fmla="*/ 1362 h 547872"/>
                  <a:gd name="connsiteX3" fmla="*/ 336223 w 586444"/>
                  <a:gd name="connsiteY3" fmla="*/ 12326 h 547872"/>
                  <a:gd name="connsiteX4" fmla="*/ 0 w 586444"/>
                  <a:gd name="connsiteY4" fmla="*/ 545716 h 547872"/>
                  <a:gd name="connsiteX5" fmla="*/ 559356 w 586444"/>
                  <a:gd name="connsiteY5" fmla="*/ 343015 h 547872"/>
                  <a:gd name="connsiteX0" fmla="*/ 559356 w 571397"/>
                  <a:gd name="connsiteY0" fmla="*/ 343015 h 547872"/>
                  <a:gd name="connsiteX1" fmla="*/ 568802 w 571397"/>
                  <a:gd name="connsiteY1" fmla="*/ 98400 h 547872"/>
                  <a:gd name="connsiteX2" fmla="*/ 501510 w 571397"/>
                  <a:gd name="connsiteY2" fmla="*/ 38659 h 547872"/>
                  <a:gd name="connsiteX3" fmla="*/ 400831 w 571397"/>
                  <a:gd name="connsiteY3" fmla="*/ 1362 h 547872"/>
                  <a:gd name="connsiteX4" fmla="*/ 336223 w 571397"/>
                  <a:gd name="connsiteY4" fmla="*/ 12326 h 547872"/>
                  <a:gd name="connsiteX5" fmla="*/ 0 w 571397"/>
                  <a:gd name="connsiteY5" fmla="*/ 545716 h 547872"/>
                  <a:gd name="connsiteX6" fmla="*/ 559356 w 571397"/>
                  <a:gd name="connsiteY6" fmla="*/ 343015 h 547872"/>
                  <a:gd name="connsiteX0" fmla="*/ 559356 w 592089"/>
                  <a:gd name="connsiteY0" fmla="*/ 343015 h 547872"/>
                  <a:gd name="connsiteX1" fmla="*/ 568802 w 592089"/>
                  <a:gd name="connsiteY1" fmla="*/ 98400 h 547872"/>
                  <a:gd name="connsiteX2" fmla="*/ 501510 w 592089"/>
                  <a:gd name="connsiteY2" fmla="*/ 38659 h 547872"/>
                  <a:gd name="connsiteX3" fmla="*/ 400831 w 592089"/>
                  <a:gd name="connsiteY3" fmla="*/ 1362 h 547872"/>
                  <a:gd name="connsiteX4" fmla="*/ 336223 w 592089"/>
                  <a:gd name="connsiteY4" fmla="*/ 12326 h 547872"/>
                  <a:gd name="connsiteX5" fmla="*/ 0 w 592089"/>
                  <a:gd name="connsiteY5" fmla="*/ 545716 h 547872"/>
                  <a:gd name="connsiteX6" fmla="*/ 559356 w 592089"/>
                  <a:gd name="connsiteY6" fmla="*/ 343015 h 547872"/>
                  <a:gd name="connsiteX0" fmla="*/ 559356 w 592089"/>
                  <a:gd name="connsiteY0" fmla="*/ 344209 h 549066"/>
                  <a:gd name="connsiteX1" fmla="*/ 568802 w 592089"/>
                  <a:gd name="connsiteY1" fmla="*/ 99594 h 549066"/>
                  <a:gd name="connsiteX2" fmla="*/ 501510 w 592089"/>
                  <a:gd name="connsiteY2" fmla="*/ 57317 h 549066"/>
                  <a:gd name="connsiteX3" fmla="*/ 400831 w 592089"/>
                  <a:gd name="connsiteY3" fmla="*/ 2556 h 549066"/>
                  <a:gd name="connsiteX4" fmla="*/ 336223 w 592089"/>
                  <a:gd name="connsiteY4" fmla="*/ 13520 h 549066"/>
                  <a:gd name="connsiteX5" fmla="*/ 0 w 592089"/>
                  <a:gd name="connsiteY5" fmla="*/ 546910 h 549066"/>
                  <a:gd name="connsiteX6" fmla="*/ 559356 w 592089"/>
                  <a:gd name="connsiteY6" fmla="*/ 344209 h 549066"/>
                  <a:gd name="connsiteX0" fmla="*/ 559356 w 592089"/>
                  <a:gd name="connsiteY0" fmla="*/ 344967 h 549824"/>
                  <a:gd name="connsiteX1" fmla="*/ 568802 w 592089"/>
                  <a:gd name="connsiteY1" fmla="*/ 100352 h 549824"/>
                  <a:gd name="connsiteX2" fmla="*/ 498823 w 592089"/>
                  <a:gd name="connsiteY2" fmla="*/ 68822 h 549824"/>
                  <a:gd name="connsiteX3" fmla="*/ 400831 w 592089"/>
                  <a:gd name="connsiteY3" fmla="*/ 3314 h 549824"/>
                  <a:gd name="connsiteX4" fmla="*/ 336223 w 592089"/>
                  <a:gd name="connsiteY4" fmla="*/ 14278 h 549824"/>
                  <a:gd name="connsiteX5" fmla="*/ 0 w 592089"/>
                  <a:gd name="connsiteY5" fmla="*/ 547668 h 549824"/>
                  <a:gd name="connsiteX6" fmla="*/ 559356 w 592089"/>
                  <a:gd name="connsiteY6" fmla="*/ 344967 h 549824"/>
                  <a:gd name="connsiteX0" fmla="*/ 559356 w 592089"/>
                  <a:gd name="connsiteY0" fmla="*/ 344967 h 549824"/>
                  <a:gd name="connsiteX1" fmla="*/ 568802 w 592089"/>
                  <a:gd name="connsiteY1" fmla="*/ 100352 h 549824"/>
                  <a:gd name="connsiteX2" fmla="*/ 498823 w 592089"/>
                  <a:gd name="connsiteY2" fmla="*/ 68822 h 549824"/>
                  <a:gd name="connsiteX3" fmla="*/ 400831 w 592089"/>
                  <a:gd name="connsiteY3" fmla="*/ 3314 h 549824"/>
                  <a:gd name="connsiteX4" fmla="*/ 336223 w 592089"/>
                  <a:gd name="connsiteY4" fmla="*/ 14278 h 549824"/>
                  <a:gd name="connsiteX5" fmla="*/ 0 w 592089"/>
                  <a:gd name="connsiteY5" fmla="*/ 547668 h 549824"/>
                  <a:gd name="connsiteX6" fmla="*/ 559356 w 592089"/>
                  <a:gd name="connsiteY6" fmla="*/ 344967 h 549824"/>
                  <a:gd name="connsiteX0" fmla="*/ 559356 w 592089"/>
                  <a:gd name="connsiteY0" fmla="*/ 343081 h 547938"/>
                  <a:gd name="connsiteX1" fmla="*/ 568802 w 592089"/>
                  <a:gd name="connsiteY1" fmla="*/ 98466 h 547938"/>
                  <a:gd name="connsiteX2" fmla="*/ 498823 w 592089"/>
                  <a:gd name="connsiteY2" fmla="*/ 66936 h 547938"/>
                  <a:gd name="connsiteX3" fmla="*/ 400831 w 592089"/>
                  <a:gd name="connsiteY3" fmla="*/ 1428 h 547938"/>
                  <a:gd name="connsiteX4" fmla="*/ 336223 w 592089"/>
                  <a:gd name="connsiteY4" fmla="*/ 12392 h 547938"/>
                  <a:gd name="connsiteX5" fmla="*/ 0 w 592089"/>
                  <a:gd name="connsiteY5" fmla="*/ 545782 h 547938"/>
                  <a:gd name="connsiteX6" fmla="*/ 559356 w 592089"/>
                  <a:gd name="connsiteY6" fmla="*/ 343081 h 547938"/>
                  <a:gd name="connsiteX0" fmla="*/ 559356 w 596439"/>
                  <a:gd name="connsiteY0" fmla="*/ 341693 h 546550"/>
                  <a:gd name="connsiteX1" fmla="*/ 574259 w 596439"/>
                  <a:gd name="connsiteY1" fmla="*/ 95819 h 546550"/>
                  <a:gd name="connsiteX2" fmla="*/ 498823 w 596439"/>
                  <a:gd name="connsiteY2" fmla="*/ 65548 h 546550"/>
                  <a:gd name="connsiteX3" fmla="*/ 400831 w 596439"/>
                  <a:gd name="connsiteY3" fmla="*/ 40 h 546550"/>
                  <a:gd name="connsiteX4" fmla="*/ 336223 w 596439"/>
                  <a:gd name="connsiteY4" fmla="*/ 11004 h 546550"/>
                  <a:gd name="connsiteX5" fmla="*/ 0 w 596439"/>
                  <a:gd name="connsiteY5" fmla="*/ 544394 h 546550"/>
                  <a:gd name="connsiteX6" fmla="*/ 559356 w 596439"/>
                  <a:gd name="connsiteY6" fmla="*/ 341693 h 546550"/>
                  <a:gd name="connsiteX0" fmla="*/ 559356 w 596439"/>
                  <a:gd name="connsiteY0" fmla="*/ 342270 h 547127"/>
                  <a:gd name="connsiteX1" fmla="*/ 574259 w 596439"/>
                  <a:gd name="connsiteY1" fmla="*/ 96396 h 547127"/>
                  <a:gd name="connsiteX2" fmla="*/ 498823 w 596439"/>
                  <a:gd name="connsiteY2" fmla="*/ 66125 h 547127"/>
                  <a:gd name="connsiteX3" fmla="*/ 456127 w 596439"/>
                  <a:gd name="connsiteY3" fmla="*/ 26120 h 547127"/>
                  <a:gd name="connsiteX4" fmla="*/ 400831 w 596439"/>
                  <a:gd name="connsiteY4" fmla="*/ 617 h 547127"/>
                  <a:gd name="connsiteX5" fmla="*/ 336223 w 596439"/>
                  <a:gd name="connsiteY5" fmla="*/ 11581 h 547127"/>
                  <a:gd name="connsiteX6" fmla="*/ 0 w 596439"/>
                  <a:gd name="connsiteY6" fmla="*/ 544971 h 547127"/>
                  <a:gd name="connsiteX7" fmla="*/ 559356 w 596439"/>
                  <a:gd name="connsiteY7" fmla="*/ 342270 h 547127"/>
                  <a:gd name="connsiteX0" fmla="*/ 559356 w 600544"/>
                  <a:gd name="connsiteY0" fmla="*/ 342270 h 547127"/>
                  <a:gd name="connsiteX1" fmla="*/ 579297 w 600544"/>
                  <a:gd name="connsiteY1" fmla="*/ 96816 h 547127"/>
                  <a:gd name="connsiteX2" fmla="*/ 498823 w 600544"/>
                  <a:gd name="connsiteY2" fmla="*/ 66125 h 547127"/>
                  <a:gd name="connsiteX3" fmla="*/ 456127 w 600544"/>
                  <a:gd name="connsiteY3" fmla="*/ 26120 h 547127"/>
                  <a:gd name="connsiteX4" fmla="*/ 400831 w 600544"/>
                  <a:gd name="connsiteY4" fmla="*/ 617 h 547127"/>
                  <a:gd name="connsiteX5" fmla="*/ 336223 w 600544"/>
                  <a:gd name="connsiteY5" fmla="*/ 11581 h 547127"/>
                  <a:gd name="connsiteX6" fmla="*/ 0 w 600544"/>
                  <a:gd name="connsiteY6" fmla="*/ 544971 h 547127"/>
                  <a:gd name="connsiteX7" fmla="*/ 559356 w 600544"/>
                  <a:gd name="connsiteY7" fmla="*/ 342270 h 547127"/>
                  <a:gd name="connsiteX0" fmla="*/ 559356 w 582518"/>
                  <a:gd name="connsiteY0" fmla="*/ 342270 h 547127"/>
                  <a:gd name="connsiteX1" fmla="*/ 556208 w 582518"/>
                  <a:gd name="connsiteY1" fmla="*/ 101854 h 547127"/>
                  <a:gd name="connsiteX2" fmla="*/ 498823 w 582518"/>
                  <a:gd name="connsiteY2" fmla="*/ 66125 h 547127"/>
                  <a:gd name="connsiteX3" fmla="*/ 456127 w 582518"/>
                  <a:gd name="connsiteY3" fmla="*/ 26120 h 547127"/>
                  <a:gd name="connsiteX4" fmla="*/ 400831 w 582518"/>
                  <a:gd name="connsiteY4" fmla="*/ 617 h 547127"/>
                  <a:gd name="connsiteX5" fmla="*/ 336223 w 582518"/>
                  <a:gd name="connsiteY5" fmla="*/ 11581 h 547127"/>
                  <a:gd name="connsiteX6" fmla="*/ 0 w 582518"/>
                  <a:gd name="connsiteY6" fmla="*/ 544971 h 547127"/>
                  <a:gd name="connsiteX7" fmla="*/ 559356 w 582518"/>
                  <a:gd name="connsiteY7" fmla="*/ 342270 h 547127"/>
                  <a:gd name="connsiteX0" fmla="*/ 559356 w 594419"/>
                  <a:gd name="connsiteY0" fmla="*/ 342270 h 547127"/>
                  <a:gd name="connsiteX1" fmla="*/ 571741 w 594419"/>
                  <a:gd name="connsiteY1" fmla="*/ 139216 h 547127"/>
                  <a:gd name="connsiteX2" fmla="*/ 498823 w 594419"/>
                  <a:gd name="connsiteY2" fmla="*/ 66125 h 547127"/>
                  <a:gd name="connsiteX3" fmla="*/ 456127 w 594419"/>
                  <a:gd name="connsiteY3" fmla="*/ 26120 h 547127"/>
                  <a:gd name="connsiteX4" fmla="*/ 400831 w 594419"/>
                  <a:gd name="connsiteY4" fmla="*/ 617 h 547127"/>
                  <a:gd name="connsiteX5" fmla="*/ 336223 w 594419"/>
                  <a:gd name="connsiteY5" fmla="*/ 11581 h 547127"/>
                  <a:gd name="connsiteX6" fmla="*/ 0 w 594419"/>
                  <a:gd name="connsiteY6" fmla="*/ 544971 h 547127"/>
                  <a:gd name="connsiteX7" fmla="*/ 559356 w 594419"/>
                  <a:gd name="connsiteY7" fmla="*/ 342270 h 547127"/>
                  <a:gd name="connsiteX0" fmla="*/ 559356 w 597799"/>
                  <a:gd name="connsiteY0" fmla="*/ 342270 h 547127"/>
                  <a:gd name="connsiteX1" fmla="*/ 575939 w 597799"/>
                  <a:gd name="connsiteY1" fmla="*/ 139216 h 547127"/>
                  <a:gd name="connsiteX2" fmla="*/ 498823 w 597799"/>
                  <a:gd name="connsiteY2" fmla="*/ 66125 h 547127"/>
                  <a:gd name="connsiteX3" fmla="*/ 456127 w 597799"/>
                  <a:gd name="connsiteY3" fmla="*/ 26120 h 547127"/>
                  <a:gd name="connsiteX4" fmla="*/ 400831 w 597799"/>
                  <a:gd name="connsiteY4" fmla="*/ 617 h 547127"/>
                  <a:gd name="connsiteX5" fmla="*/ 336223 w 597799"/>
                  <a:gd name="connsiteY5" fmla="*/ 11581 h 547127"/>
                  <a:gd name="connsiteX6" fmla="*/ 0 w 597799"/>
                  <a:gd name="connsiteY6" fmla="*/ 544971 h 547127"/>
                  <a:gd name="connsiteX7" fmla="*/ 559356 w 597799"/>
                  <a:gd name="connsiteY7" fmla="*/ 342270 h 547127"/>
                  <a:gd name="connsiteX0" fmla="*/ 559356 w 587783"/>
                  <a:gd name="connsiteY0" fmla="*/ 342270 h 547127"/>
                  <a:gd name="connsiteX1" fmla="*/ 585006 w 587783"/>
                  <a:gd name="connsiteY1" fmla="*/ 206215 h 547127"/>
                  <a:gd name="connsiteX2" fmla="*/ 575939 w 587783"/>
                  <a:gd name="connsiteY2" fmla="*/ 139216 h 547127"/>
                  <a:gd name="connsiteX3" fmla="*/ 498823 w 587783"/>
                  <a:gd name="connsiteY3" fmla="*/ 66125 h 547127"/>
                  <a:gd name="connsiteX4" fmla="*/ 456127 w 587783"/>
                  <a:gd name="connsiteY4" fmla="*/ 26120 h 547127"/>
                  <a:gd name="connsiteX5" fmla="*/ 400831 w 587783"/>
                  <a:gd name="connsiteY5" fmla="*/ 617 h 547127"/>
                  <a:gd name="connsiteX6" fmla="*/ 336223 w 587783"/>
                  <a:gd name="connsiteY6" fmla="*/ 11581 h 547127"/>
                  <a:gd name="connsiteX7" fmla="*/ 0 w 587783"/>
                  <a:gd name="connsiteY7" fmla="*/ 544971 h 547127"/>
                  <a:gd name="connsiteX8" fmla="*/ 559356 w 587783"/>
                  <a:gd name="connsiteY8" fmla="*/ 342270 h 547127"/>
                  <a:gd name="connsiteX0" fmla="*/ 559356 w 587783"/>
                  <a:gd name="connsiteY0" fmla="*/ 341834 h 546691"/>
                  <a:gd name="connsiteX1" fmla="*/ 585006 w 587783"/>
                  <a:gd name="connsiteY1" fmla="*/ 205779 h 546691"/>
                  <a:gd name="connsiteX2" fmla="*/ 575939 w 587783"/>
                  <a:gd name="connsiteY2" fmla="*/ 138780 h 546691"/>
                  <a:gd name="connsiteX3" fmla="*/ 498823 w 587783"/>
                  <a:gd name="connsiteY3" fmla="*/ 65689 h 546691"/>
                  <a:gd name="connsiteX4" fmla="*/ 456127 w 587783"/>
                  <a:gd name="connsiteY4" fmla="*/ 25684 h 546691"/>
                  <a:gd name="connsiteX5" fmla="*/ 400831 w 587783"/>
                  <a:gd name="connsiteY5" fmla="*/ 181 h 546691"/>
                  <a:gd name="connsiteX6" fmla="*/ 339581 w 587783"/>
                  <a:gd name="connsiteY6" fmla="*/ 16183 h 546691"/>
                  <a:gd name="connsiteX7" fmla="*/ 0 w 587783"/>
                  <a:gd name="connsiteY7" fmla="*/ 544535 h 546691"/>
                  <a:gd name="connsiteX8" fmla="*/ 559356 w 587783"/>
                  <a:gd name="connsiteY8" fmla="*/ 341834 h 546691"/>
                  <a:gd name="connsiteX0" fmla="*/ 566936 w 595363"/>
                  <a:gd name="connsiteY0" fmla="*/ 342376 h 547233"/>
                  <a:gd name="connsiteX1" fmla="*/ 592586 w 595363"/>
                  <a:gd name="connsiteY1" fmla="*/ 206321 h 547233"/>
                  <a:gd name="connsiteX2" fmla="*/ 583519 w 595363"/>
                  <a:gd name="connsiteY2" fmla="*/ 139322 h 547233"/>
                  <a:gd name="connsiteX3" fmla="*/ 506403 w 595363"/>
                  <a:gd name="connsiteY3" fmla="*/ 66231 h 547233"/>
                  <a:gd name="connsiteX4" fmla="*/ 463707 w 595363"/>
                  <a:gd name="connsiteY4" fmla="*/ 26226 h 547233"/>
                  <a:gd name="connsiteX5" fmla="*/ 408411 w 595363"/>
                  <a:gd name="connsiteY5" fmla="*/ 723 h 547233"/>
                  <a:gd name="connsiteX6" fmla="*/ 347161 w 595363"/>
                  <a:gd name="connsiteY6" fmla="*/ 16725 h 547233"/>
                  <a:gd name="connsiteX7" fmla="*/ 226519 w 595363"/>
                  <a:gd name="connsiteY7" fmla="*/ 109766 h 547233"/>
                  <a:gd name="connsiteX8" fmla="*/ 7580 w 595363"/>
                  <a:gd name="connsiteY8" fmla="*/ 545077 h 547233"/>
                  <a:gd name="connsiteX9" fmla="*/ 566936 w 595363"/>
                  <a:gd name="connsiteY9" fmla="*/ 342376 h 547233"/>
                  <a:gd name="connsiteX0" fmla="*/ 566861 w 595288"/>
                  <a:gd name="connsiteY0" fmla="*/ 342457 h 547314"/>
                  <a:gd name="connsiteX1" fmla="*/ 592511 w 595288"/>
                  <a:gd name="connsiteY1" fmla="*/ 206402 h 547314"/>
                  <a:gd name="connsiteX2" fmla="*/ 583444 w 595288"/>
                  <a:gd name="connsiteY2" fmla="*/ 139403 h 547314"/>
                  <a:gd name="connsiteX3" fmla="*/ 506328 w 595288"/>
                  <a:gd name="connsiteY3" fmla="*/ 66312 h 547314"/>
                  <a:gd name="connsiteX4" fmla="*/ 463632 w 595288"/>
                  <a:gd name="connsiteY4" fmla="*/ 26307 h 547314"/>
                  <a:gd name="connsiteX5" fmla="*/ 408336 w 595288"/>
                  <a:gd name="connsiteY5" fmla="*/ 804 h 547314"/>
                  <a:gd name="connsiteX6" fmla="*/ 347086 w 595288"/>
                  <a:gd name="connsiteY6" fmla="*/ 16806 h 547314"/>
                  <a:gd name="connsiteX7" fmla="*/ 228963 w 595288"/>
                  <a:gd name="connsiteY7" fmla="*/ 113205 h 547314"/>
                  <a:gd name="connsiteX8" fmla="*/ 7505 w 595288"/>
                  <a:gd name="connsiteY8" fmla="*/ 545158 h 547314"/>
                  <a:gd name="connsiteX9" fmla="*/ 566861 w 595288"/>
                  <a:gd name="connsiteY9" fmla="*/ 342457 h 547314"/>
                  <a:gd name="connsiteX0" fmla="*/ 566910 w 595337"/>
                  <a:gd name="connsiteY0" fmla="*/ 342367 h 547224"/>
                  <a:gd name="connsiteX1" fmla="*/ 592560 w 595337"/>
                  <a:gd name="connsiteY1" fmla="*/ 206312 h 547224"/>
                  <a:gd name="connsiteX2" fmla="*/ 583493 w 595337"/>
                  <a:gd name="connsiteY2" fmla="*/ 139313 h 547224"/>
                  <a:gd name="connsiteX3" fmla="*/ 506377 w 595337"/>
                  <a:gd name="connsiteY3" fmla="*/ 66222 h 547224"/>
                  <a:gd name="connsiteX4" fmla="*/ 463681 w 595337"/>
                  <a:gd name="connsiteY4" fmla="*/ 26217 h 547224"/>
                  <a:gd name="connsiteX5" fmla="*/ 408385 w 595337"/>
                  <a:gd name="connsiteY5" fmla="*/ 714 h 547224"/>
                  <a:gd name="connsiteX6" fmla="*/ 347135 w 595337"/>
                  <a:gd name="connsiteY6" fmla="*/ 16716 h 547224"/>
                  <a:gd name="connsiteX7" fmla="*/ 227333 w 595337"/>
                  <a:gd name="connsiteY7" fmla="*/ 109337 h 547224"/>
                  <a:gd name="connsiteX8" fmla="*/ 7554 w 595337"/>
                  <a:gd name="connsiteY8" fmla="*/ 545068 h 547224"/>
                  <a:gd name="connsiteX9" fmla="*/ 566910 w 595337"/>
                  <a:gd name="connsiteY9" fmla="*/ 342367 h 547224"/>
                  <a:gd name="connsiteX0" fmla="*/ 566486 w 594913"/>
                  <a:gd name="connsiteY0" fmla="*/ 342367 h 547224"/>
                  <a:gd name="connsiteX1" fmla="*/ 592136 w 594913"/>
                  <a:gd name="connsiteY1" fmla="*/ 206312 h 547224"/>
                  <a:gd name="connsiteX2" fmla="*/ 583069 w 594913"/>
                  <a:gd name="connsiteY2" fmla="*/ 139313 h 547224"/>
                  <a:gd name="connsiteX3" fmla="*/ 505953 w 594913"/>
                  <a:gd name="connsiteY3" fmla="*/ 66222 h 547224"/>
                  <a:gd name="connsiteX4" fmla="*/ 463257 w 594913"/>
                  <a:gd name="connsiteY4" fmla="*/ 26217 h 547224"/>
                  <a:gd name="connsiteX5" fmla="*/ 407961 w 594913"/>
                  <a:gd name="connsiteY5" fmla="*/ 714 h 547224"/>
                  <a:gd name="connsiteX6" fmla="*/ 346711 w 594913"/>
                  <a:gd name="connsiteY6" fmla="*/ 16716 h 547224"/>
                  <a:gd name="connsiteX7" fmla="*/ 226909 w 594913"/>
                  <a:gd name="connsiteY7" fmla="*/ 109337 h 547224"/>
                  <a:gd name="connsiteX8" fmla="*/ 7130 w 594913"/>
                  <a:gd name="connsiteY8" fmla="*/ 545068 h 547224"/>
                  <a:gd name="connsiteX9" fmla="*/ 566486 w 594913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2891"/>
                  <a:gd name="connsiteY0" fmla="*/ 342367 h 547224"/>
                  <a:gd name="connsiteX1" fmla="*/ 591784 w 592891"/>
                  <a:gd name="connsiteY1" fmla="*/ 206312 h 547224"/>
                  <a:gd name="connsiteX2" fmla="*/ 582717 w 592891"/>
                  <a:gd name="connsiteY2" fmla="*/ 139313 h 547224"/>
                  <a:gd name="connsiteX3" fmla="*/ 505601 w 592891"/>
                  <a:gd name="connsiteY3" fmla="*/ 66222 h 547224"/>
                  <a:gd name="connsiteX4" fmla="*/ 462905 w 592891"/>
                  <a:gd name="connsiteY4" fmla="*/ 26217 h 547224"/>
                  <a:gd name="connsiteX5" fmla="*/ 407609 w 592891"/>
                  <a:gd name="connsiteY5" fmla="*/ 714 h 547224"/>
                  <a:gd name="connsiteX6" fmla="*/ 346359 w 592891"/>
                  <a:gd name="connsiteY6" fmla="*/ 16716 h 547224"/>
                  <a:gd name="connsiteX7" fmla="*/ 226557 w 592891"/>
                  <a:gd name="connsiteY7" fmla="*/ 109337 h 547224"/>
                  <a:gd name="connsiteX8" fmla="*/ 6778 w 592891"/>
                  <a:gd name="connsiteY8" fmla="*/ 545068 h 547224"/>
                  <a:gd name="connsiteX9" fmla="*/ 566134 w 592891"/>
                  <a:gd name="connsiteY9" fmla="*/ 342367 h 547224"/>
                  <a:gd name="connsiteX0" fmla="*/ 566134 w 593533"/>
                  <a:gd name="connsiteY0" fmla="*/ 342367 h 547224"/>
                  <a:gd name="connsiteX1" fmla="*/ 591784 w 593533"/>
                  <a:gd name="connsiteY1" fmla="*/ 206312 h 547224"/>
                  <a:gd name="connsiteX2" fmla="*/ 582717 w 593533"/>
                  <a:gd name="connsiteY2" fmla="*/ 139313 h 547224"/>
                  <a:gd name="connsiteX3" fmla="*/ 505601 w 593533"/>
                  <a:gd name="connsiteY3" fmla="*/ 66222 h 547224"/>
                  <a:gd name="connsiteX4" fmla="*/ 462905 w 593533"/>
                  <a:gd name="connsiteY4" fmla="*/ 26217 h 547224"/>
                  <a:gd name="connsiteX5" fmla="*/ 407609 w 593533"/>
                  <a:gd name="connsiteY5" fmla="*/ 714 h 547224"/>
                  <a:gd name="connsiteX6" fmla="*/ 346359 w 593533"/>
                  <a:gd name="connsiteY6" fmla="*/ 16716 h 547224"/>
                  <a:gd name="connsiteX7" fmla="*/ 226557 w 593533"/>
                  <a:gd name="connsiteY7" fmla="*/ 109337 h 547224"/>
                  <a:gd name="connsiteX8" fmla="*/ 6778 w 593533"/>
                  <a:gd name="connsiteY8" fmla="*/ 545068 h 547224"/>
                  <a:gd name="connsiteX9" fmla="*/ 566134 w 593533"/>
                  <a:gd name="connsiteY9" fmla="*/ 342367 h 547224"/>
                  <a:gd name="connsiteX0" fmla="*/ 566134 w 593533"/>
                  <a:gd name="connsiteY0" fmla="*/ 342367 h 547224"/>
                  <a:gd name="connsiteX1" fmla="*/ 591784 w 593533"/>
                  <a:gd name="connsiteY1" fmla="*/ 206312 h 547224"/>
                  <a:gd name="connsiteX2" fmla="*/ 582717 w 593533"/>
                  <a:gd name="connsiteY2" fmla="*/ 139313 h 547224"/>
                  <a:gd name="connsiteX3" fmla="*/ 505601 w 593533"/>
                  <a:gd name="connsiteY3" fmla="*/ 66222 h 547224"/>
                  <a:gd name="connsiteX4" fmla="*/ 462905 w 593533"/>
                  <a:gd name="connsiteY4" fmla="*/ 26217 h 547224"/>
                  <a:gd name="connsiteX5" fmla="*/ 407609 w 593533"/>
                  <a:gd name="connsiteY5" fmla="*/ 714 h 547224"/>
                  <a:gd name="connsiteX6" fmla="*/ 346359 w 593533"/>
                  <a:gd name="connsiteY6" fmla="*/ 16716 h 547224"/>
                  <a:gd name="connsiteX7" fmla="*/ 226557 w 593533"/>
                  <a:gd name="connsiteY7" fmla="*/ 109337 h 547224"/>
                  <a:gd name="connsiteX8" fmla="*/ 6778 w 593533"/>
                  <a:gd name="connsiteY8" fmla="*/ 545068 h 547224"/>
                  <a:gd name="connsiteX9" fmla="*/ 566134 w 593533"/>
                  <a:gd name="connsiteY9" fmla="*/ 342367 h 547224"/>
                  <a:gd name="connsiteX0" fmla="*/ 577528 w 604927"/>
                  <a:gd name="connsiteY0" fmla="*/ 342367 h 547224"/>
                  <a:gd name="connsiteX1" fmla="*/ 603178 w 604927"/>
                  <a:gd name="connsiteY1" fmla="*/ 206312 h 547224"/>
                  <a:gd name="connsiteX2" fmla="*/ 594111 w 604927"/>
                  <a:gd name="connsiteY2" fmla="*/ 139313 h 547224"/>
                  <a:gd name="connsiteX3" fmla="*/ 516995 w 604927"/>
                  <a:gd name="connsiteY3" fmla="*/ 66222 h 547224"/>
                  <a:gd name="connsiteX4" fmla="*/ 474299 w 604927"/>
                  <a:gd name="connsiteY4" fmla="*/ 26217 h 547224"/>
                  <a:gd name="connsiteX5" fmla="*/ 419003 w 604927"/>
                  <a:gd name="connsiteY5" fmla="*/ 714 h 547224"/>
                  <a:gd name="connsiteX6" fmla="*/ 357753 w 604927"/>
                  <a:gd name="connsiteY6" fmla="*/ 16716 h 547224"/>
                  <a:gd name="connsiteX7" fmla="*/ 237951 w 604927"/>
                  <a:gd name="connsiteY7" fmla="*/ 109337 h 547224"/>
                  <a:gd name="connsiteX8" fmla="*/ 145526 w 604927"/>
                  <a:gd name="connsiteY8" fmla="*/ 276825 h 547224"/>
                  <a:gd name="connsiteX9" fmla="*/ 18172 w 604927"/>
                  <a:gd name="connsiteY9" fmla="*/ 545068 h 547224"/>
                  <a:gd name="connsiteX10" fmla="*/ 577528 w 604927"/>
                  <a:gd name="connsiteY10" fmla="*/ 342367 h 547224"/>
                  <a:gd name="connsiteX0" fmla="*/ 593211 w 620610"/>
                  <a:gd name="connsiteY0" fmla="*/ 342367 h 547224"/>
                  <a:gd name="connsiteX1" fmla="*/ 618861 w 620610"/>
                  <a:gd name="connsiteY1" fmla="*/ 206312 h 547224"/>
                  <a:gd name="connsiteX2" fmla="*/ 609794 w 620610"/>
                  <a:gd name="connsiteY2" fmla="*/ 139313 h 547224"/>
                  <a:gd name="connsiteX3" fmla="*/ 532678 w 620610"/>
                  <a:gd name="connsiteY3" fmla="*/ 66222 h 547224"/>
                  <a:gd name="connsiteX4" fmla="*/ 489982 w 620610"/>
                  <a:gd name="connsiteY4" fmla="*/ 26217 h 547224"/>
                  <a:gd name="connsiteX5" fmla="*/ 434686 w 620610"/>
                  <a:gd name="connsiteY5" fmla="*/ 714 h 547224"/>
                  <a:gd name="connsiteX6" fmla="*/ 373436 w 620610"/>
                  <a:gd name="connsiteY6" fmla="*/ 16716 h 547224"/>
                  <a:gd name="connsiteX7" fmla="*/ 253634 w 620610"/>
                  <a:gd name="connsiteY7" fmla="*/ 109337 h 547224"/>
                  <a:gd name="connsiteX8" fmla="*/ 161209 w 620610"/>
                  <a:gd name="connsiteY8" fmla="*/ 276825 h 547224"/>
                  <a:gd name="connsiteX9" fmla="*/ 73050 w 620610"/>
                  <a:gd name="connsiteY9" fmla="*/ 410322 h 547224"/>
                  <a:gd name="connsiteX10" fmla="*/ 33855 w 620610"/>
                  <a:gd name="connsiteY10" fmla="*/ 545068 h 547224"/>
                  <a:gd name="connsiteX11" fmla="*/ 593211 w 620610"/>
                  <a:gd name="connsiteY11" fmla="*/ 342367 h 547224"/>
                  <a:gd name="connsiteX0" fmla="*/ 587040 w 614439"/>
                  <a:gd name="connsiteY0" fmla="*/ 342367 h 545174"/>
                  <a:gd name="connsiteX1" fmla="*/ 612690 w 614439"/>
                  <a:gd name="connsiteY1" fmla="*/ 206312 h 545174"/>
                  <a:gd name="connsiteX2" fmla="*/ 603623 w 614439"/>
                  <a:gd name="connsiteY2" fmla="*/ 139313 h 545174"/>
                  <a:gd name="connsiteX3" fmla="*/ 526507 w 614439"/>
                  <a:gd name="connsiteY3" fmla="*/ 66222 h 545174"/>
                  <a:gd name="connsiteX4" fmla="*/ 483811 w 614439"/>
                  <a:gd name="connsiteY4" fmla="*/ 26217 h 545174"/>
                  <a:gd name="connsiteX5" fmla="*/ 428515 w 614439"/>
                  <a:gd name="connsiteY5" fmla="*/ 714 h 545174"/>
                  <a:gd name="connsiteX6" fmla="*/ 367265 w 614439"/>
                  <a:gd name="connsiteY6" fmla="*/ 16716 h 545174"/>
                  <a:gd name="connsiteX7" fmla="*/ 247463 w 614439"/>
                  <a:gd name="connsiteY7" fmla="*/ 109337 h 545174"/>
                  <a:gd name="connsiteX8" fmla="*/ 155038 w 614439"/>
                  <a:gd name="connsiteY8" fmla="*/ 276825 h 545174"/>
                  <a:gd name="connsiteX9" fmla="*/ 66879 w 614439"/>
                  <a:gd name="connsiteY9" fmla="*/ 410322 h 545174"/>
                  <a:gd name="connsiteX10" fmla="*/ 27684 w 614439"/>
                  <a:gd name="connsiteY10" fmla="*/ 545068 h 545174"/>
                  <a:gd name="connsiteX11" fmla="*/ 502074 w 614439"/>
                  <a:gd name="connsiteY11" fmla="*/ 431312 h 545174"/>
                  <a:gd name="connsiteX12" fmla="*/ 587040 w 614439"/>
                  <a:gd name="connsiteY12" fmla="*/ 342367 h 545174"/>
                  <a:gd name="connsiteX0" fmla="*/ 576594 w 603993"/>
                  <a:gd name="connsiteY0" fmla="*/ 342367 h 545068"/>
                  <a:gd name="connsiteX1" fmla="*/ 602244 w 603993"/>
                  <a:gd name="connsiteY1" fmla="*/ 206312 h 545068"/>
                  <a:gd name="connsiteX2" fmla="*/ 593177 w 603993"/>
                  <a:gd name="connsiteY2" fmla="*/ 139313 h 545068"/>
                  <a:gd name="connsiteX3" fmla="*/ 516061 w 603993"/>
                  <a:gd name="connsiteY3" fmla="*/ 66222 h 545068"/>
                  <a:gd name="connsiteX4" fmla="*/ 473365 w 603993"/>
                  <a:gd name="connsiteY4" fmla="*/ 26217 h 545068"/>
                  <a:gd name="connsiteX5" fmla="*/ 418069 w 603993"/>
                  <a:gd name="connsiteY5" fmla="*/ 714 h 545068"/>
                  <a:gd name="connsiteX6" fmla="*/ 356819 w 603993"/>
                  <a:gd name="connsiteY6" fmla="*/ 16716 h 545068"/>
                  <a:gd name="connsiteX7" fmla="*/ 237017 w 603993"/>
                  <a:gd name="connsiteY7" fmla="*/ 109337 h 545068"/>
                  <a:gd name="connsiteX8" fmla="*/ 144592 w 603993"/>
                  <a:gd name="connsiteY8" fmla="*/ 276825 h 545068"/>
                  <a:gd name="connsiteX9" fmla="*/ 56433 w 603993"/>
                  <a:gd name="connsiteY9" fmla="*/ 410322 h 545068"/>
                  <a:gd name="connsiteX10" fmla="*/ 17238 w 603993"/>
                  <a:gd name="connsiteY10" fmla="*/ 545068 h 545068"/>
                  <a:gd name="connsiteX11" fmla="*/ 346097 w 603993"/>
                  <a:gd name="connsiteY11" fmla="*/ 473853 h 545068"/>
                  <a:gd name="connsiteX12" fmla="*/ 491628 w 603993"/>
                  <a:gd name="connsiteY12" fmla="*/ 431312 h 545068"/>
                  <a:gd name="connsiteX13" fmla="*/ 576594 w 603993"/>
                  <a:gd name="connsiteY13" fmla="*/ 342367 h 545068"/>
                  <a:gd name="connsiteX0" fmla="*/ 564123 w 591522"/>
                  <a:gd name="connsiteY0" fmla="*/ 342367 h 545068"/>
                  <a:gd name="connsiteX1" fmla="*/ 589773 w 591522"/>
                  <a:gd name="connsiteY1" fmla="*/ 206312 h 545068"/>
                  <a:gd name="connsiteX2" fmla="*/ 580706 w 591522"/>
                  <a:gd name="connsiteY2" fmla="*/ 139313 h 545068"/>
                  <a:gd name="connsiteX3" fmla="*/ 503590 w 591522"/>
                  <a:gd name="connsiteY3" fmla="*/ 66222 h 545068"/>
                  <a:gd name="connsiteX4" fmla="*/ 460894 w 591522"/>
                  <a:gd name="connsiteY4" fmla="*/ 26217 h 545068"/>
                  <a:gd name="connsiteX5" fmla="*/ 405598 w 591522"/>
                  <a:gd name="connsiteY5" fmla="*/ 714 h 545068"/>
                  <a:gd name="connsiteX6" fmla="*/ 344348 w 591522"/>
                  <a:gd name="connsiteY6" fmla="*/ 16716 h 545068"/>
                  <a:gd name="connsiteX7" fmla="*/ 224546 w 591522"/>
                  <a:gd name="connsiteY7" fmla="*/ 109337 h 545068"/>
                  <a:gd name="connsiteX8" fmla="*/ 132121 w 591522"/>
                  <a:gd name="connsiteY8" fmla="*/ 276825 h 545068"/>
                  <a:gd name="connsiteX9" fmla="*/ 43962 w 591522"/>
                  <a:gd name="connsiteY9" fmla="*/ 410322 h 545068"/>
                  <a:gd name="connsiteX10" fmla="*/ 4767 w 591522"/>
                  <a:gd name="connsiteY10" fmla="*/ 545068 h 545068"/>
                  <a:gd name="connsiteX11" fmla="*/ 150033 w 591522"/>
                  <a:gd name="connsiteY11" fmla="*/ 513594 h 545068"/>
                  <a:gd name="connsiteX12" fmla="*/ 333626 w 591522"/>
                  <a:gd name="connsiteY12" fmla="*/ 473853 h 545068"/>
                  <a:gd name="connsiteX13" fmla="*/ 479157 w 591522"/>
                  <a:gd name="connsiteY13" fmla="*/ 431312 h 545068"/>
                  <a:gd name="connsiteX14" fmla="*/ 564123 w 591522"/>
                  <a:gd name="connsiteY14" fmla="*/ 342367 h 545068"/>
                  <a:gd name="connsiteX0" fmla="*/ 563522 w 590921"/>
                  <a:gd name="connsiteY0" fmla="*/ 342367 h 545068"/>
                  <a:gd name="connsiteX1" fmla="*/ 589172 w 590921"/>
                  <a:gd name="connsiteY1" fmla="*/ 206312 h 545068"/>
                  <a:gd name="connsiteX2" fmla="*/ 580105 w 590921"/>
                  <a:gd name="connsiteY2" fmla="*/ 139313 h 545068"/>
                  <a:gd name="connsiteX3" fmla="*/ 502989 w 590921"/>
                  <a:gd name="connsiteY3" fmla="*/ 66222 h 545068"/>
                  <a:gd name="connsiteX4" fmla="*/ 460293 w 590921"/>
                  <a:gd name="connsiteY4" fmla="*/ 26217 h 545068"/>
                  <a:gd name="connsiteX5" fmla="*/ 404997 w 590921"/>
                  <a:gd name="connsiteY5" fmla="*/ 714 h 545068"/>
                  <a:gd name="connsiteX6" fmla="*/ 343747 w 590921"/>
                  <a:gd name="connsiteY6" fmla="*/ 16716 h 545068"/>
                  <a:gd name="connsiteX7" fmla="*/ 223945 w 590921"/>
                  <a:gd name="connsiteY7" fmla="*/ 109337 h 545068"/>
                  <a:gd name="connsiteX8" fmla="*/ 131520 w 590921"/>
                  <a:gd name="connsiteY8" fmla="*/ 276825 h 545068"/>
                  <a:gd name="connsiteX9" fmla="*/ 84502 w 590921"/>
                  <a:gd name="connsiteY9" fmla="*/ 346233 h 545068"/>
                  <a:gd name="connsiteX10" fmla="*/ 43361 w 590921"/>
                  <a:gd name="connsiteY10" fmla="*/ 410322 h 545068"/>
                  <a:gd name="connsiteX11" fmla="*/ 4166 w 590921"/>
                  <a:gd name="connsiteY11" fmla="*/ 545068 h 545068"/>
                  <a:gd name="connsiteX12" fmla="*/ 149432 w 590921"/>
                  <a:gd name="connsiteY12" fmla="*/ 513594 h 545068"/>
                  <a:gd name="connsiteX13" fmla="*/ 333025 w 590921"/>
                  <a:gd name="connsiteY13" fmla="*/ 473853 h 545068"/>
                  <a:gd name="connsiteX14" fmla="*/ 478556 w 590921"/>
                  <a:gd name="connsiteY14" fmla="*/ 431312 h 545068"/>
                  <a:gd name="connsiteX15" fmla="*/ 563522 w 590921"/>
                  <a:gd name="connsiteY15" fmla="*/ 342367 h 545068"/>
                  <a:gd name="connsiteX0" fmla="*/ 563522 w 590921"/>
                  <a:gd name="connsiteY0" fmla="*/ 342367 h 545068"/>
                  <a:gd name="connsiteX1" fmla="*/ 589172 w 590921"/>
                  <a:gd name="connsiteY1" fmla="*/ 206312 h 545068"/>
                  <a:gd name="connsiteX2" fmla="*/ 580105 w 590921"/>
                  <a:gd name="connsiteY2" fmla="*/ 139313 h 545068"/>
                  <a:gd name="connsiteX3" fmla="*/ 502989 w 590921"/>
                  <a:gd name="connsiteY3" fmla="*/ 66222 h 545068"/>
                  <a:gd name="connsiteX4" fmla="*/ 460293 w 590921"/>
                  <a:gd name="connsiteY4" fmla="*/ 26217 h 545068"/>
                  <a:gd name="connsiteX5" fmla="*/ 404997 w 590921"/>
                  <a:gd name="connsiteY5" fmla="*/ 714 h 545068"/>
                  <a:gd name="connsiteX6" fmla="*/ 343747 w 590921"/>
                  <a:gd name="connsiteY6" fmla="*/ 16716 h 545068"/>
                  <a:gd name="connsiteX7" fmla="*/ 223945 w 590921"/>
                  <a:gd name="connsiteY7" fmla="*/ 109337 h 545068"/>
                  <a:gd name="connsiteX8" fmla="*/ 140476 w 590921"/>
                  <a:gd name="connsiteY8" fmla="*/ 277944 h 545068"/>
                  <a:gd name="connsiteX9" fmla="*/ 84502 w 590921"/>
                  <a:gd name="connsiteY9" fmla="*/ 346233 h 545068"/>
                  <a:gd name="connsiteX10" fmla="*/ 43361 w 590921"/>
                  <a:gd name="connsiteY10" fmla="*/ 410322 h 545068"/>
                  <a:gd name="connsiteX11" fmla="*/ 4166 w 590921"/>
                  <a:gd name="connsiteY11" fmla="*/ 545068 h 545068"/>
                  <a:gd name="connsiteX12" fmla="*/ 149432 w 590921"/>
                  <a:gd name="connsiteY12" fmla="*/ 513594 h 545068"/>
                  <a:gd name="connsiteX13" fmla="*/ 333025 w 590921"/>
                  <a:gd name="connsiteY13" fmla="*/ 473853 h 545068"/>
                  <a:gd name="connsiteX14" fmla="*/ 478556 w 590921"/>
                  <a:gd name="connsiteY14" fmla="*/ 431312 h 545068"/>
                  <a:gd name="connsiteX15" fmla="*/ 563522 w 590921"/>
                  <a:gd name="connsiteY15" fmla="*/ 342367 h 545068"/>
                  <a:gd name="connsiteX0" fmla="*/ 563522 w 590921"/>
                  <a:gd name="connsiteY0" fmla="*/ 342367 h 545068"/>
                  <a:gd name="connsiteX1" fmla="*/ 589172 w 590921"/>
                  <a:gd name="connsiteY1" fmla="*/ 206312 h 545068"/>
                  <a:gd name="connsiteX2" fmla="*/ 580105 w 590921"/>
                  <a:gd name="connsiteY2" fmla="*/ 139313 h 545068"/>
                  <a:gd name="connsiteX3" fmla="*/ 502989 w 590921"/>
                  <a:gd name="connsiteY3" fmla="*/ 66222 h 545068"/>
                  <a:gd name="connsiteX4" fmla="*/ 460293 w 590921"/>
                  <a:gd name="connsiteY4" fmla="*/ 26217 h 545068"/>
                  <a:gd name="connsiteX5" fmla="*/ 404997 w 590921"/>
                  <a:gd name="connsiteY5" fmla="*/ 714 h 545068"/>
                  <a:gd name="connsiteX6" fmla="*/ 343747 w 590921"/>
                  <a:gd name="connsiteY6" fmla="*/ 16716 h 545068"/>
                  <a:gd name="connsiteX7" fmla="*/ 223945 w 590921"/>
                  <a:gd name="connsiteY7" fmla="*/ 109337 h 545068"/>
                  <a:gd name="connsiteX8" fmla="*/ 146073 w 590921"/>
                  <a:gd name="connsiteY8" fmla="*/ 277944 h 545068"/>
                  <a:gd name="connsiteX9" fmla="*/ 84502 w 590921"/>
                  <a:gd name="connsiteY9" fmla="*/ 346233 h 545068"/>
                  <a:gd name="connsiteX10" fmla="*/ 43361 w 590921"/>
                  <a:gd name="connsiteY10" fmla="*/ 410322 h 545068"/>
                  <a:gd name="connsiteX11" fmla="*/ 4166 w 590921"/>
                  <a:gd name="connsiteY11" fmla="*/ 545068 h 545068"/>
                  <a:gd name="connsiteX12" fmla="*/ 149432 w 590921"/>
                  <a:gd name="connsiteY12" fmla="*/ 513594 h 545068"/>
                  <a:gd name="connsiteX13" fmla="*/ 333025 w 590921"/>
                  <a:gd name="connsiteY13" fmla="*/ 473853 h 545068"/>
                  <a:gd name="connsiteX14" fmla="*/ 478556 w 590921"/>
                  <a:gd name="connsiteY14" fmla="*/ 431312 h 545068"/>
                  <a:gd name="connsiteX15" fmla="*/ 563522 w 590921"/>
                  <a:gd name="connsiteY15" fmla="*/ 342367 h 545068"/>
                  <a:gd name="connsiteX0" fmla="*/ 563522 w 590921"/>
                  <a:gd name="connsiteY0" fmla="*/ 342367 h 545068"/>
                  <a:gd name="connsiteX1" fmla="*/ 589172 w 590921"/>
                  <a:gd name="connsiteY1" fmla="*/ 206312 h 545068"/>
                  <a:gd name="connsiteX2" fmla="*/ 580105 w 590921"/>
                  <a:gd name="connsiteY2" fmla="*/ 139313 h 545068"/>
                  <a:gd name="connsiteX3" fmla="*/ 502989 w 590921"/>
                  <a:gd name="connsiteY3" fmla="*/ 66222 h 545068"/>
                  <a:gd name="connsiteX4" fmla="*/ 460293 w 590921"/>
                  <a:gd name="connsiteY4" fmla="*/ 26217 h 545068"/>
                  <a:gd name="connsiteX5" fmla="*/ 404997 w 590921"/>
                  <a:gd name="connsiteY5" fmla="*/ 714 h 545068"/>
                  <a:gd name="connsiteX6" fmla="*/ 343747 w 590921"/>
                  <a:gd name="connsiteY6" fmla="*/ 16716 h 545068"/>
                  <a:gd name="connsiteX7" fmla="*/ 223945 w 590921"/>
                  <a:gd name="connsiteY7" fmla="*/ 109337 h 545068"/>
                  <a:gd name="connsiteX8" fmla="*/ 146073 w 590921"/>
                  <a:gd name="connsiteY8" fmla="*/ 277944 h 545068"/>
                  <a:gd name="connsiteX9" fmla="*/ 84502 w 590921"/>
                  <a:gd name="connsiteY9" fmla="*/ 346233 h 545068"/>
                  <a:gd name="connsiteX10" fmla="*/ 43361 w 590921"/>
                  <a:gd name="connsiteY10" fmla="*/ 410322 h 545068"/>
                  <a:gd name="connsiteX11" fmla="*/ 4166 w 590921"/>
                  <a:gd name="connsiteY11" fmla="*/ 545068 h 545068"/>
                  <a:gd name="connsiteX12" fmla="*/ 150551 w 590921"/>
                  <a:gd name="connsiteY12" fmla="*/ 501280 h 545068"/>
                  <a:gd name="connsiteX13" fmla="*/ 333025 w 590921"/>
                  <a:gd name="connsiteY13" fmla="*/ 473853 h 545068"/>
                  <a:gd name="connsiteX14" fmla="*/ 478556 w 590921"/>
                  <a:gd name="connsiteY14" fmla="*/ 431312 h 545068"/>
                  <a:gd name="connsiteX15" fmla="*/ 563522 w 590921"/>
                  <a:gd name="connsiteY15" fmla="*/ 342367 h 545068"/>
                  <a:gd name="connsiteX0" fmla="*/ 563522 w 590921"/>
                  <a:gd name="connsiteY0" fmla="*/ 342367 h 545068"/>
                  <a:gd name="connsiteX1" fmla="*/ 589172 w 590921"/>
                  <a:gd name="connsiteY1" fmla="*/ 206312 h 545068"/>
                  <a:gd name="connsiteX2" fmla="*/ 580105 w 590921"/>
                  <a:gd name="connsiteY2" fmla="*/ 139313 h 545068"/>
                  <a:gd name="connsiteX3" fmla="*/ 502989 w 590921"/>
                  <a:gd name="connsiteY3" fmla="*/ 66222 h 545068"/>
                  <a:gd name="connsiteX4" fmla="*/ 460293 w 590921"/>
                  <a:gd name="connsiteY4" fmla="*/ 26217 h 545068"/>
                  <a:gd name="connsiteX5" fmla="*/ 404997 w 590921"/>
                  <a:gd name="connsiteY5" fmla="*/ 714 h 545068"/>
                  <a:gd name="connsiteX6" fmla="*/ 343747 w 590921"/>
                  <a:gd name="connsiteY6" fmla="*/ 16716 h 545068"/>
                  <a:gd name="connsiteX7" fmla="*/ 223945 w 590921"/>
                  <a:gd name="connsiteY7" fmla="*/ 109337 h 545068"/>
                  <a:gd name="connsiteX8" fmla="*/ 146073 w 590921"/>
                  <a:gd name="connsiteY8" fmla="*/ 277944 h 545068"/>
                  <a:gd name="connsiteX9" fmla="*/ 84502 w 590921"/>
                  <a:gd name="connsiteY9" fmla="*/ 346233 h 545068"/>
                  <a:gd name="connsiteX10" fmla="*/ 43361 w 590921"/>
                  <a:gd name="connsiteY10" fmla="*/ 410322 h 545068"/>
                  <a:gd name="connsiteX11" fmla="*/ 4166 w 590921"/>
                  <a:gd name="connsiteY11" fmla="*/ 545068 h 545068"/>
                  <a:gd name="connsiteX12" fmla="*/ 147193 w 590921"/>
                  <a:gd name="connsiteY12" fmla="*/ 495683 h 545068"/>
                  <a:gd name="connsiteX13" fmla="*/ 333025 w 590921"/>
                  <a:gd name="connsiteY13" fmla="*/ 473853 h 545068"/>
                  <a:gd name="connsiteX14" fmla="*/ 478556 w 590921"/>
                  <a:gd name="connsiteY14" fmla="*/ 431312 h 545068"/>
                  <a:gd name="connsiteX15" fmla="*/ 563522 w 590921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1800" h="545068">
                    <a:moveTo>
                      <a:pt x="564401" y="342367"/>
                    </a:moveTo>
                    <a:cubicBezTo>
                      <a:pt x="570775" y="319272"/>
                      <a:pt x="599041" y="272899"/>
                      <a:pt x="590051" y="206312"/>
                    </a:cubicBezTo>
                    <a:cubicBezTo>
                      <a:pt x="592815" y="172470"/>
                      <a:pt x="590625" y="190039"/>
                      <a:pt x="580984" y="139313"/>
                    </a:cubicBezTo>
                    <a:cubicBezTo>
                      <a:pt x="571343" y="88587"/>
                      <a:pt x="523837" y="85071"/>
                      <a:pt x="503868" y="66222"/>
                    </a:cubicBezTo>
                    <a:cubicBezTo>
                      <a:pt x="483899" y="47373"/>
                      <a:pt x="477504" y="37135"/>
                      <a:pt x="461172" y="26217"/>
                    </a:cubicBezTo>
                    <a:cubicBezTo>
                      <a:pt x="444840" y="15299"/>
                      <a:pt x="425300" y="2297"/>
                      <a:pt x="405876" y="714"/>
                    </a:cubicBezTo>
                    <a:cubicBezTo>
                      <a:pt x="386452" y="-869"/>
                      <a:pt x="374801" y="-1388"/>
                      <a:pt x="344626" y="16716"/>
                    </a:cubicBezTo>
                    <a:cubicBezTo>
                      <a:pt x="314451" y="34820"/>
                      <a:pt x="257770" y="65799"/>
                      <a:pt x="224824" y="109337"/>
                    </a:cubicBezTo>
                    <a:cubicBezTo>
                      <a:pt x="191878" y="152875"/>
                      <a:pt x="170193" y="238461"/>
                      <a:pt x="146952" y="277944"/>
                    </a:cubicBezTo>
                    <a:cubicBezTo>
                      <a:pt x="123711" y="317427"/>
                      <a:pt x="100074" y="323984"/>
                      <a:pt x="85381" y="346233"/>
                    </a:cubicBezTo>
                    <a:cubicBezTo>
                      <a:pt x="70688" y="368482"/>
                      <a:pt x="47554" y="382780"/>
                      <a:pt x="34165" y="415919"/>
                    </a:cubicBezTo>
                    <a:cubicBezTo>
                      <a:pt x="20776" y="449058"/>
                      <a:pt x="-12634" y="527856"/>
                      <a:pt x="5045" y="545068"/>
                    </a:cubicBezTo>
                    <a:lnTo>
                      <a:pt x="148072" y="495683"/>
                    </a:lnTo>
                    <a:cubicBezTo>
                      <a:pt x="195748" y="479221"/>
                      <a:pt x="278677" y="484582"/>
                      <a:pt x="333904" y="473853"/>
                    </a:cubicBezTo>
                    <a:cubicBezTo>
                      <a:pt x="412969" y="454894"/>
                      <a:pt x="386209" y="465095"/>
                      <a:pt x="479435" y="431312"/>
                    </a:cubicBezTo>
                    <a:cubicBezTo>
                      <a:pt x="572661" y="397529"/>
                      <a:pt x="550240" y="357191"/>
                      <a:pt x="564401" y="342367"/>
                    </a:cubicBezTo>
                  </a:path>
                </a:pathLst>
              </a:custGeom>
              <a:solidFill>
                <a:srgbClr val="282828"/>
              </a:solidFill>
              <a:ln w="9525" cap="flat">
                <a:solidFill>
                  <a:srgbClr val="28282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B9D0B3A-85F4-B2CF-8DD1-F8690E22F38E}"/>
                  </a:ext>
                </a:extLst>
              </p:cNvPr>
              <p:cNvGrpSpPr/>
              <p:nvPr/>
            </p:nvGrpSpPr>
            <p:grpSpPr>
              <a:xfrm>
                <a:off x="8220615" y="2713689"/>
                <a:ext cx="384048" cy="384048"/>
                <a:chOff x="6096000" y="5573583"/>
                <a:chExt cx="384048" cy="384048"/>
              </a:xfrm>
            </p:grpSpPr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5399A183-DB90-87E3-2CEB-3814F9F89A56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AB8D00D1-7616-2885-C3C7-F9F1C0880446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C06B8731-068C-5429-A7D6-E465443F1074}"/>
                  </a:ext>
                </a:extLst>
              </p:cNvPr>
              <p:cNvGrpSpPr/>
              <p:nvPr/>
            </p:nvGrpSpPr>
            <p:grpSpPr>
              <a:xfrm>
                <a:off x="9597054" y="2711574"/>
                <a:ext cx="384048" cy="384048"/>
                <a:chOff x="6096000" y="5573583"/>
                <a:chExt cx="384048" cy="384048"/>
              </a:xfrm>
            </p:grpSpPr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B40D767E-88EE-500D-6F9D-6CF22D4ED2C1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50732FDE-ADBC-D422-486E-927748B01F24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52E3C3E9-4231-0149-29E4-7523DE5100DA}"/>
                  </a:ext>
                </a:extLst>
              </p:cNvPr>
              <p:cNvSpPr/>
              <p:nvPr/>
            </p:nvSpPr>
            <p:spPr>
              <a:xfrm>
                <a:off x="8361161" y="2083750"/>
                <a:ext cx="1462694" cy="1546276"/>
              </a:xfrm>
              <a:prstGeom prst="ellipse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50C8357F-5A4B-BB21-D1BC-E2B4F8CA4A4F}"/>
                  </a:ext>
                </a:extLst>
              </p:cNvPr>
              <p:cNvSpPr/>
              <p:nvPr/>
            </p:nvSpPr>
            <p:spPr>
              <a:xfrm>
                <a:off x="8702338" y="265592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5C42F5DB-E32A-6DA8-4CC5-6A171889B668}"/>
                  </a:ext>
                </a:extLst>
              </p:cNvPr>
              <p:cNvSpPr/>
              <p:nvPr/>
            </p:nvSpPr>
            <p:spPr>
              <a:xfrm>
                <a:off x="9351813" y="265797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B1396736-32BA-F6D1-F8B5-76E147847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1524" t="56151" r="11524" b="12163"/>
              <a:stretch>
                <a:fillRect/>
              </a:stretch>
            </p:blipFill>
            <p:spPr>
              <a:xfrm>
                <a:off x="8082671" y="3776044"/>
                <a:ext cx="2054842" cy="846112"/>
              </a:xfrm>
              <a:custGeom>
                <a:avLst/>
                <a:gdLst>
                  <a:gd name="connsiteX0" fmla="*/ 1027340 w 2054842"/>
                  <a:gd name="connsiteY0" fmla="*/ 0 h 846112"/>
                  <a:gd name="connsiteX1" fmla="*/ 2036631 w 2054842"/>
                  <a:gd name="connsiteY1" fmla="*/ 637122 h 846112"/>
                  <a:gd name="connsiteX2" fmla="*/ 2054842 w 2054842"/>
                  <a:gd name="connsiteY2" fmla="*/ 846112 h 846112"/>
                  <a:gd name="connsiteX3" fmla="*/ 0 w 2054842"/>
                  <a:gd name="connsiteY3" fmla="*/ 846112 h 846112"/>
                  <a:gd name="connsiteX4" fmla="*/ 18051 w 2054842"/>
                  <a:gd name="connsiteY4" fmla="*/ 638733 h 846112"/>
                  <a:gd name="connsiteX5" fmla="*/ 1027340 w 2054842"/>
                  <a:gd name="connsiteY5" fmla="*/ 0 h 84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4842" h="846112">
                    <a:moveTo>
                      <a:pt x="1027340" y="0"/>
                    </a:moveTo>
                    <a:cubicBezTo>
                      <a:pt x="1635814" y="0"/>
                      <a:pt x="1994244" y="226275"/>
                      <a:pt x="2036631" y="637122"/>
                    </a:cubicBezTo>
                    <a:lnTo>
                      <a:pt x="2054842" y="846112"/>
                    </a:lnTo>
                    <a:lnTo>
                      <a:pt x="0" y="846112"/>
                    </a:lnTo>
                    <a:lnTo>
                      <a:pt x="18051" y="638733"/>
                    </a:lnTo>
                    <a:cubicBezTo>
                      <a:pt x="60599" y="226275"/>
                      <a:pt x="418986" y="0"/>
                      <a:pt x="1027340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pic>
          <p:sp>
            <p:nvSpPr>
              <p:cNvPr id="235" name="Oval 61">
                <a:extLst>
                  <a:ext uri="{FF2B5EF4-FFF2-40B4-BE49-F238E27FC236}">
                    <a16:creationId xmlns:a16="http://schemas.microsoft.com/office/drawing/2014/main" id="{E1222C4A-0FAC-CAD9-D91E-D5404C35900D}"/>
                  </a:ext>
                </a:extLst>
              </p:cNvPr>
              <p:cNvSpPr/>
              <p:nvPr/>
            </p:nvSpPr>
            <p:spPr>
              <a:xfrm rot="20253095">
                <a:off x="8257925" y="2110029"/>
                <a:ext cx="905994" cy="466589"/>
              </a:xfrm>
              <a:custGeom>
                <a:avLst/>
                <a:gdLst>
                  <a:gd name="connsiteX0" fmla="*/ 61648 w 905994"/>
                  <a:gd name="connsiteY0" fmla="*/ 262319 h 466589"/>
                  <a:gd name="connsiteX1" fmla="*/ 522767 w 905994"/>
                  <a:gd name="connsiteY1" fmla="*/ 3325 h 466589"/>
                  <a:gd name="connsiteX2" fmla="*/ 905961 w 905994"/>
                  <a:gd name="connsiteY2" fmla="*/ 154642 h 466589"/>
                  <a:gd name="connsiteX3" fmla="*/ 522767 w 905994"/>
                  <a:gd name="connsiteY3" fmla="*/ 305959 h 466589"/>
                  <a:gd name="connsiteX4" fmla="*/ 61648 w 905994"/>
                  <a:gd name="connsiteY4" fmla="*/ 262319 h 466589"/>
                  <a:gd name="connsiteX0" fmla="*/ 2428 w 905994"/>
                  <a:gd name="connsiteY0" fmla="*/ 452216 h 466589"/>
                  <a:gd name="connsiteX1" fmla="*/ 522767 w 905994"/>
                  <a:gd name="connsiteY1" fmla="*/ 3325 h 466589"/>
                  <a:gd name="connsiteX2" fmla="*/ 905961 w 905994"/>
                  <a:gd name="connsiteY2" fmla="*/ 154642 h 466589"/>
                  <a:gd name="connsiteX3" fmla="*/ 522767 w 905994"/>
                  <a:gd name="connsiteY3" fmla="*/ 305959 h 466589"/>
                  <a:gd name="connsiteX4" fmla="*/ 2428 w 905994"/>
                  <a:gd name="connsiteY4" fmla="*/ 452216 h 466589"/>
                  <a:gd name="connsiteX0" fmla="*/ 61648 w 905994"/>
                  <a:gd name="connsiteY0" fmla="*/ 262319 h 466589"/>
                  <a:gd name="connsiteX1" fmla="*/ 522767 w 905994"/>
                  <a:gd name="connsiteY1" fmla="*/ 3325 h 466589"/>
                  <a:gd name="connsiteX2" fmla="*/ 905961 w 905994"/>
                  <a:gd name="connsiteY2" fmla="*/ 154642 h 466589"/>
                  <a:gd name="connsiteX3" fmla="*/ 522767 w 905994"/>
                  <a:gd name="connsiteY3" fmla="*/ 305959 h 466589"/>
                  <a:gd name="connsiteX4" fmla="*/ 61648 w 905994"/>
                  <a:gd name="connsiteY4" fmla="*/ 262319 h 46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994" h="466589" fill="none" extrusionOk="0">
                    <a:moveTo>
                      <a:pt x="61648" y="262319"/>
                    </a:moveTo>
                    <a:cubicBezTo>
                      <a:pt x="116861" y="185299"/>
                      <a:pt x="394741" y="-4853"/>
                      <a:pt x="522767" y="3325"/>
                    </a:cubicBezTo>
                    <a:cubicBezTo>
                      <a:pt x="623426" y="-20755"/>
                      <a:pt x="892219" y="84010"/>
                      <a:pt x="905961" y="154642"/>
                    </a:cubicBezTo>
                    <a:cubicBezTo>
                      <a:pt x="900677" y="187818"/>
                      <a:pt x="636109" y="326059"/>
                      <a:pt x="522767" y="305959"/>
                    </a:cubicBezTo>
                    <a:cubicBezTo>
                      <a:pt x="405486" y="337026"/>
                      <a:pt x="103274" y="355897"/>
                      <a:pt x="61648" y="262319"/>
                    </a:cubicBezTo>
                    <a:close/>
                  </a:path>
                  <a:path w="905994" h="466589" stroke="0" extrusionOk="0">
                    <a:moveTo>
                      <a:pt x="2428" y="452216"/>
                    </a:moveTo>
                    <a:cubicBezTo>
                      <a:pt x="-78475" y="354374"/>
                      <a:pt x="409795" y="60391"/>
                      <a:pt x="522767" y="3325"/>
                    </a:cubicBezTo>
                    <a:cubicBezTo>
                      <a:pt x="690642" y="9995"/>
                      <a:pt x="895809" y="82698"/>
                      <a:pt x="905961" y="154642"/>
                    </a:cubicBezTo>
                    <a:cubicBezTo>
                      <a:pt x="919799" y="295243"/>
                      <a:pt x="695793" y="339092"/>
                      <a:pt x="522767" y="305959"/>
                    </a:cubicBezTo>
                    <a:cubicBezTo>
                      <a:pt x="399657" y="300276"/>
                      <a:pt x="18077" y="514134"/>
                      <a:pt x="2428" y="452216"/>
                    </a:cubicBezTo>
                    <a:close/>
                  </a:path>
                  <a:path w="905994" h="466589" fill="none" stroke="0" extrusionOk="0">
                    <a:moveTo>
                      <a:pt x="61648" y="262319"/>
                    </a:moveTo>
                    <a:cubicBezTo>
                      <a:pt x="46106" y="184238"/>
                      <a:pt x="353211" y="9073"/>
                      <a:pt x="522767" y="3325"/>
                    </a:cubicBezTo>
                    <a:cubicBezTo>
                      <a:pt x="651134" y="-14742"/>
                      <a:pt x="881054" y="72663"/>
                      <a:pt x="905961" y="154642"/>
                    </a:cubicBezTo>
                    <a:cubicBezTo>
                      <a:pt x="887606" y="225495"/>
                      <a:pt x="628874" y="335055"/>
                      <a:pt x="522767" y="305959"/>
                    </a:cubicBezTo>
                    <a:cubicBezTo>
                      <a:pt x="378062" y="326186"/>
                      <a:pt x="89732" y="358397"/>
                      <a:pt x="61648" y="262319"/>
                    </a:cubicBezTo>
                    <a:close/>
                  </a:path>
                  <a:path w="905994" h="466589" fill="none" stroke="0" extrusionOk="0">
                    <a:moveTo>
                      <a:pt x="61648" y="262319"/>
                    </a:moveTo>
                    <a:cubicBezTo>
                      <a:pt x="72683" y="168858"/>
                      <a:pt x="361290" y="15447"/>
                      <a:pt x="522767" y="3325"/>
                    </a:cubicBezTo>
                    <a:cubicBezTo>
                      <a:pt x="636733" y="-18449"/>
                      <a:pt x="885195" y="79773"/>
                      <a:pt x="905961" y="154642"/>
                    </a:cubicBezTo>
                    <a:cubicBezTo>
                      <a:pt x="885472" y="242325"/>
                      <a:pt x="643802" y="321763"/>
                      <a:pt x="522767" y="305959"/>
                    </a:cubicBezTo>
                    <a:cubicBezTo>
                      <a:pt x="383879" y="325176"/>
                      <a:pt x="101632" y="360265"/>
                      <a:pt x="61648" y="26231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844313"/>
                          <a:gd name="connsiteY0" fmla="*/ 261701 h 414437"/>
                          <a:gd name="connsiteX1" fmla="*/ 461119 w 844313"/>
                          <a:gd name="connsiteY1" fmla="*/ 2707 h 414437"/>
                          <a:gd name="connsiteX2" fmla="*/ 844313 w 844313"/>
                          <a:gd name="connsiteY2" fmla="*/ 154024 h 414437"/>
                          <a:gd name="connsiteX3" fmla="*/ 461119 w 844313"/>
                          <a:gd name="connsiteY3" fmla="*/ 305341 h 414437"/>
                          <a:gd name="connsiteX4" fmla="*/ 0 w 844313"/>
                          <a:gd name="connsiteY4" fmla="*/ 261701 h 414437"/>
                          <a:gd name="connsiteX0" fmla="*/ 24995 w 844313"/>
                          <a:gd name="connsiteY0" fmla="*/ 387455 h 414437"/>
                          <a:gd name="connsiteX1" fmla="*/ 461119 w 844313"/>
                          <a:gd name="connsiteY1" fmla="*/ 2707 h 414437"/>
                          <a:gd name="connsiteX2" fmla="*/ 844313 w 844313"/>
                          <a:gd name="connsiteY2" fmla="*/ 154024 h 414437"/>
                          <a:gd name="connsiteX3" fmla="*/ 461119 w 844313"/>
                          <a:gd name="connsiteY3" fmla="*/ 305341 h 414437"/>
                          <a:gd name="connsiteX4" fmla="*/ 24995 w 844313"/>
                          <a:gd name="connsiteY4" fmla="*/ 387455 h 414437"/>
                          <a:gd name="connsiteX0" fmla="*/ 61648 w 905994"/>
                          <a:gd name="connsiteY0" fmla="*/ 262319 h 466589"/>
                          <a:gd name="connsiteX1" fmla="*/ 522767 w 905994"/>
                          <a:gd name="connsiteY1" fmla="*/ 3325 h 466589"/>
                          <a:gd name="connsiteX2" fmla="*/ 905961 w 905994"/>
                          <a:gd name="connsiteY2" fmla="*/ 154642 h 466589"/>
                          <a:gd name="connsiteX3" fmla="*/ 522767 w 905994"/>
                          <a:gd name="connsiteY3" fmla="*/ 305959 h 466589"/>
                          <a:gd name="connsiteX4" fmla="*/ 61648 w 905994"/>
                          <a:gd name="connsiteY4" fmla="*/ 262319 h 466589"/>
                          <a:gd name="connsiteX0" fmla="*/ 2428 w 905994"/>
                          <a:gd name="connsiteY0" fmla="*/ 452216 h 466589"/>
                          <a:gd name="connsiteX1" fmla="*/ 522767 w 905994"/>
                          <a:gd name="connsiteY1" fmla="*/ 3325 h 466589"/>
                          <a:gd name="connsiteX2" fmla="*/ 905961 w 905994"/>
                          <a:gd name="connsiteY2" fmla="*/ 154642 h 466589"/>
                          <a:gd name="connsiteX3" fmla="*/ 522767 w 905994"/>
                          <a:gd name="connsiteY3" fmla="*/ 305959 h 466589"/>
                          <a:gd name="connsiteX4" fmla="*/ 2428 w 905994"/>
                          <a:gd name="connsiteY4" fmla="*/ 452216 h 466589"/>
                          <a:gd name="connsiteX0" fmla="*/ 61648 w 905994"/>
                          <a:gd name="connsiteY0" fmla="*/ 262319 h 466589"/>
                          <a:gd name="connsiteX1" fmla="*/ 522767 w 905994"/>
                          <a:gd name="connsiteY1" fmla="*/ 3325 h 466589"/>
                          <a:gd name="connsiteX2" fmla="*/ 905961 w 905994"/>
                          <a:gd name="connsiteY2" fmla="*/ 154642 h 466589"/>
                          <a:gd name="connsiteX3" fmla="*/ 522767 w 905994"/>
                          <a:gd name="connsiteY3" fmla="*/ 305959 h 466589"/>
                          <a:gd name="connsiteX4" fmla="*/ 61648 w 905994"/>
                          <a:gd name="connsiteY4" fmla="*/ 262319 h 466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5994" h="466589" fill="none" extrusionOk="0">
                            <a:moveTo>
                              <a:pt x="61648" y="262319"/>
                            </a:moveTo>
                            <a:cubicBezTo>
                              <a:pt x="95164" y="182725"/>
                              <a:pt x="390138" y="4620"/>
                              <a:pt x="522767" y="3325"/>
                            </a:cubicBezTo>
                            <a:cubicBezTo>
                              <a:pt x="632058" y="-19433"/>
                              <a:pt x="897122" y="79394"/>
                              <a:pt x="905961" y="154642"/>
                            </a:cubicBezTo>
                            <a:cubicBezTo>
                              <a:pt x="904449" y="223792"/>
                              <a:pt x="645348" y="313220"/>
                              <a:pt x="522767" y="305959"/>
                            </a:cubicBezTo>
                            <a:cubicBezTo>
                              <a:pt x="403249" y="335774"/>
                              <a:pt x="81570" y="350679"/>
                              <a:pt x="61648" y="262319"/>
                            </a:cubicBezTo>
                            <a:close/>
                          </a:path>
                          <a:path w="905994" h="466589" stroke="0" extrusionOk="0">
                            <a:moveTo>
                              <a:pt x="2428" y="452216"/>
                            </a:moveTo>
                            <a:cubicBezTo>
                              <a:pt x="-35307" y="361356"/>
                              <a:pt x="376950" y="33529"/>
                              <a:pt x="522767" y="3325"/>
                            </a:cubicBezTo>
                            <a:cubicBezTo>
                              <a:pt x="679312" y="-6871"/>
                              <a:pt x="895007" y="74391"/>
                              <a:pt x="905961" y="154642"/>
                            </a:cubicBezTo>
                            <a:cubicBezTo>
                              <a:pt x="909172" y="278873"/>
                              <a:pt x="680046" y="319803"/>
                              <a:pt x="522767" y="305959"/>
                            </a:cubicBezTo>
                            <a:cubicBezTo>
                              <a:pt x="387446" y="310967"/>
                              <a:pt x="16243" y="522761"/>
                              <a:pt x="2428" y="452216"/>
                            </a:cubicBezTo>
                            <a:close/>
                          </a:path>
                          <a:path w="905994" h="466589" fill="none" stroke="0" extrusionOk="0">
                            <a:moveTo>
                              <a:pt x="61648" y="262319"/>
                            </a:moveTo>
                            <a:cubicBezTo>
                              <a:pt x="76775" y="179202"/>
                              <a:pt x="367135" y="18680"/>
                              <a:pt x="522767" y="3325"/>
                            </a:cubicBezTo>
                            <a:cubicBezTo>
                              <a:pt x="663845" y="-13840"/>
                              <a:pt x="883188" y="77012"/>
                              <a:pt x="905961" y="154642"/>
                            </a:cubicBezTo>
                            <a:cubicBezTo>
                              <a:pt x="885987" y="247395"/>
                              <a:pt x="651989" y="321558"/>
                              <a:pt x="522767" y="305959"/>
                            </a:cubicBezTo>
                            <a:cubicBezTo>
                              <a:pt x="379948" y="322814"/>
                              <a:pt x="86196" y="355770"/>
                              <a:pt x="61648" y="262319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92">
                <a:extLst>
                  <a:ext uri="{FF2B5EF4-FFF2-40B4-BE49-F238E27FC236}">
                    <a16:creationId xmlns:a16="http://schemas.microsoft.com/office/drawing/2014/main" id="{E82CC838-F425-8E7E-7B62-0CF0A8C16C21}"/>
                  </a:ext>
                </a:extLst>
              </p:cNvPr>
              <p:cNvSpPr/>
              <p:nvPr/>
            </p:nvSpPr>
            <p:spPr>
              <a:xfrm rot="18698991">
                <a:off x="9324003" y="1728100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C31C40D2-F205-C478-6B21-944493CC8A12}"/>
                  </a:ext>
                </a:extLst>
              </p:cNvPr>
              <p:cNvGrpSpPr/>
              <p:nvPr/>
            </p:nvGrpSpPr>
            <p:grpSpPr>
              <a:xfrm rot="21071574">
                <a:off x="8888831" y="3080013"/>
                <a:ext cx="457401" cy="326889"/>
                <a:chOff x="1330416" y="2738169"/>
                <a:chExt cx="596159" cy="426056"/>
              </a:xfrm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D36608C7-C853-ECE4-0B3D-124E7F28EF01}"/>
                    </a:ext>
                  </a:extLst>
                </p:cNvPr>
                <p:cNvSpPr/>
                <p:nvPr/>
              </p:nvSpPr>
              <p:spPr>
                <a:xfrm rot="21297731">
                  <a:off x="1330416" y="2738169"/>
                  <a:ext cx="596159" cy="426056"/>
                </a:xfrm>
                <a:custGeom>
                  <a:avLst/>
                  <a:gdLst>
                    <a:gd name="connsiteX0" fmla="*/ 118637 w 596159"/>
                    <a:gd name="connsiteY0" fmla="*/ 84920 h 426056"/>
                    <a:gd name="connsiteX1" fmla="*/ 114645 w 596159"/>
                    <a:gd name="connsiteY1" fmla="*/ 92277 h 426056"/>
                    <a:gd name="connsiteX2" fmla="*/ 99065 w 596159"/>
                    <a:gd name="connsiteY2" fmla="*/ 169447 h 426056"/>
                    <a:gd name="connsiteX3" fmla="*/ 297322 w 596159"/>
                    <a:gd name="connsiteY3" fmla="*/ 367705 h 426056"/>
                    <a:gd name="connsiteX4" fmla="*/ 491552 w 596159"/>
                    <a:gd name="connsiteY4" fmla="*/ 209403 h 426056"/>
                    <a:gd name="connsiteX5" fmla="*/ 494751 w 596159"/>
                    <a:gd name="connsiteY5" fmla="*/ 177671 h 426056"/>
                    <a:gd name="connsiteX6" fmla="*/ 29489 w 596159"/>
                    <a:gd name="connsiteY6" fmla="*/ 0 h 426056"/>
                    <a:gd name="connsiteX7" fmla="*/ 596159 w 596159"/>
                    <a:gd name="connsiteY7" fmla="*/ 139743 h 426056"/>
                    <a:gd name="connsiteX8" fmla="*/ 591339 w 596159"/>
                    <a:gd name="connsiteY8" fmla="*/ 187551 h 426056"/>
                    <a:gd name="connsiteX9" fmla="*/ 298704 w 596159"/>
                    <a:gd name="connsiteY9" fmla="*/ 426056 h 426056"/>
                    <a:gd name="connsiteX10" fmla="*/ 0 w 596159"/>
                    <a:gd name="connsiteY10" fmla="*/ 127352 h 426056"/>
                    <a:gd name="connsiteX11" fmla="*/ 23474 w 596159"/>
                    <a:gd name="connsiteY11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6159" h="426056">
                      <a:moveTo>
                        <a:pt x="118637" y="84920"/>
                      </a:moveTo>
                      <a:lnTo>
                        <a:pt x="114645" y="92277"/>
                      </a:lnTo>
                      <a:cubicBezTo>
                        <a:pt x="104613" y="115995"/>
                        <a:pt x="99065" y="142074"/>
                        <a:pt x="99065" y="169447"/>
                      </a:cubicBezTo>
                      <a:cubicBezTo>
                        <a:pt x="99065" y="278942"/>
                        <a:pt x="187828" y="367704"/>
                        <a:pt x="297322" y="367705"/>
                      </a:cubicBezTo>
                      <a:cubicBezTo>
                        <a:pt x="393131" y="367705"/>
                        <a:pt x="473065" y="299746"/>
                        <a:pt x="491552" y="209403"/>
                      </a:cubicBezTo>
                      <a:lnTo>
                        <a:pt x="494751" y="177671"/>
                      </a:lnTo>
                      <a:close/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A068EF51-5181-1F3B-E550-F20B8793BBEA}"/>
                    </a:ext>
                  </a:extLst>
                </p:cNvPr>
                <p:cNvSpPr/>
                <p:nvPr/>
              </p:nvSpPr>
              <p:spPr>
                <a:xfrm rot="21297731">
                  <a:off x="1430652" y="2829753"/>
                  <a:ext cx="395686" cy="282784"/>
                </a:xfrm>
                <a:custGeom>
                  <a:avLst/>
                  <a:gdLst>
                    <a:gd name="connsiteX0" fmla="*/ 19572 w 395686"/>
                    <a:gd name="connsiteY0" fmla="*/ 0 h 282784"/>
                    <a:gd name="connsiteX1" fmla="*/ 395686 w 395686"/>
                    <a:gd name="connsiteY1" fmla="*/ 92751 h 282784"/>
                    <a:gd name="connsiteX2" fmla="*/ 392486 w 395686"/>
                    <a:gd name="connsiteY2" fmla="*/ 124482 h 282784"/>
                    <a:gd name="connsiteX3" fmla="*/ 198257 w 395686"/>
                    <a:gd name="connsiteY3" fmla="*/ 282784 h 282784"/>
                    <a:gd name="connsiteX4" fmla="*/ 0 w 395686"/>
                    <a:gd name="connsiteY4" fmla="*/ 84527 h 282784"/>
                    <a:gd name="connsiteX5" fmla="*/ 15580 w 395686"/>
                    <a:gd name="connsiteY5" fmla="*/ 7356 h 28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5686" h="282784">
                      <a:moveTo>
                        <a:pt x="19572" y="0"/>
                      </a:moveTo>
                      <a:lnTo>
                        <a:pt x="395686" y="92751"/>
                      </a:lnTo>
                      <a:lnTo>
                        <a:pt x="392486" y="124482"/>
                      </a:lnTo>
                      <a:cubicBezTo>
                        <a:pt x="374000" y="214825"/>
                        <a:pt x="294065" y="282784"/>
                        <a:pt x="198257" y="282784"/>
                      </a:cubicBezTo>
                      <a:cubicBezTo>
                        <a:pt x="88762" y="282784"/>
                        <a:pt x="0" y="194021"/>
                        <a:pt x="0" y="84527"/>
                      </a:cubicBezTo>
                      <a:cubicBezTo>
                        <a:pt x="0" y="57154"/>
                        <a:pt x="5548" y="31075"/>
                        <a:pt x="15580" y="73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EF94D136-85BB-0714-1408-C5C257CB7C38}"/>
                </a:ext>
              </a:extLst>
            </p:cNvPr>
            <p:cNvSpPr txBox="1"/>
            <p:nvPr/>
          </p:nvSpPr>
          <p:spPr>
            <a:xfrm>
              <a:off x="6493425" y="6516202"/>
              <a:ext cx="8449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53565A"/>
                  </a:solidFill>
                </a:rPr>
                <a:t>A</a:t>
              </a:r>
              <a:r>
                <a:rPr lang="en-US" altLang="zh-CN" dirty="0">
                  <a:solidFill>
                    <a:srgbClr val="53565A"/>
                  </a:solidFill>
                </a:rPr>
                <a:t>imee</a:t>
              </a:r>
              <a:endParaRPr lang="en-US" dirty="0">
                <a:solidFill>
                  <a:srgbClr val="53565A"/>
                </a:solidFill>
              </a:endParaRPr>
            </a:p>
          </p:txBody>
        </p:sp>
      </p:grpSp>
      <p:sp>
        <p:nvSpPr>
          <p:cNvPr id="246" name="Rectangle 245">
            <a:extLst>
              <a:ext uri="{FF2B5EF4-FFF2-40B4-BE49-F238E27FC236}">
                <a16:creationId xmlns:a16="http://schemas.microsoft.com/office/drawing/2014/main" id="{DDA2F0C8-B857-D71F-75F1-76AC95CE2305}"/>
              </a:ext>
            </a:extLst>
          </p:cNvPr>
          <p:cNvSpPr/>
          <p:nvPr/>
        </p:nvSpPr>
        <p:spPr>
          <a:xfrm>
            <a:off x="9208210" y="812212"/>
            <a:ext cx="28893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1016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6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ACCEPT</a:t>
            </a:r>
            <a:r>
              <a:rPr lang="zh-CN" altLang="en-US" sz="2800" b="1" cap="none" spc="0" dirty="0">
                <a:ln w="1016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6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小课堂</a:t>
            </a:r>
            <a:r>
              <a:rPr lang="en-US" altLang="zh-CN" sz="2800" b="1" cap="none" spc="0" baseline="30000" dirty="0">
                <a:ln w="1016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6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®</a:t>
            </a:r>
            <a:endParaRPr lang="en-US" sz="2800" b="1" cap="none" spc="0" dirty="0">
              <a:ln w="10160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6C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D813A13-B7A9-61AA-A9A6-172397B809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582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7019">
        <p159:morph option="byObject"/>
      </p:transition>
    </mc:Choice>
    <mc:Fallback>
      <p:transition spd="slow" advTm="17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7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29">
            <a:extLst>
              <a:ext uri="{FF2B5EF4-FFF2-40B4-BE49-F238E27FC236}">
                <a16:creationId xmlns:a16="http://schemas.microsoft.com/office/drawing/2014/main" id="{1A1514D6-8D3D-B868-314D-C46A1759312A}"/>
              </a:ext>
            </a:extLst>
          </p:cNvPr>
          <p:cNvGrpSpPr/>
          <p:nvPr/>
        </p:nvGrpSpPr>
        <p:grpSpPr>
          <a:xfrm>
            <a:off x="867482" y="1166879"/>
            <a:ext cx="1513498" cy="1566366"/>
            <a:chOff x="5829847" y="3173689"/>
            <a:chExt cx="1796700" cy="1976578"/>
          </a:xfrm>
          <a:solidFill>
            <a:srgbClr val="FF6C00"/>
          </a:solidFill>
        </p:grpSpPr>
        <p:sp>
          <p:nvSpPr>
            <p:cNvPr id="41" name="任意多边形 30">
              <a:extLst>
                <a:ext uri="{FF2B5EF4-FFF2-40B4-BE49-F238E27FC236}">
                  <a16:creationId xmlns:a16="http://schemas.microsoft.com/office/drawing/2014/main" id="{6ED49676-9459-5B39-F097-AA5142F81F83}"/>
                </a:ext>
              </a:extLst>
            </p:cNvPr>
            <p:cNvSpPr/>
            <p:nvPr/>
          </p:nvSpPr>
          <p:spPr>
            <a:xfrm>
              <a:off x="5829847" y="3173689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文本框 62">
              <a:extLst>
                <a:ext uri="{FF2B5EF4-FFF2-40B4-BE49-F238E27FC236}">
                  <a16:creationId xmlns:a16="http://schemas.microsoft.com/office/drawing/2014/main" id="{F90820F2-2DAF-0CB1-1DB0-F6302FEF4CDE}"/>
                </a:ext>
              </a:extLst>
            </p:cNvPr>
            <p:cNvSpPr txBox="1"/>
            <p:nvPr/>
          </p:nvSpPr>
          <p:spPr>
            <a:xfrm>
              <a:off x="6040616" y="3583126"/>
              <a:ext cx="1421488" cy="9321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SUBMITTED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JOURNAL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669EBAE8-38F2-7337-B593-CAFE104CDF49}"/>
              </a:ext>
            </a:extLst>
          </p:cNvPr>
          <p:cNvSpPr/>
          <p:nvPr/>
        </p:nvSpPr>
        <p:spPr>
          <a:xfrm>
            <a:off x="349779" y="258663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6EECCC-6B68-697C-25D3-1372D7519860}"/>
              </a:ext>
            </a:extLst>
          </p:cNvPr>
          <p:cNvSpPr txBox="1"/>
          <p:nvPr/>
        </p:nvSpPr>
        <p:spPr>
          <a:xfrm flipH="1">
            <a:off x="5214256" y="530406"/>
            <a:ext cx="6312276" cy="11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n w="635000">
                  <a:solidFill>
                    <a:srgbClr val="007397"/>
                  </a:solidFill>
                </a:ln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含义：</a:t>
            </a:r>
            <a:r>
              <a:rPr lang="zh-CN" altLang="en-US" sz="2800" b="1" dirty="0">
                <a:ln w="635000">
                  <a:solidFill>
                    <a:srgbClr val="007397"/>
                  </a:solidFill>
                </a:ln>
                <a:solidFill>
                  <a:srgbClr val="53565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您已经完成了稿件提交和批准提交环节，稿件已经成功提交至期刊系统。</a:t>
            </a:r>
            <a:endParaRPr lang="zh-CN" altLang="en-US" sz="2800" b="1" dirty="0">
              <a:ln w="635000">
                <a:solidFill>
                  <a:srgbClr val="007397"/>
                </a:solidFill>
              </a:ln>
              <a:solidFill>
                <a:srgbClr val="5356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8D909-4F0C-233C-D909-487E0C47ECA5}"/>
              </a:ext>
            </a:extLst>
          </p:cNvPr>
          <p:cNvSpPr txBox="1"/>
          <p:nvPr/>
        </p:nvSpPr>
        <p:spPr>
          <a:xfrm flipH="1">
            <a:off x="5214256" y="530406"/>
            <a:ext cx="6312276" cy="11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含义：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您已经完成了稿件提交和批准提交环节，稿件已经成功提交至期刊系统。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EA6D60-CF08-D74C-6600-B17386D2A2FA}"/>
              </a:ext>
            </a:extLst>
          </p:cNvPr>
          <p:cNvSpPr/>
          <p:nvPr/>
        </p:nvSpPr>
        <p:spPr>
          <a:xfrm>
            <a:off x="6317090" y="2534916"/>
            <a:ext cx="5007428" cy="350520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796E2F-774E-56C9-EBC7-148C11FCFBDB}"/>
              </a:ext>
            </a:extLst>
          </p:cNvPr>
          <p:cNvSpPr txBox="1"/>
          <p:nvPr/>
        </p:nvSpPr>
        <p:spPr>
          <a:xfrm>
            <a:off x="4430994" y="2733245"/>
            <a:ext cx="6123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详情请看状态栏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23FFC71-1E24-704A-E975-F5413CA2D349}"/>
              </a:ext>
            </a:extLst>
          </p:cNvPr>
          <p:cNvSpPr/>
          <p:nvPr/>
        </p:nvSpPr>
        <p:spPr>
          <a:xfrm>
            <a:off x="5101392" y="3878307"/>
            <a:ext cx="994608" cy="62837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758247B-9926-2612-521C-4D138A5ED6FC}"/>
              </a:ext>
            </a:extLst>
          </p:cNvPr>
          <p:cNvSpPr/>
          <p:nvPr/>
        </p:nvSpPr>
        <p:spPr>
          <a:xfrm>
            <a:off x="4049486" y="2143751"/>
            <a:ext cx="7674428" cy="4355020"/>
          </a:xfrm>
          <a:custGeom>
            <a:avLst/>
            <a:gdLst>
              <a:gd name="connsiteX0" fmla="*/ 0 w 7674428"/>
              <a:gd name="connsiteY0" fmla="*/ 725851 h 4355020"/>
              <a:gd name="connsiteX1" fmla="*/ 725851 w 7674428"/>
              <a:gd name="connsiteY1" fmla="*/ 0 h 4355020"/>
              <a:gd name="connsiteX2" fmla="*/ 1291553 w 7674428"/>
              <a:gd name="connsiteY2" fmla="*/ 0 h 4355020"/>
              <a:gd name="connsiteX3" fmla="*/ 1732801 w 7674428"/>
              <a:gd name="connsiteY3" fmla="*/ 0 h 4355020"/>
              <a:gd name="connsiteX4" fmla="*/ 2111822 w 7674428"/>
              <a:gd name="connsiteY4" fmla="*/ 0 h 4355020"/>
              <a:gd name="connsiteX5" fmla="*/ 2553070 w 7674428"/>
              <a:gd name="connsiteY5" fmla="*/ 0 h 4355020"/>
              <a:gd name="connsiteX6" fmla="*/ 3243227 w 7674428"/>
              <a:gd name="connsiteY6" fmla="*/ 0 h 4355020"/>
              <a:gd name="connsiteX7" fmla="*/ 3808929 w 7674428"/>
              <a:gd name="connsiteY7" fmla="*/ 0 h 4355020"/>
              <a:gd name="connsiteX8" fmla="*/ 4250177 w 7674428"/>
              <a:gd name="connsiteY8" fmla="*/ 0 h 4355020"/>
              <a:gd name="connsiteX9" fmla="*/ 4629197 w 7674428"/>
              <a:gd name="connsiteY9" fmla="*/ 0 h 4355020"/>
              <a:gd name="connsiteX10" fmla="*/ 5008218 w 7674428"/>
              <a:gd name="connsiteY10" fmla="*/ 0 h 4355020"/>
              <a:gd name="connsiteX11" fmla="*/ 5449466 w 7674428"/>
              <a:gd name="connsiteY11" fmla="*/ 0 h 4355020"/>
              <a:gd name="connsiteX12" fmla="*/ 5890714 w 7674428"/>
              <a:gd name="connsiteY12" fmla="*/ 0 h 4355020"/>
              <a:gd name="connsiteX13" fmla="*/ 6948577 w 7674428"/>
              <a:gd name="connsiteY13" fmla="*/ 0 h 4355020"/>
              <a:gd name="connsiteX14" fmla="*/ 7674428 w 7674428"/>
              <a:gd name="connsiteY14" fmla="*/ 725851 h 4355020"/>
              <a:gd name="connsiteX15" fmla="*/ 7674428 w 7674428"/>
              <a:gd name="connsiteY15" fmla="*/ 1219415 h 4355020"/>
              <a:gd name="connsiteX16" fmla="*/ 7674428 w 7674428"/>
              <a:gd name="connsiteY16" fmla="*/ 1771045 h 4355020"/>
              <a:gd name="connsiteX17" fmla="*/ 7674428 w 7674428"/>
              <a:gd name="connsiteY17" fmla="*/ 2264610 h 4355020"/>
              <a:gd name="connsiteX18" fmla="*/ 7674428 w 7674428"/>
              <a:gd name="connsiteY18" fmla="*/ 2903340 h 4355020"/>
              <a:gd name="connsiteX19" fmla="*/ 7674428 w 7674428"/>
              <a:gd name="connsiteY19" fmla="*/ 3629169 h 4355020"/>
              <a:gd name="connsiteX20" fmla="*/ 6948577 w 7674428"/>
              <a:gd name="connsiteY20" fmla="*/ 4355020 h 4355020"/>
              <a:gd name="connsiteX21" fmla="*/ 6507329 w 7674428"/>
              <a:gd name="connsiteY21" fmla="*/ 4355020 h 4355020"/>
              <a:gd name="connsiteX22" fmla="*/ 6128309 w 7674428"/>
              <a:gd name="connsiteY22" fmla="*/ 4355020 h 4355020"/>
              <a:gd name="connsiteX23" fmla="*/ 5624833 w 7674428"/>
              <a:gd name="connsiteY23" fmla="*/ 4355020 h 4355020"/>
              <a:gd name="connsiteX24" fmla="*/ 4996904 w 7674428"/>
              <a:gd name="connsiteY24" fmla="*/ 4355020 h 4355020"/>
              <a:gd name="connsiteX25" fmla="*/ 4306747 w 7674428"/>
              <a:gd name="connsiteY25" fmla="*/ 4355020 h 4355020"/>
              <a:gd name="connsiteX26" fmla="*/ 3678817 w 7674428"/>
              <a:gd name="connsiteY26" fmla="*/ 4355020 h 4355020"/>
              <a:gd name="connsiteX27" fmla="*/ 3299797 w 7674428"/>
              <a:gd name="connsiteY27" fmla="*/ 4355020 h 4355020"/>
              <a:gd name="connsiteX28" fmla="*/ 2858549 w 7674428"/>
              <a:gd name="connsiteY28" fmla="*/ 4355020 h 4355020"/>
              <a:gd name="connsiteX29" fmla="*/ 2479528 w 7674428"/>
              <a:gd name="connsiteY29" fmla="*/ 4355020 h 4355020"/>
              <a:gd name="connsiteX30" fmla="*/ 1976053 w 7674428"/>
              <a:gd name="connsiteY30" fmla="*/ 4355020 h 4355020"/>
              <a:gd name="connsiteX31" fmla="*/ 1410351 w 7674428"/>
              <a:gd name="connsiteY31" fmla="*/ 4355020 h 4355020"/>
              <a:gd name="connsiteX32" fmla="*/ 725851 w 7674428"/>
              <a:gd name="connsiteY32" fmla="*/ 4355020 h 4355020"/>
              <a:gd name="connsiteX33" fmla="*/ 0 w 7674428"/>
              <a:gd name="connsiteY33" fmla="*/ 3629169 h 4355020"/>
              <a:gd name="connsiteX34" fmla="*/ 0 w 7674428"/>
              <a:gd name="connsiteY34" fmla="*/ 2990439 h 4355020"/>
              <a:gd name="connsiteX35" fmla="*/ 0 w 7674428"/>
              <a:gd name="connsiteY35" fmla="*/ 2380742 h 4355020"/>
              <a:gd name="connsiteX36" fmla="*/ 0 w 7674428"/>
              <a:gd name="connsiteY36" fmla="*/ 1800079 h 4355020"/>
              <a:gd name="connsiteX37" fmla="*/ 0 w 7674428"/>
              <a:gd name="connsiteY37" fmla="*/ 1277481 h 4355020"/>
              <a:gd name="connsiteX38" fmla="*/ 0 w 7674428"/>
              <a:gd name="connsiteY38" fmla="*/ 725851 h 435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674428" h="4355020" extrusionOk="0">
                <a:moveTo>
                  <a:pt x="0" y="725851"/>
                </a:moveTo>
                <a:cubicBezTo>
                  <a:pt x="6389" y="298846"/>
                  <a:pt x="213767" y="-25126"/>
                  <a:pt x="725851" y="0"/>
                </a:cubicBezTo>
                <a:cubicBezTo>
                  <a:pt x="849305" y="-61104"/>
                  <a:pt x="1087326" y="21180"/>
                  <a:pt x="1291553" y="0"/>
                </a:cubicBezTo>
                <a:cubicBezTo>
                  <a:pt x="1495780" y="-21180"/>
                  <a:pt x="1536020" y="50845"/>
                  <a:pt x="1732801" y="0"/>
                </a:cubicBezTo>
                <a:cubicBezTo>
                  <a:pt x="1929582" y="-50845"/>
                  <a:pt x="1942683" y="13819"/>
                  <a:pt x="2111822" y="0"/>
                </a:cubicBezTo>
                <a:cubicBezTo>
                  <a:pt x="2280961" y="-13819"/>
                  <a:pt x="2416591" y="3928"/>
                  <a:pt x="2553070" y="0"/>
                </a:cubicBezTo>
                <a:cubicBezTo>
                  <a:pt x="2689549" y="-3928"/>
                  <a:pt x="3088807" y="40214"/>
                  <a:pt x="3243227" y="0"/>
                </a:cubicBezTo>
                <a:cubicBezTo>
                  <a:pt x="3397647" y="-40214"/>
                  <a:pt x="3615723" y="28401"/>
                  <a:pt x="3808929" y="0"/>
                </a:cubicBezTo>
                <a:cubicBezTo>
                  <a:pt x="4002135" y="-28401"/>
                  <a:pt x="4036653" y="3373"/>
                  <a:pt x="4250177" y="0"/>
                </a:cubicBezTo>
                <a:cubicBezTo>
                  <a:pt x="4463701" y="-3373"/>
                  <a:pt x="4513344" y="42092"/>
                  <a:pt x="4629197" y="0"/>
                </a:cubicBezTo>
                <a:cubicBezTo>
                  <a:pt x="4745050" y="-42092"/>
                  <a:pt x="4908089" y="37264"/>
                  <a:pt x="5008218" y="0"/>
                </a:cubicBezTo>
                <a:cubicBezTo>
                  <a:pt x="5108347" y="-37264"/>
                  <a:pt x="5336194" y="21591"/>
                  <a:pt x="5449466" y="0"/>
                </a:cubicBezTo>
                <a:cubicBezTo>
                  <a:pt x="5562738" y="-21591"/>
                  <a:pt x="5730711" y="44003"/>
                  <a:pt x="5890714" y="0"/>
                </a:cubicBezTo>
                <a:cubicBezTo>
                  <a:pt x="6050717" y="-44003"/>
                  <a:pt x="6576299" y="98426"/>
                  <a:pt x="6948577" y="0"/>
                </a:cubicBezTo>
                <a:cubicBezTo>
                  <a:pt x="7419030" y="61497"/>
                  <a:pt x="7722906" y="360896"/>
                  <a:pt x="7674428" y="725851"/>
                </a:cubicBezTo>
                <a:cubicBezTo>
                  <a:pt x="7716669" y="867016"/>
                  <a:pt x="7654958" y="976405"/>
                  <a:pt x="7674428" y="1219415"/>
                </a:cubicBezTo>
                <a:cubicBezTo>
                  <a:pt x="7693898" y="1462425"/>
                  <a:pt x="7624826" y="1590336"/>
                  <a:pt x="7674428" y="1771045"/>
                </a:cubicBezTo>
                <a:cubicBezTo>
                  <a:pt x="7724030" y="1951754"/>
                  <a:pt x="7654485" y="2050414"/>
                  <a:pt x="7674428" y="2264610"/>
                </a:cubicBezTo>
                <a:cubicBezTo>
                  <a:pt x="7694371" y="2478806"/>
                  <a:pt x="7605140" y="2664835"/>
                  <a:pt x="7674428" y="2903340"/>
                </a:cubicBezTo>
                <a:cubicBezTo>
                  <a:pt x="7743716" y="3141845"/>
                  <a:pt x="7665668" y="3301315"/>
                  <a:pt x="7674428" y="3629169"/>
                </a:cubicBezTo>
                <a:cubicBezTo>
                  <a:pt x="7755795" y="3955007"/>
                  <a:pt x="7283240" y="4309078"/>
                  <a:pt x="6948577" y="4355020"/>
                </a:cubicBezTo>
                <a:cubicBezTo>
                  <a:pt x="6803033" y="4372320"/>
                  <a:pt x="6597757" y="4330207"/>
                  <a:pt x="6507329" y="4355020"/>
                </a:cubicBezTo>
                <a:cubicBezTo>
                  <a:pt x="6416901" y="4379833"/>
                  <a:pt x="6285771" y="4323935"/>
                  <a:pt x="6128309" y="4355020"/>
                </a:cubicBezTo>
                <a:cubicBezTo>
                  <a:pt x="5970847" y="4386105"/>
                  <a:pt x="5772800" y="4296155"/>
                  <a:pt x="5624833" y="4355020"/>
                </a:cubicBezTo>
                <a:cubicBezTo>
                  <a:pt x="5476866" y="4413885"/>
                  <a:pt x="5142763" y="4312821"/>
                  <a:pt x="4996904" y="4355020"/>
                </a:cubicBezTo>
                <a:cubicBezTo>
                  <a:pt x="4851045" y="4397219"/>
                  <a:pt x="4603947" y="4288637"/>
                  <a:pt x="4306747" y="4355020"/>
                </a:cubicBezTo>
                <a:cubicBezTo>
                  <a:pt x="4009547" y="4421403"/>
                  <a:pt x="3861261" y="4321607"/>
                  <a:pt x="3678817" y="4355020"/>
                </a:cubicBezTo>
                <a:cubicBezTo>
                  <a:pt x="3496373" y="4388433"/>
                  <a:pt x="3382508" y="4346854"/>
                  <a:pt x="3299797" y="4355020"/>
                </a:cubicBezTo>
                <a:cubicBezTo>
                  <a:pt x="3217086" y="4363186"/>
                  <a:pt x="3036435" y="4345515"/>
                  <a:pt x="2858549" y="4355020"/>
                </a:cubicBezTo>
                <a:cubicBezTo>
                  <a:pt x="2680663" y="4364525"/>
                  <a:pt x="2575457" y="4351815"/>
                  <a:pt x="2479528" y="4355020"/>
                </a:cubicBezTo>
                <a:cubicBezTo>
                  <a:pt x="2383599" y="4358225"/>
                  <a:pt x="2201526" y="4304607"/>
                  <a:pt x="1976053" y="4355020"/>
                </a:cubicBezTo>
                <a:cubicBezTo>
                  <a:pt x="1750580" y="4405433"/>
                  <a:pt x="1646657" y="4302482"/>
                  <a:pt x="1410351" y="4355020"/>
                </a:cubicBezTo>
                <a:cubicBezTo>
                  <a:pt x="1174045" y="4407558"/>
                  <a:pt x="905985" y="4337681"/>
                  <a:pt x="725851" y="4355020"/>
                </a:cubicBezTo>
                <a:cubicBezTo>
                  <a:pt x="364212" y="4245134"/>
                  <a:pt x="-27399" y="3924952"/>
                  <a:pt x="0" y="3629169"/>
                </a:cubicBezTo>
                <a:cubicBezTo>
                  <a:pt x="-46218" y="3410031"/>
                  <a:pt x="64642" y="3295420"/>
                  <a:pt x="0" y="2990439"/>
                </a:cubicBezTo>
                <a:cubicBezTo>
                  <a:pt x="-64642" y="2685458"/>
                  <a:pt x="54436" y="2572630"/>
                  <a:pt x="0" y="2380742"/>
                </a:cubicBezTo>
                <a:cubicBezTo>
                  <a:pt x="-54436" y="2188854"/>
                  <a:pt x="46220" y="2024898"/>
                  <a:pt x="0" y="1800079"/>
                </a:cubicBezTo>
                <a:cubicBezTo>
                  <a:pt x="-46220" y="1575260"/>
                  <a:pt x="5506" y="1417958"/>
                  <a:pt x="0" y="1277481"/>
                </a:cubicBezTo>
                <a:cubicBezTo>
                  <a:pt x="-5506" y="1137004"/>
                  <a:pt x="43680" y="952364"/>
                  <a:pt x="0" y="725851"/>
                </a:cubicBezTo>
                <a:close/>
              </a:path>
            </a:pathLst>
          </a:custGeom>
          <a:noFill/>
          <a:ln w="28575">
            <a:solidFill>
              <a:srgbClr val="007397"/>
            </a:solidFill>
            <a:extLst>
              <a:ext uri="{C807C97D-BFC1-408E-A445-0C87EB9F89A2}">
                <ask:lineSketchStyleProps xmlns:ask="http://schemas.microsoft.com/office/drawing/2018/sketchyshapes" sd="25788259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157C88-3FDE-A275-3BA0-A05EAB64564A}"/>
              </a:ext>
            </a:extLst>
          </p:cNvPr>
          <p:cNvSpPr/>
          <p:nvPr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artoon of a person with her hands together&#10;&#10;Description automatically generated">
            <a:extLst>
              <a:ext uri="{FF2B5EF4-FFF2-40B4-BE49-F238E27FC236}">
                <a16:creationId xmlns:a16="http://schemas.microsoft.com/office/drawing/2014/main" id="{6B0EE70A-B296-4534-A563-31545170A4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t="13190" r="55000" b="17133"/>
          <a:stretch>
            <a:fillRect/>
          </a:stretch>
        </p:blipFill>
        <p:spPr>
          <a:xfrm>
            <a:off x="410527" y="3290162"/>
            <a:ext cx="3332451" cy="2825038"/>
          </a:xfrm>
          <a:custGeom>
            <a:avLst/>
            <a:gdLst>
              <a:gd name="connsiteX0" fmla="*/ 0 w 5329084"/>
              <a:gd name="connsiteY0" fmla="*/ 0 h 4778477"/>
              <a:gd name="connsiteX1" fmla="*/ 5329084 w 5329084"/>
              <a:gd name="connsiteY1" fmla="*/ 0 h 4778477"/>
              <a:gd name="connsiteX2" fmla="*/ 5329084 w 5329084"/>
              <a:gd name="connsiteY2" fmla="*/ 4778477 h 4778477"/>
              <a:gd name="connsiteX3" fmla="*/ 0 w 5329084"/>
              <a:gd name="connsiteY3" fmla="*/ 4778477 h 477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9084" h="4778477">
                <a:moveTo>
                  <a:pt x="0" y="0"/>
                </a:moveTo>
                <a:lnTo>
                  <a:pt x="5329084" y="0"/>
                </a:lnTo>
                <a:lnTo>
                  <a:pt x="5329084" y="4778477"/>
                </a:lnTo>
                <a:lnTo>
                  <a:pt x="0" y="4778477"/>
                </a:lnTo>
                <a:close/>
              </a:path>
            </a:pathLst>
          </a:cu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7CD1CC5-5E54-1544-0B2C-CDAA449FE7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13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6"/>
    </mc:Choice>
    <mc:Fallback>
      <p:transition spd="slow" advTm="1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6" grpId="0" animBg="1"/>
      <p:bldP spid="51" grpId="0"/>
      <p:bldP spid="5" grpId="0"/>
      <p:bldP spid="9" grpId="0" animBg="1"/>
      <p:bldP spid="10" grpId="0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565F4A-594B-6382-EAC3-1CC31550FB3B}"/>
              </a:ext>
            </a:extLst>
          </p:cNvPr>
          <p:cNvGrpSpPr/>
          <p:nvPr/>
        </p:nvGrpSpPr>
        <p:grpSpPr>
          <a:xfrm>
            <a:off x="6574828" y="-2547"/>
            <a:ext cx="5653845" cy="6877857"/>
            <a:chOff x="6574828" y="-2547"/>
            <a:chExt cx="5653845" cy="690642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7CC10C-6FB9-43A3-6A71-AD69D58A3DC5}"/>
                </a:ext>
              </a:extLst>
            </p:cNvPr>
            <p:cNvGrpSpPr/>
            <p:nvPr/>
          </p:nvGrpSpPr>
          <p:grpSpPr>
            <a:xfrm>
              <a:off x="6574828" y="-2547"/>
              <a:ext cx="5653845" cy="6876037"/>
              <a:chOff x="391886" y="-194963"/>
              <a:chExt cx="3494314" cy="68580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CBDB719-C11F-A0E8-CE97-C611B461153B}"/>
                  </a:ext>
                </a:extLst>
              </p:cNvPr>
              <p:cNvSpPr/>
              <p:nvPr/>
            </p:nvSpPr>
            <p:spPr>
              <a:xfrm>
                <a:off x="391886" y="-194963"/>
                <a:ext cx="3494314" cy="6858000"/>
              </a:xfrm>
              <a:prstGeom prst="rect">
                <a:avLst/>
              </a:prstGeom>
              <a:solidFill>
                <a:srgbClr val="0073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6C00"/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906AE42-249E-6023-B441-79FF17C48990}"/>
                  </a:ext>
                </a:extLst>
              </p:cNvPr>
              <p:cNvSpPr txBox="1"/>
              <p:nvPr/>
            </p:nvSpPr>
            <p:spPr>
              <a:xfrm>
                <a:off x="1252091" y="2070498"/>
                <a:ext cx="206935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提交</a:t>
                </a:r>
                <a:r>
                  <a:rPr lang="zh-CN" altLang="en-US" sz="5400" b="1" spc="50" dirty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后有疑问？</a:t>
                </a:r>
                <a:endParaRPr lang="zh-CN" alt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024" name="Picture 2">
              <a:extLst>
                <a:ext uri="{FF2B5EF4-FFF2-40B4-BE49-F238E27FC236}">
                  <a16:creationId xmlns:a16="http://schemas.microsoft.com/office/drawing/2014/main" id="{EB646F90-641C-10CA-511B-D2DBB5F9FB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81648" y="4694073"/>
              <a:ext cx="5647025" cy="220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CDC926-7231-0C2E-FE1A-8AB5E2B0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77" y="4645028"/>
            <a:ext cx="566107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85747D79-7502-C060-D21D-B13567F042DE}"/>
              </a:ext>
            </a:extLst>
          </p:cNvPr>
          <p:cNvGrpSpPr/>
          <p:nvPr/>
        </p:nvGrpSpPr>
        <p:grpSpPr>
          <a:xfrm>
            <a:off x="5397598" y="1756492"/>
            <a:ext cx="6797040" cy="1469572"/>
            <a:chOff x="4694654" y="1797132"/>
            <a:chExt cx="7500257" cy="14695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57EA0E-FC87-FCED-B8EF-761D1E87F998}"/>
                </a:ext>
              </a:extLst>
            </p:cNvPr>
            <p:cNvSpPr/>
            <p:nvPr/>
          </p:nvSpPr>
          <p:spPr>
            <a:xfrm>
              <a:off x="4694654" y="1797132"/>
              <a:ext cx="7500257" cy="1469572"/>
            </a:xfrm>
            <a:prstGeom prst="rect">
              <a:avLst/>
            </a:prstGeom>
            <a:solidFill>
              <a:srgbClr val="4CA2CE">
                <a:tint val="66000"/>
                <a:satMod val="1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92E379-7A9B-D456-D5F5-DD3C5BB3D939}"/>
                </a:ext>
              </a:extLst>
            </p:cNvPr>
            <p:cNvSpPr txBox="1"/>
            <p:nvPr/>
          </p:nvSpPr>
          <p:spPr>
            <a:xfrm>
              <a:off x="6564546" y="1975271"/>
              <a:ext cx="39385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大部分期刊在您提交稿件后，会自动生成稿件编号。</a:t>
              </a: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有一部分期刊稿件在</a:t>
              </a:r>
              <a:r>
                <a:rPr lang="zh-CN" altLang="en-US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分配给编辑后</a:t>
              </a: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系统才会分配稿件编号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5" name="Picture 34" descr="A blue and white rectangular sign with white text&#10;&#10;Description automatically generated">
              <a:extLst>
                <a:ext uri="{FF2B5EF4-FFF2-40B4-BE49-F238E27FC236}">
                  <a16:creationId xmlns:a16="http://schemas.microsoft.com/office/drawing/2014/main" id="{1D828137-EE32-A182-0AB5-714630214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044" y="1942632"/>
              <a:ext cx="1411877" cy="130302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DE5499B-D73F-D628-12EC-21C8009F3DB1}"/>
                </a:ext>
              </a:extLst>
            </p:cNvPr>
            <p:cNvSpPr/>
            <p:nvPr/>
          </p:nvSpPr>
          <p:spPr>
            <a:xfrm>
              <a:off x="5009543" y="2038665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6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6142FD7-AA99-4E78-A405-8CEF9D15143C}"/>
              </a:ext>
            </a:extLst>
          </p:cNvPr>
          <p:cNvGrpSpPr/>
          <p:nvPr/>
        </p:nvGrpSpPr>
        <p:grpSpPr>
          <a:xfrm>
            <a:off x="5394960" y="3607299"/>
            <a:ext cx="6797040" cy="1469572"/>
            <a:chOff x="4703073" y="3694662"/>
            <a:chExt cx="7500257" cy="146957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AC47741-B34F-6EEE-EED9-F3F2CB07A9B3}"/>
                </a:ext>
              </a:extLst>
            </p:cNvPr>
            <p:cNvGrpSpPr/>
            <p:nvPr/>
          </p:nvGrpSpPr>
          <p:grpSpPr>
            <a:xfrm>
              <a:off x="4703073" y="3694662"/>
              <a:ext cx="7500257" cy="1469572"/>
              <a:chOff x="4691743" y="3640048"/>
              <a:chExt cx="7500257" cy="146957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CFD539B-61EE-8BDB-DA29-4EA7E6D9C406}"/>
                  </a:ext>
                </a:extLst>
              </p:cNvPr>
              <p:cNvSpPr/>
              <p:nvPr/>
            </p:nvSpPr>
            <p:spPr>
              <a:xfrm>
                <a:off x="4691743" y="3640048"/>
                <a:ext cx="7500257" cy="1469572"/>
              </a:xfrm>
              <a:prstGeom prst="rect">
                <a:avLst/>
              </a:prstGeom>
              <a:solidFill>
                <a:srgbClr val="007397">
                  <a:tint val="66000"/>
                  <a:satMod val="1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5C4209B-6279-7111-8AE4-89DB603CCD70}"/>
                  </a:ext>
                </a:extLst>
              </p:cNvPr>
              <p:cNvSpPr/>
              <p:nvPr/>
            </p:nvSpPr>
            <p:spPr>
              <a:xfrm>
                <a:off x="4796157" y="3737523"/>
                <a:ext cx="934083" cy="101566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en-US" altLang="zh-CN" sz="6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5C6F3-D955-E16B-6A24-3348DF1DD3A7}"/>
                  </a:ext>
                </a:extLst>
              </p:cNvPr>
              <p:cNvSpPr txBox="1"/>
              <p:nvPr/>
            </p:nvSpPr>
            <p:spPr>
              <a:xfrm>
                <a:off x="6592670" y="3661100"/>
                <a:ext cx="38361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提交稿件后发现信息有误，请通讯作者通过投稿系统找到该稿件，在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Action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列表下选择“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Send Email”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功能，发送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英文邮件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申请修改。</a:t>
                </a:r>
              </a:p>
            </p:txBody>
          </p:sp>
          <p:pic>
            <p:nvPicPr>
              <p:cNvPr id="33" name="Picture 32" descr="A close-up of a computer screen&#10;&#10;Description automatically generated">
                <a:extLst>
                  <a:ext uri="{FF2B5EF4-FFF2-40B4-BE49-F238E27FC236}">
                    <a16:creationId xmlns:a16="http://schemas.microsoft.com/office/drawing/2014/main" id="{D3F6C3BF-F48D-354B-89A0-A5F8ECB2D9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7935" y="3694005"/>
                <a:ext cx="1383436" cy="141561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1A3A7C2-33E5-C2B4-23AE-762C8524367E}"/>
                </a:ext>
              </a:extLst>
            </p:cNvPr>
            <p:cNvSpPr/>
            <p:nvPr/>
          </p:nvSpPr>
          <p:spPr>
            <a:xfrm>
              <a:off x="5021565" y="3935777"/>
              <a:ext cx="59183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6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0DB89BA-89C6-49CA-2B70-33F6B7A27353}"/>
              </a:ext>
            </a:extLst>
          </p:cNvPr>
          <p:cNvGrpSpPr/>
          <p:nvPr/>
        </p:nvGrpSpPr>
        <p:grpSpPr>
          <a:xfrm>
            <a:off x="5394960" y="5396407"/>
            <a:ext cx="6779249" cy="1469572"/>
            <a:chOff x="4715464" y="5451515"/>
            <a:chExt cx="7500257" cy="146957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1969B4A-683D-F37A-7609-8F0EAE2F78C4}"/>
                </a:ext>
              </a:extLst>
            </p:cNvPr>
            <p:cNvGrpSpPr/>
            <p:nvPr/>
          </p:nvGrpSpPr>
          <p:grpSpPr>
            <a:xfrm>
              <a:off x="4715464" y="5451515"/>
              <a:ext cx="7500257" cy="1469572"/>
              <a:chOff x="4691743" y="5388428"/>
              <a:chExt cx="7500257" cy="146957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199C285-82D1-793A-8BFB-E97CD6F520BF}"/>
                  </a:ext>
                </a:extLst>
              </p:cNvPr>
              <p:cNvSpPr/>
              <p:nvPr/>
            </p:nvSpPr>
            <p:spPr>
              <a:xfrm>
                <a:off x="4691743" y="5388428"/>
                <a:ext cx="7500257" cy="1469572"/>
              </a:xfrm>
              <a:prstGeom prst="rect">
                <a:avLst/>
              </a:prstGeom>
              <a:solidFill>
                <a:srgbClr val="BA84FF">
                  <a:tint val="66000"/>
                  <a:satMod val="1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EB85AD-3906-3C85-B5A1-45503E455EF6}"/>
                  </a:ext>
                </a:extLst>
              </p:cNvPr>
              <p:cNvSpPr/>
              <p:nvPr/>
            </p:nvSpPr>
            <p:spPr>
              <a:xfrm>
                <a:off x="4796158" y="5555056"/>
                <a:ext cx="910360" cy="101566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en-US" altLang="zh-CN" sz="6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74D0CF-C240-D1B7-2603-1ABB60F98748}"/>
                  </a:ext>
                </a:extLst>
              </p:cNvPr>
              <p:cNvSpPr txBox="1"/>
              <p:nvPr/>
            </p:nvSpPr>
            <p:spPr>
              <a:xfrm>
                <a:off x="6570359" y="5695689"/>
                <a:ext cx="51258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如果您的期刊没有“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Send Email”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功能设置，请您发送邮件至：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support_chinese@elsevier.com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1AFA630-EA09-1FAD-483C-03A208A8FBF4}"/>
                </a:ext>
              </a:extLst>
            </p:cNvPr>
            <p:cNvSpPr/>
            <p:nvPr/>
          </p:nvSpPr>
          <p:spPr>
            <a:xfrm>
              <a:off x="5026402" y="5678468"/>
              <a:ext cx="67037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6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3CD2301-9AF1-F721-B8B3-24A3A1590563}"/>
              </a:ext>
            </a:extLst>
          </p:cNvPr>
          <p:cNvGrpSpPr/>
          <p:nvPr/>
        </p:nvGrpSpPr>
        <p:grpSpPr>
          <a:xfrm>
            <a:off x="5394960" y="-283179"/>
            <a:ext cx="6837491" cy="1753904"/>
            <a:chOff x="4715464" y="-115604"/>
            <a:chExt cx="7500257" cy="175390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599A7BA-5C4F-2EA7-2927-2C499FDBDC69}"/>
                </a:ext>
              </a:extLst>
            </p:cNvPr>
            <p:cNvGrpSpPr/>
            <p:nvPr/>
          </p:nvGrpSpPr>
          <p:grpSpPr>
            <a:xfrm>
              <a:off x="4715464" y="-115604"/>
              <a:ext cx="7500257" cy="1753904"/>
              <a:chOff x="4796157" y="153577"/>
              <a:chExt cx="7500257" cy="175390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61FC77-226C-BCDE-CF3F-ADAB23F77810}"/>
                  </a:ext>
                </a:extLst>
              </p:cNvPr>
              <p:cNvSpPr/>
              <p:nvPr/>
            </p:nvSpPr>
            <p:spPr>
              <a:xfrm>
                <a:off x="4796157" y="437909"/>
                <a:ext cx="7500257" cy="146957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tint val="66000"/>
                  <a:satMod val="1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7CAB42-AC85-2CE0-09CB-09AC83CAC131}"/>
                  </a:ext>
                </a:extLst>
              </p:cNvPr>
              <p:cNvSpPr/>
              <p:nvPr/>
            </p:nvSpPr>
            <p:spPr>
              <a:xfrm>
                <a:off x="4796158" y="153577"/>
                <a:ext cx="1106802" cy="101566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en-US" altLang="zh-CN" sz="6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BC9D1B8-D10B-7D10-AE63-8DC1583C2E00}"/>
                  </a:ext>
                </a:extLst>
              </p:cNvPr>
              <p:cNvSpPr txBox="1"/>
              <p:nvPr/>
            </p:nvSpPr>
            <p:spPr>
              <a:xfrm>
                <a:off x="6492890" y="728921"/>
                <a:ext cx="54681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提交后期刊会对稿件进行技术审查，因此建议您在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Submitted to Journal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阶段先等待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周左右的时间。</a:t>
                </a:r>
                <a:endParaRPr lang="zh-CN" altLang="en-US" dirty="0"/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279BD01-F932-FD3B-6FEC-62CE0A3D201B}"/>
                </a:ext>
              </a:extLst>
            </p:cNvPr>
            <p:cNvSpPr/>
            <p:nvPr/>
          </p:nvSpPr>
          <p:spPr>
            <a:xfrm>
              <a:off x="4997956" y="191650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6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C10EB38-8A3D-1DA0-7251-A555B6564E15}"/>
              </a:ext>
            </a:extLst>
          </p:cNvPr>
          <p:cNvGrpSpPr/>
          <p:nvPr/>
        </p:nvGrpSpPr>
        <p:grpSpPr>
          <a:xfrm>
            <a:off x="6575115" y="-2547"/>
            <a:ext cx="5653845" cy="6858000"/>
            <a:chOff x="391886" y="-194963"/>
            <a:chExt cx="349431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502968-6BC4-6D36-4A6B-C67E9F75F553}"/>
                </a:ext>
              </a:extLst>
            </p:cNvPr>
            <p:cNvSpPr/>
            <p:nvPr/>
          </p:nvSpPr>
          <p:spPr>
            <a:xfrm>
              <a:off x="391886" y="-194963"/>
              <a:ext cx="3494314" cy="6858000"/>
            </a:xfrm>
            <a:prstGeom prst="rect">
              <a:avLst/>
            </a:prstGeom>
            <a:solidFill>
              <a:srgbClr val="0073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6C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8584EC-0B8C-0B09-F8A7-518E71DC8859}"/>
                </a:ext>
              </a:extLst>
            </p:cNvPr>
            <p:cNvSpPr txBox="1"/>
            <p:nvPr/>
          </p:nvSpPr>
          <p:spPr>
            <a:xfrm>
              <a:off x="1252091" y="2070498"/>
              <a:ext cx="2069354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提交</a:t>
              </a:r>
              <a:r>
                <a:rPr lang="zh-CN" altLang="en-US" sz="5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后需要注意些什么呢？</a:t>
              </a:r>
              <a:endParaRPr lang="zh-CN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BE5481A-0619-A35F-FD10-C62F7332ED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63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20"/>
    </mc:Choice>
    <mc:Fallback>
      <p:transition spd="slow" advTm="4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4.07407E-6 L -0.45703 0.0009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45196 -0.00069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45755 0.0013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7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45885 0.00093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4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45703 -0.0018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45546 -0.00069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7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45208 0.0046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45455 0.00463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3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2E1A591-1022-E413-74B0-62DBC509EAAD}"/>
              </a:ext>
            </a:extLst>
          </p:cNvPr>
          <p:cNvGrpSpPr/>
          <p:nvPr/>
        </p:nvGrpSpPr>
        <p:grpSpPr>
          <a:xfrm>
            <a:off x="840630" y="1129518"/>
            <a:ext cx="1669305" cy="1605871"/>
            <a:chOff x="2086007" y="3792767"/>
            <a:chExt cx="1665554" cy="1794985"/>
          </a:xfrm>
          <a:solidFill>
            <a:srgbClr val="FF6C00"/>
          </a:solidFill>
        </p:grpSpPr>
        <p:sp>
          <p:nvSpPr>
            <p:cNvPr id="35" name="任意多边形 47">
              <a:extLst>
                <a:ext uri="{FF2B5EF4-FFF2-40B4-BE49-F238E27FC236}">
                  <a16:creationId xmlns:a16="http://schemas.microsoft.com/office/drawing/2014/main" id="{0DD64DDA-F5B5-AEFA-0209-B2D4418DA6A5}"/>
                </a:ext>
              </a:extLst>
            </p:cNvPr>
            <p:cNvSpPr/>
            <p:nvPr/>
          </p:nvSpPr>
          <p:spPr>
            <a:xfrm rot="10800000">
              <a:off x="2086007" y="3792767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6" name="文本框 59">
              <a:extLst>
                <a:ext uri="{FF2B5EF4-FFF2-40B4-BE49-F238E27FC236}">
                  <a16:creationId xmlns:a16="http://schemas.microsoft.com/office/drawing/2014/main" id="{9C749F29-B828-8324-17C5-263B687C0DEA}"/>
                </a:ext>
              </a:extLst>
            </p:cNvPr>
            <p:cNvSpPr txBox="1"/>
            <p:nvPr/>
          </p:nvSpPr>
          <p:spPr>
            <a:xfrm>
              <a:off x="2232318" y="4393525"/>
              <a:ext cx="1351669" cy="8256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SEND BACK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 AUTHOR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669EBAE8-38F2-7337-B593-CAFE104CDF49}"/>
              </a:ext>
            </a:extLst>
          </p:cNvPr>
          <p:cNvSpPr/>
          <p:nvPr/>
        </p:nvSpPr>
        <p:spPr>
          <a:xfrm>
            <a:off x="331659" y="226850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6EECCC-6B68-697C-25D3-1372D7519860}"/>
              </a:ext>
            </a:extLst>
          </p:cNvPr>
          <p:cNvSpPr txBox="1"/>
          <p:nvPr/>
        </p:nvSpPr>
        <p:spPr>
          <a:xfrm flipH="1">
            <a:off x="5097407" y="649812"/>
            <a:ext cx="6253964" cy="17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n w="635000">
                  <a:solidFill>
                    <a:srgbClr val="007398"/>
                  </a:solidFill>
                </a:ln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含义：</a:t>
            </a:r>
            <a:r>
              <a:rPr lang="zh-CN" altLang="en-US" sz="2800" b="1" dirty="0">
                <a:ln w="635000">
                  <a:solidFill>
                    <a:srgbClr val="007398"/>
                  </a:solidFill>
                </a:ln>
                <a:solidFill>
                  <a:srgbClr val="53565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当稿件处于此状态时，表示您新提交的稿件或者修改稿已被编辑团队撤回，以便在送审之前请您进行修改。</a:t>
            </a:r>
            <a:endParaRPr lang="zh-CN" altLang="en-US" sz="2800" b="1" dirty="0">
              <a:ln w="635000">
                <a:solidFill>
                  <a:srgbClr val="007398"/>
                </a:solidFill>
              </a:ln>
              <a:solidFill>
                <a:srgbClr val="5356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73FC0-8783-8DF5-2C1A-376006AC87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21546" r="37814" b="3748"/>
          <a:stretch>
            <a:fillRect/>
          </a:stretch>
        </p:blipFill>
        <p:spPr>
          <a:xfrm>
            <a:off x="8359728" y="3340580"/>
            <a:ext cx="3364912" cy="2298764"/>
          </a:xfrm>
          <a:custGeom>
            <a:avLst/>
            <a:gdLst>
              <a:gd name="connsiteX0" fmla="*/ 0 w 5529805"/>
              <a:gd name="connsiteY0" fmla="*/ 0 h 3777727"/>
              <a:gd name="connsiteX1" fmla="*/ 5529805 w 5529805"/>
              <a:gd name="connsiteY1" fmla="*/ 0 h 3777727"/>
              <a:gd name="connsiteX2" fmla="*/ 5529805 w 5529805"/>
              <a:gd name="connsiteY2" fmla="*/ 3777727 h 3777727"/>
              <a:gd name="connsiteX3" fmla="*/ 0 w 5529805"/>
              <a:gd name="connsiteY3" fmla="*/ 3777727 h 3777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9805" h="3777727">
                <a:moveTo>
                  <a:pt x="0" y="0"/>
                </a:moveTo>
                <a:lnTo>
                  <a:pt x="5529805" y="0"/>
                </a:lnTo>
                <a:lnTo>
                  <a:pt x="5529805" y="3777727"/>
                </a:lnTo>
                <a:lnTo>
                  <a:pt x="0" y="3777727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DAA282-2614-308E-60D7-628915A5C1FE}"/>
              </a:ext>
            </a:extLst>
          </p:cNvPr>
          <p:cNvSpPr txBox="1"/>
          <p:nvPr/>
        </p:nvSpPr>
        <p:spPr>
          <a:xfrm flipH="1">
            <a:off x="5097407" y="649812"/>
            <a:ext cx="6253964" cy="17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含义：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当稿件处于此状态时，表示您提交的稿件或者修改稿已被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退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回，以便在编辑审核之前请您进行修改。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E1D1A5-475D-BB71-C622-851455B705EE}"/>
              </a:ext>
            </a:extLst>
          </p:cNvPr>
          <p:cNvGrpSpPr/>
          <p:nvPr/>
        </p:nvGrpSpPr>
        <p:grpSpPr>
          <a:xfrm>
            <a:off x="506134" y="3025937"/>
            <a:ext cx="7162800" cy="3383708"/>
            <a:chOff x="548640" y="3025937"/>
            <a:chExt cx="7162800" cy="338370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D49DE8-70CD-4DC6-3339-2441A3F37BFE}"/>
                </a:ext>
              </a:extLst>
            </p:cNvPr>
            <p:cNvSpPr/>
            <p:nvPr/>
          </p:nvSpPr>
          <p:spPr>
            <a:xfrm>
              <a:off x="548640" y="3025937"/>
              <a:ext cx="7162800" cy="3383708"/>
            </a:xfrm>
            <a:custGeom>
              <a:avLst/>
              <a:gdLst>
                <a:gd name="connsiteX0" fmla="*/ 0 w 7162800"/>
                <a:gd name="connsiteY0" fmla="*/ 563963 h 3383708"/>
                <a:gd name="connsiteX1" fmla="*/ 563963 w 7162800"/>
                <a:gd name="connsiteY1" fmla="*/ 0 h 3383708"/>
                <a:gd name="connsiteX2" fmla="*/ 1294853 w 7162800"/>
                <a:gd name="connsiteY2" fmla="*/ 0 h 3383708"/>
                <a:gd name="connsiteX3" fmla="*/ 1905046 w 7162800"/>
                <a:gd name="connsiteY3" fmla="*/ 0 h 3383708"/>
                <a:gd name="connsiteX4" fmla="*/ 2575588 w 7162800"/>
                <a:gd name="connsiteY4" fmla="*/ 0 h 3383708"/>
                <a:gd name="connsiteX5" fmla="*/ 3306478 w 7162800"/>
                <a:gd name="connsiteY5" fmla="*/ 0 h 3383708"/>
                <a:gd name="connsiteX6" fmla="*/ 3916671 w 7162800"/>
                <a:gd name="connsiteY6" fmla="*/ 0 h 3383708"/>
                <a:gd name="connsiteX7" fmla="*/ 4647561 w 7162800"/>
                <a:gd name="connsiteY7" fmla="*/ 0 h 3383708"/>
                <a:gd name="connsiteX8" fmla="*/ 5257754 w 7162800"/>
                <a:gd name="connsiteY8" fmla="*/ 0 h 3383708"/>
                <a:gd name="connsiteX9" fmla="*/ 5988644 w 7162800"/>
                <a:gd name="connsiteY9" fmla="*/ 0 h 3383708"/>
                <a:gd name="connsiteX10" fmla="*/ 6598837 w 7162800"/>
                <a:gd name="connsiteY10" fmla="*/ 0 h 3383708"/>
                <a:gd name="connsiteX11" fmla="*/ 7162800 w 7162800"/>
                <a:gd name="connsiteY11" fmla="*/ 563963 h 3383708"/>
                <a:gd name="connsiteX12" fmla="*/ 7162800 w 7162800"/>
                <a:gd name="connsiteY12" fmla="*/ 1173024 h 3383708"/>
                <a:gd name="connsiteX13" fmla="*/ 7162800 w 7162800"/>
                <a:gd name="connsiteY13" fmla="*/ 1669296 h 3383708"/>
                <a:gd name="connsiteX14" fmla="*/ 7162800 w 7162800"/>
                <a:gd name="connsiteY14" fmla="*/ 2255800 h 3383708"/>
                <a:gd name="connsiteX15" fmla="*/ 7162800 w 7162800"/>
                <a:gd name="connsiteY15" fmla="*/ 2819745 h 3383708"/>
                <a:gd name="connsiteX16" fmla="*/ 6598837 w 7162800"/>
                <a:gd name="connsiteY16" fmla="*/ 3383708 h 3383708"/>
                <a:gd name="connsiteX17" fmla="*/ 6109342 w 7162800"/>
                <a:gd name="connsiteY17" fmla="*/ 3383708 h 3383708"/>
                <a:gd name="connsiteX18" fmla="*/ 5378451 w 7162800"/>
                <a:gd name="connsiteY18" fmla="*/ 3383708 h 3383708"/>
                <a:gd name="connsiteX19" fmla="*/ 4707910 w 7162800"/>
                <a:gd name="connsiteY19" fmla="*/ 3383708 h 3383708"/>
                <a:gd name="connsiteX20" fmla="*/ 4218414 w 7162800"/>
                <a:gd name="connsiteY20" fmla="*/ 3383708 h 3383708"/>
                <a:gd name="connsiteX21" fmla="*/ 3487524 w 7162800"/>
                <a:gd name="connsiteY21" fmla="*/ 3383708 h 3383708"/>
                <a:gd name="connsiteX22" fmla="*/ 2877331 w 7162800"/>
                <a:gd name="connsiteY22" fmla="*/ 3383708 h 3383708"/>
                <a:gd name="connsiteX23" fmla="*/ 2387836 w 7162800"/>
                <a:gd name="connsiteY23" fmla="*/ 3383708 h 3383708"/>
                <a:gd name="connsiteX24" fmla="*/ 1596597 w 7162800"/>
                <a:gd name="connsiteY24" fmla="*/ 3383708 h 3383708"/>
                <a:gd name="connsiteX25" fmla="*/ 563963 w 7162800"/>
                <a:gd name="connsiteY25" fmla="*/ 3383708 h 3383708"/>
                <a:gd name="connsiteX26" fmla="*/ 0 w 7162800"/>
                <a:gd name="connsiteY26" fmla="*/ 2819745 h 3383708"/>
                <a:gd name="connsiteX27" fmla="*/ 0 w 7162800"/>
                <a:gd name="connsiteY27" fmla="*/ 2278357 h 3383708"/>
                <a:gd name="connsiteX28" fmla="*/ 0 w 7162800"/>
                <a:gd name="connsiteY28" fmla="*/ 1759527 h 3383708"/>
                <a:gd name="connsiteX29" fmla="*/ 0 w 7162800"/>
                <a:gd name="connsiteY29" fmla="*/ 1263255 h 3383708"/>
                <a:gd name="connsiteX30" fmla="*/ 0 w 7162800"/>
                <a:gd name="connsiteY30" fmla="*/ 563963 h 338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2800" h="3383708" extrusionOk="0">
                  <a:moveTo>
                    <a:pt x="0" y="563963"/>
                  </a:moveTo>
                  <a:cubicBezTo>
                    <a:pt x="51512" y="225954"/>
                    <a:pt x="197004" y="51606"/>
                    <a:pt x="563963" y="0"/>
                  </a:cubicBezTo>
                  <a:cubicBezTo>
                    <a:pt x="731244" y="-25983"/>
                    <a:pt x="958477" y="-4701"/>
                    <a:pt x="1294853" y="0"/>
                  </a:cubicBezTo>
                  <a:cubicBezTo>
                    <a:pt x="1631229" y="4701"/>
                    <a:pt x="1635874" y="4754"/>
                    <a:pt x="1905046" y="0"/>
                  </a:cubicBezTo>
                  <a:cubicBezTo>
                    <a:pt x="2174218" y="-4754"/>
                    <a:pt x="2290915" y="-31225"/>
                    <a:pt x="2575588" y="0"/>
                  </a:cubicBezTo>
                  <a:cubicBezTo>
                    <a:pt x="2860261" y="31225"/>
                    <a:pt x="3064435" y="5369"/>
                    <a:pt x="3306478" y="0"/>
                  </a:cubicBezTo>
                  <a:cubicBezTo>
                    <a:pt x="3548521" y="-5369"/>
                    <a:pt x="3618508" y="-26695"/>
                    <a:pt x="3916671" y="0"/>
                  </a:cubicBezTo>
                  <a:cubicBezTo>
                    <a:pt x="4214834" y="26695"/>
                    <a:pt x="4401100" y="-6130"/>
                    <a:pt x="4647561" y="0"/>
                  </a:cubicBezTo>
                  <a:cubicBezTo>
                    <a:pt x="4894022" y="6130"/>
                    <a:pt x="5058372" y="22956"/>
                    <a:pt x="5257754" y="0"/>
                  </a:cubicBezTo>
                  <a:cubicBezTo>
                    <a:pt x="5457136" y="-22956"/>
                    <a:pt x="5771815" y="-17015"/>
                    <a:pt x="5988644" y="0"/>
                  </a:cubicBezTo>
                  <a:cubicBezTo>
                    <a:pt x="6205473" y="17015"/>
                    <a:pt x="6308494" y="3626"/>
                    <a:pt x="6598837" y="0"/>
                  </a:cubicBezTo>
                  <a:cubicBezTo>
                    <a:pt x="6881678" y="-56355"/>
                    <a:pt x="7161578" y="202380"/>
                    <a:pt x="7162800" y="563963"/>
                  </a:cubicBezTo>
                  <a:cubicBezTo>
                    <a:pt x="7174219" y="724997"/>
                    <a:pt x="7148282" y="904747"/>
                    <a:pt x="7162800" y="1173024"/>
                  </a:cubicBezTo>
                  <a:cubicBezTo>
                    <a:pt x="7177318" y="1441301"/>
                    <a:pt x="7155248" y="1471617"/>
                    <a:pt x="7162800" y="1669296"/>
                  </a:cubicBezTo>
                  <a:cubicBezTo>
                    <a:pt x="7170352" y="1866975"/>
                    <a:pt x="7147210" y="2089410"/>
                    <a:pt x="7162800" y="2255800"/>
                  </a:cubicBezTo>
                  <a:cubicBezTo>
                    <a:pt x="7178390" y="2422190"/>
                    <a:pt x="7141289" y="2674781"/>
                    <a:pt x="7162800" y="2819745"/>
                  </a:cubicBezTo>
                  <a:cubicBezTo>
                    <a:pt x="7219536" y="3165813"/>
                    <a:pt x="6930159" y="3370335"/>
                    <a:pt x="6598837" y="3383708"/>
                  </a:cubicBezTo>
                  <a:cubicBezTo>
                    <a:pt x="6356821" y="3386551"/>
                    <a:pt x="6260351" y="3392705"/>
                    <a:pt x="6109342" y="3383708"/>
                  </a:cubicBezTo>
                  <a:cubicBezTo>
                    <a:pt x="5958334" y="3374711"/>
                    <a:pt x="5706878" y="3354289"/>
                    <a:pt x="5378451" y="3383708"/>
                  </a:cubicBezTo>
                  <a:cubicBezTo>
                    <a:pt x="5050024" y="3413127"/>
                    <a:pt x="5006464" y="3410229"/>
                    <a:pt x="4707910" y="3383708"/>
                  </a:cubicBezTo>
                  <a:cubicBezTo>
                    <a:pt x="4409356" y="3357187"/>
                    <a:pt x="4361689" y="3393930"/>
                    <a:pt x="4218414" y="3383708"/>
                  </a:cubicBezTo>
                  <a:cubicBezTo>
                    <a:pt x="4075139" y="3373486"/>
                    <a:pt x="3794909" y="3360444"/>
                    <a:pt x="3487524" y="3383708"/>
                  </a:cubicBezTo>
                  <a:cubicBezTo>
                    <a:pt x="3180139" y="3406973"/>
                    <a:pt x="3163172" y="3358377"/>
                    <a:pt x="2877331" y="3383708"/>
                  </a:cubicBezTo>
                  <a:cubicBezTo>
                    <a:pt x="2591490" y="3409039"/>
                    <a:pt x="2592409" y="3399202"/>
                    <a:pt x="2387836" y="3383708"/>
                  </a:cubicBezTo>
                  <a:cubicBezTo>
                    <a:pt x="2183263" y="3368214"/>
                    <a:pt x="1883672" y="3368674"/>
                    <a:pt x="1596597" y="3383708"/>
                  </a:cubicBezTo>
                  <a:cubicBezTo>
                    <a:pt x="1309522" y="3398742"/>
                    <a:pt x="1073996" y="3378269"/>
                    <a:pt x="563963" y="3383708"/>
                  </a:cubicBezTo>
                  <a:cubicBezTo>
                    <a:pt x="248514" y="3393106"/>
                    <a:pt x="7799" y="3201820"/>
                    <a:pt x="0" y="2819745"/>
                  </a:cubicBezTo>
                  <a:cubicBezTo>
                    <a:pt x="18822" y="2652777"/>
                    <a:pt x="-21860" y="2403598"/>
                    <a:pt x="0" y="2278357"/>
                  </a:cubicBezTo>
                  <a:cubicBezTo>
                    <a:pt x="21860" y="2153116"/>
                    <a:pt x="-4384" y="1976086"/>
                    <a:pt x="0" y="1759527"/>
                  </a:cubicBezTo>
                  <a:cubicBezTo>
                    <a:pt x="4384" y="1542968"/>
                    <a:pt x="17392" y="1405982"/>
                    <a:pt x="0" y="1263255"/>
                  </a:cubicBezTo>
                  <a:cubicBezTo>
                    <a:pt x="-17392" y="1120528"/>
                    <a:pt x="18876" y="774968"/>
                    <a:pt x="0" y="563963"/>
                  </a:cubicBezTo>
                  <a:close/>
                </a:path>
              </a:pathLst>
            </a:custGeom>
            <a:noFill/>
            <a:ln w="38100">
              <a:solidFill>
                <a:srgbClr val="007398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64584609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4D33AA-B730-5A64-4A4C-7478E58619C8}"/>
                </a:ext>
              </a:extLst>
            </p:cNvPr>
            <p:cNvSpPr txBox="1"/>
            <p:nvPr/>
          </p:nvSpPr>
          <p:spPr>
            <a:xfrm>
              <a:off x="973582" y="3340580"/>
              <a:ext cx="436041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稿件被</a:t>
              </a:r>
              <a:r>
                <a:rPr lang="en-US" altLang="zh-CN" sz="2400" b="1" dirty="0"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Send Back</a:t>
              </a:r>
              <a:r>
                <a:rPr lang="zh-CN" altLang="en-US" sz="2400" b="1" dirty="0"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不要慌，通讯作者会收到邮件提示，请通讯先查看稿件，并按照邮件内容修改稿件即可。</a:t>
              </a:r>
              <a:endParaRPr lang="en-US" altLang="zh-CN" sz="2400" b="1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24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" name="Graphic 7" descr="Warning outline">
              <a:extLst>
                <a:ext uri="{FF2B5EF4-FFF2-40B4-BE49-F238E27FC236}">
                  <a16:creationId xmlns:a16="http://schemas.microsoft.com/office/drawing/2014/main" id="{7A4D84AB-4FD4-131D-A4CC-167D1F10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0629" y="5158890"/>
              <a:ext cx="794257" cy="7805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E7272E-BE3C-F0EE-9A6C-6E8B985FA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2496" y="3340580"/>
              <a:ext cx="1701904" cy="19584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1B9982-5938-4FD7-25A6-378E8A51BA18}"/>
                </a:ext>
              </a:extLst>
            </p:cNvPr>
            <p:cNvSpPr txBox="1"/>
            <p:nvPr/>
          </p:nvSpPr>
          <p:spPr>
            <a:xfrm>
              <a:off x="1574801" y="5158890"/>
              <a:ext cx="34747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此状态下，</a:t>
              </a:r>
              <a:r>
                <a:rPr lang="zh-CN" altLang="en-US" sz="2400" b="1" dirty="0">
                  <a:solidFill>
                    <a:srgbClr val="FF6C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仅通讯作者</a:t>
              </a:r>
              <a:r>
                <a:rPr lang="zh-CN" altLang="en-US" sz="2400" b="1" dirty="0"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可以查看并编辑稿件哦！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4A3B359-F0CB-4DC9-D3B6-CECD71299D5F}"/>
              </a:ext>
            </a:extLst>
          </p:cNvPr>
          <p:cNvSpPr/>
          <p:nvPr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DBF7633-C1B9-9214-7D4F-72C644B03E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74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7"/>
    </mc:Choice>
    <mc:Fallback>
      <p:transition spd="slow" advTm="2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988F50-DDAA-D7BE-DB4B-AB6746D05810}"/>
              </a:ext>
            </a:extLst>
          </p:cNvPr>
          <p:cNvGrpSpPr>
            <a:grpSpLocks noChangeAspect="1"/>
          </p:cNvGrpSpPr>
          <p:nvPr/>
        </p:nvGrpSpPr>
        <p:grpSpPr>
          <a:xfrm>
            <a:off x="413025" y="395841"/>
            <a:ext cx="1232048" cy="1048762"/>
            <a:chOff x="592319" y="2354306"/>
            <a:chExt cx="1181795" cy="100129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9E8B557-3833-3485-16A3-8D49FF63DC30}"/>
                </a:ext>
              </a:extLst>
            </p:cNvPr>
            <p:cNvSpPr/>
            <p:nvPr/>
          </p:nvSpPr>
          <p:spPr>
            <a:xfrm>
              <a:off x="592319" y="2558122"/>
              <a:ext cx="1181100" cy="358168"/>
            </a:xfrm>
            <a:custGeom>
              <a:avLst/>
              <a:gdLst>
                <a:gd name="connsiteX0" fmla="*/ 1014403 w 1181100"/>
                <a:gd name="connsiteY0" fmla="*/ 223704 h 358168"/>
                <a:gd name="connsiteX1" fmla="*/ 847725 w 1181100"/>
                <a:gd name="connsiteY1" fmla="*/ 358169 h 358168"/>
                <a:gd name="connsiteX2" fmla="*/ 1181100 w 1181100"/>
                <a:gd name="connsiteY2" fmla="*/ 358169 h 358168"/>
                <a:gd name="connsiteX3" fmla="*/ 1014403 w 1181100"/>
                <a:gd name="connsiteY3" fmla="*/ 223704 h 358168"/>
                <a:gd name="connsiteX4" fmla="*/ 166678 w 1181100"/>
                <a:gd name="connsiteY4" fmla="*/ 223704 h 358168"/>
                <a:gd name="connsiteX5" fmla="*/ 0 w 1181100"/>
                <a:gd name="connsiteY5" fmla="*/ 358169 h 358168"/>
                <a:gd name="connsiteX6" fmla="*/ 333375 w 1181100"/>
                <a:gd name="connsiteY6" fmla="*/ 358169 h 358168"/>
                <a:gd name="connsiteX7" fmla="*/ 166678 w 1181100"/>
                <a:gd name="connsiteY7" fmla="*/ 223704 h 358168"/>
                <a:gd name="connsiteX8" fmla="*/ 1014413 w 1181100"/>
                <a:gd name="connsiteY8" fmla="*/ 198139 h 358168"/>
                <a:gd name="connsiteX9" fmla="*/ 1103900 w 1181100"/>
                <a:gd name="connsiteY9" fmla="*/ 90564 h 358168"/>
                <a:gd name="connsiteX10" fmla="*/ 1014413 w 1181100"/>
                <a:gd name="connsiteY10" fmla="*/ 0 h 358168"/>
                <a:gd name="connsiteX11" fmla="*/ 924935 w 1181100"/>
                <a:gd name="connsiteY11" fmla="*/ 90564 h 358168"/>
                <a:gd name="connsiteX12" fmla="*/ 1014413 w 1181100"/>
                <a:gd name="connsiteY12" fmla="*/ 198139 h 358168"/>
                <a:gd name="connsiteX13" fmla="*/ 166688 w 1181100"/>
                <a:gd name="connsiteY13" fmla="*/ 198139 h 358168"/>
                <a:gd name="connsiteX14" fmla="*/ 256175 w 1181100"/>
                <a:gd name="connsiteY14" fmla="*/ 90564 h 358168"/>
                <a:gd name="connsiteX15" fmla="*/ 166688 w 1181100"/>
                <a:gd name="connsiteY15" fmla="*/ 0 h 358168"/>
                <a:gd name="connsiteX16" fmla="*/ 77210 w 1181100"/>
                <a:gd name="connsiteY16" fmla="*/ 90564 h 358168"/>
                <a:gd name="connsiteX17" fmla="*/ 166688 w 1181100"/>
                <a:gd name="connsiteY17" fmla="*/ 198139 h 35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1100" h="358168">
                  <a:moveTo>
                    <a:pt x="1014403" y="223704"/>
                  </a:moveTo>
                  <a:cubicBezTo>
                    <a:pt x="838219" y="223704"/>
                    <a:pt x="850059" y="331965"/>
                    <a:pt x="847725" y="358169"/>
                  </a:cubicBezTo>
                  <a:lnTo>
                    <a:pt x="1181100" y="358169"/>
                  </a:lnTo>
                  <a:cubicBezTo>
                    <a:pt x="1178728" y="331508"/>
                    <a:pt x="1190120" y="223704"/>
                    <a:pt x="1014403" y="223704"/>
                  </a:cubicBezTo>
                  <a:close/>
                  <a:moveTo>
                    <a:pt x="166678" y="223704"/>
                  </a:moveTo>
                  <a:cubicBezTo>
                    <a:pt x="-9506" y="223704"/>
                    <a:pt x="2334" y="331965"/>
                    <a:pt x="0" y="358169"/>
                  </a:cubicBezTo>
                  <a:lnTo>
                    <a:pt x="333375" y="358169"/>
                  </a:lnTo>
                  <a:cubicBezTo>
                    <a:pt x="331003" y="331508"/>
                    <a:pt x="342395" y="223704"/>
                    <a:pt x="166678" y="223704"/>
                  </a:cubicBezTo>
                  <a:close/>
                  <a:moveTo>
                    <a:pt x="1014413" y="198139"/>
                  </a:moveTo>
                  <a:cubicBezTo>
                    <a:pt x="1065428" y="198139"/>
                    <a:pt x="1103900" y="151895"/>
                    <a:pt x="1103900" y="90564"/>
                  </a:cubicBezTo>
                  <a:cubicBezTo>
                    <a:pt x="1103900" y="41481"/>
                    <a:pt x="1062914" y="0"/>
                    <a:pt x="1014413" y="0"/>
                  </a:cubicBezTo>
                  <a:cubicBezTo>
                    <a:pt x="965911" y="0"/>
                    <a:pt x="924935" y="41481"/>
                    <a:pt x="924935" y="90564"/>
                  </a:cubicBezTo>
                  <a:cubicBezTo>
                    <a:pt x="924935" y="151895"/>
                    <a:pt x="963397" y="198139"/>
                    <a:pt x="1014413" y="198139"/>
                  </a:cubicBezTo>
                  <a:close/>
                  <a:moveTo>
                    <a:pt x="166688" y="198139"/>
                  </a:moveTo>
                  <a:cubicBezTo>
                    <a:pt x="217703" y="198139"/>
                    <a:pt x="256175" y="151895"/>
                    <a:pt x="256175" y="90564"/>
                  </a:cubicBezTo>
                  <a:cubicBezTo>
                    <a:pt x="256175" y="41481"/>
                    <a:pt x="215189" y="0"/>
                    <a:pt x="166688" y="0"/>
                  </a:cubicBezTo>
                  <a:cubicBezTo>
                    <a:pt x="118186" y="0"/>
                    <a:pt x="77210" y="41481"/>
                    <a:pt x="77210" y="90564"/>
                  </a:cubicBezTo>
                  <a:cubicBezTo>
                    <a:pt x="77210" y="151895"/>
                    <a:pt x="115672" y="198139"/>
                    <a:pt x="166688" y="198139"/>
                  </a:cubicBezTo>
                </a:path>
              </a:pathLst>
            </a:custGeom>
            <a:solidFill>
              <a:srgbClr val="ACD2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54EA0E4-44CD-5119-A663-A9E8AB543CCF}"/>
                </a:ext>
              </a:extLst>
            </p:cNvPr>
            <p:cNvSpPr/>
            <p:nvPr/>
          </p:nvSpPr>
          <p:spPr>
            <a:xfrm>
              <a:off x="773294" y="2354306"/>
              <a:ext cx="1000820" cy="1001296"/>
            </a:xfrm>
            <a:custGeom>
              <a:avLst/>
              <a:gdLst>
                <a:gd name="connsiteX0" fmla="*/ 409565 w 1000820"/>
                <a:gd name="connsiteY0" fmla="*/ 438731 h 1001296"/>
                <a:gd name="connsiteX1" fmla="*/ 209550 w 1000820"/>
                <a:gd name="connsiteY1" fmla="*/ 600085 h 1001296"/>
                <a:gd name="connsiteX2" fmla="*/ 609600 w 1000820"/>
                <a:gd name="connsiteY2" fmla="*/ 600085 h 1001296"/>
                <a:gd name="connsiteX3" fmla="*/ 409565 w 1000820"/>
                <a:gd name="connsiteY3" fmla="*/ 438731 h 1001296"/>
                <a:gd name="connsiteX4" fmla="*/ 409575 w 1000820"/>
                <a:gd name="connsiteY4" fmla="*/ 404050 h 1001296"/>
                <a:gd name="connsiteX5" fmla="*/ 516950 w 1000820"/>
                <a:gd name="connsiteY5" fmla="*/ 274958 h 1001296"/>
                <a:gd name="connsiteX6" fmla="*/ 409575 w 1000820"/>
                <a:gd name="connsiteY6" fmla="*/ 166287 h 1001296"/>
                <a:gd name="connsiteX7" fmla="*/ 302200 w 1000820"/>
                <a:gd name="connsiteY7" fmla="*/ 274958 h 1001296"/>
                <a:gd name="connsiteX8" fmla="*/ 409575 w 1000820"/>
                <a:gd name="connsiteY8" fmla="*/ 404050 h 1001296"/>
                <a:gd name="connsiteX9" fmla="*/ 638556 w 1000820"/>
                <a:gd name="connsiteY9" fmla="*/ 638585 h 1001296"/>
                <a:gd name="connsiteX10" fmla="*/ 409585 w 1000820"/>
                <a:gd name="connsiteY10" fmla="*/ 733435 h 1001296"/>
                <a:gd name="connsiteX11" fmla="*/ 180584 w 1000820"/>
                <a:gd name="connsiteY11" fmla="*/ 638575 h 1001296"/>
                <a:gd name="connsiteX12" fmla="*/ 85725 w 1000820"/>
                <a:gd name="connsiteY12" fmla="*/ 409585 h 1001296"/>
                <a:gd name="connsiteX13" fmla="*/ 180594 w 1000820"/>
                <a:gd name="connsiteY13" fmla="*/ 180584 h 1001296"/>
                <a:gd name="connsiteX14" fmla="*/ 409585 w 1000820"/>
                <a:gd name="connsiteY14" fmla="*/ 85725 h 1001296"/>
                <a:gd name="connsiteX15" fmla="*/ 638556 w 1000820"/>
                <a:gd name="connsiteY15" fmla="*/ 180584 h 1001296"/>
                <a:gd name="connsiteX16" fmla="*/ 733425 w 1000820"/>
                <a:gd name="connsiteY16" fmla="*/ 409585 h 1001296"/>
                <a:gd name="connsiteX17" fmla="*/ 638556 w 1000820"/>
                <a:gd name="connsiteY17" fmla="*/ 638585 h 1001296"/>
                <a:gd name="connsiteX18" fmla="*/ 727691 w 1000820"/>
                <a:gd name="connsiteY18" fmla="*/ 667550 h 1001296"/>
                <a:gd name="connsiteX19" fmla="*/ 819150 w 1000820"/>
                <a:gd name="connsiteY19" fmla="*/ 409585 h 1001296"/>
                <a:gd name="connsiteX20" fmla="*/ 699183 w 1000820"/>
                <a:gd name="connsiteY20" fmla="*/ 119967 h 1001296"/>
                <a:gd name="connsiteX21" fmla="*/ 409585 w 1000820"/>
                <a:gd name="connsiteY21" fmla="*/ 0 h 1001296"/>
                <a:gd name="connsiteX22" fmla="*/ 119977 w 1000820"/>
                <a:gd name="connsiteY22" fmla="*/ 119967 h 1001296"/>
                <a:gd name="connsiteX23" fmla="*/ 0 w 1000820"/>
                <a:gd name="connsiteY23" fmla="*/ 409585 h 1001296"/>
                <a:gd name="connsiteX24" fmla="*/ 119967 w 1000820"/>
                <a:gd name="connsiteY24" fmla="*/ 699192 h 1001296"/>
                <a:gd name="connsiteX25" fmla="*/ 409585 w 1000820"/>
                <a:gd name="connsiteY25" fmla="*/ 819160 h 1001296"/>
                <a:gd name="connsiteX26" fmla="*/ 667017 w 1000820"/>
                <a:gd name="connsiteY26" fmla="*/ 728110 h 1001296"/>
                <a:gd name="connsiteX27" fmla="*/ 940194 w 1000820"/>
                <a:gd name="connsiteY27" fmla="*/ 1001297 h 1001296"/>
                <a:gd name="connsiteX28" fmla="*/ 1000820 w 1000820"/>
                <a:gd name="connsiteY28" fmla="*/ 940670 h 1001296"/>
                <a:gd name="connsiteX29" fmla="*/ 727691 w 1000820"/>
                <a:gd name="connsiteY29" fmla="*/ 667550 h 100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00820" h="1001296">
                  <a:moveTo>
                    <a:pt x="409565" y="438731"/>
                  </a:moveTo>
                  <a:cubicBezTo>
                    <a:pt x="198139" y="438731"/>
                    <a:pt x="212341" y="568643"/>
                    <a:pt x="209550" y="600085"/>
                  </a:cubicBezTo>
                  <a:lnTo>
                    <a:pt x="609600" y="600085"/>
                  </a:lnTo>
                  <a:cubicBezTo>
                    <a:pt x="606752" y="568090"/>
                    <a:pt x="620430" y="438731"/>
                    <a:pt x="409565" y="438731"/>
                  </a:cubicBezTo>
                  <a:close/>
                  <a:moveTo>
                    <a:pt x="409575" y="404050"/>
                  </a:moveTo>
                  <a:cubicBezTo>
                    <a:pt x="470792" y="404050"/>
                    <a:pt x="516950" y="348558"/>
                    <a:pt x="516950" y="274958"/>
                  </a:cubicBezTo>
                  <a:cubicBezTo>
                    <a:pt x="516950" y="216056"/>
                    <a:pt x="467782" y="166287"/>
                    <a:pt x="409575" y="166287"/>
                  </a:cubicBezTo>
                  <a:cubicBezTo>
                    <a:pt x="351368" y="166287"/>
                    <a:pt x="302200" y="216056"/>
                    <a:pt x="302200" y="274958"/>
                  </a:cubicBezTo>
                  <a:cubicBezTo>
                    <a:pt x="302200" y="348558"/>
                    <a:pt x="348358" y="404050"/>
                    <a:pt x="409575" y="404050"/>
                  </a:cubicBezTo>
                  <a:close/>
                  <a:moveTo>
                    <a:pt x="638556" y="638585"/>
                  </a:moveTo>
                  <a:cubicBezTo>
                    <a:pt x="577406" y="699745"/>
                    <a:pt x="496081" y="733435"/>
                    <a:pt x="409585" y="733435"/>
                  </a:cubicBezTo>
                  <a:cubicBezTo>
                    <a:pt x="323069" y="733435"/>
                    <a:pt x="241745" y="699745"/>
                    <a:pt x="180584" y="638575"/>
                  </a:cubicBezTo>
                  <a:cubicBezTo>
                    <a:pt x="119415" y="577415"/>
                    <a:pt x="85725" y="496100"/>
                    <a:pt x="85725" y="409585"/>
                  </a:cubicBezTo>
                  <a:cubicBezTo>
                    <a:pt x="85725" y="323088"/>
                    <a:pt x="119415" y="241754"/>
                    <a:pt x="180594" y="180584"/>
                  </a:cubicBezTo>
                  <a:cubicBezTo>
                    <a:pt x="241745" y="119415"/>
                    <a:pt x="323069" y="85725"/>
                    <a:pt x="409585" y="85725"/>
                  </a:cubicBezTo>
                  <a:cubicBezTo>
                    <a:pt x="496081" y="85725"/>
                    <a:pt x="577406" y="119415"/>
                    <a:pt x="638556" y="180584"/>
                  </a:cubicBezTo>
                  <a:cubicBezTo>
                    <a:pt x="699735" y="241754"/>
                    <a:pt x="733425" y="323088"/>
                    <a:pt x="733425" y="409585"/>
                  </a:cubicBezTo>
                  <a:cubicBezTo>
                    <a:pt x="733425" y="496081"/>
                    <a:pt x="699735" y="577406"/>
                    <a:pt x="638556" y="638585"/>
                  </a:cubicBezTo>
                  <a:close/>
                  <a:moveTo>
                    <a:pt x="727691" y="667550"/>
                  </a:moveTo>
                  <a:cubicBezTo>
                    <a:pt x="786927" y="594798"/>
                    <a:pt x="819150" y="504673"/>
                    <a:pt x="819150" y="409585"/>
                  </a:cubicBezTo>
                  <a:cubicBezTo>
                    <a:pt x="819150" y="300180"/>
                    <a:pt x="776545" y="197329"/>
                    <a:pt x="699183" y="119967"/>
                  </a:cubicBezTo>
                  <a:cubicBezTo>
                    <a:pt x="621840" y="42605"/>
                    <a:pt x="518989" y="0"/>
                    <a:pt x="409585" y="0"/>
                  </a:cubicBezTo>
                  <a:cubicBezTo>
                    <a:pt x="300171" y="0"/>
                    <a:pt x="197320" y="42605"/>
                    <a:pt x="119977" y="119967"/>
                  </a:cubicBezTo>
                  <a:cubicBezTo>
                    <a:pt x="42605" y="197329"/>
                    <a:pt x="0" y="300190"/>
                    <a:pt x="0" y="409585"/>
                  </a:cubicBezTo>
                  <a:cubicBezTo>
                    <a:pt x="0" y="518998"/>
                    <a:pt x="42605" y="621849"/>
                    <a:pt x="119967" y="699192"/>
                  </a:cubicBezTo>
                  <a:cubicBezTo>
                    <a:pt x="197320" y="776554"/>
                    <a:pt x="300171" y="819160"/>
                    <a:pt x="409585" y="819160"/>
                  </a:cubicBezTo>
                  <a:cubicBezTo>
                    <a:pt x="504454" y="819160"/>
                    <a:pt x="594370" y="787070"/>
                    <a:pt x="667017" y="728110"/>
                  </a:cubicBezTo>
                  <a:lnTo>
                    <a:pt x="940194" y="1001297"/>
                  </a:lnTo>
                  <a:lnTo>
                    <a:pt x="1000820" y="940670"/>
                  </a:lnTo>
                  <a:lnTo>
                    <a:pt x="727691" y="667550"/>
                  </a:lnTo>
                </a:path>
              </a:pathLst>
            </a:custGeom>
            <a:solidFill>
              <a:srgbClr val="3679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A86CBD6-FE71-F7CF-37AC-94FD6A91D39F}"/>
                </a:ext>
              </a:extLst>
            </p:cNvPr>
            <p:cNvSpPr/>
            <p:nvPr/>
          </p:nvSpPr>
          <p:spPr>
            <a:xfrm>
              <a:off x="773513" y="2580182"/>
              <a:ext cx="818711" cy="336108"/>
            </a:xfrm>
            <a:custGeom>
              <a:avLst/>
              <a:gdLst>
                <a:gd name="connsiteX0" fmla="*/ 74981 w 818711"/>
                <a:gd name="connsiteY0" fmla="*/ 68504 h 336108"/>
                <a:gd name="connsiteX1" fmla="*/ 43205 w 818711"/>
                <a:gd name="connsiteY1" fmla="*/ 0 h 336108"/>
                <a:gd name="connsiteX2" fmla="*/ 0 w 818711"/>
                <a:gd name="connsiteY2" fmla="*/ 174669 h 336108"/>
                <a:gd name="connsiteX3" fmla="*/ 74981 w 818711"/>
                <a:gd name="connsiteY3" fmla="*/ 68504 h 336108"/>
                <a:gd name="connsiteX4" fmla="*/ 743741 w 818711"/>
                <a:gd name="connsiteY4" fmla="*/ 68504 h 336108"/>
                <a:gd name="connsiteX5" fmla="*/ 818712 w 818711"/>
                <a:gd name="connsiteY5" fmla="*/ 174669 h 336108"/>
                <a:gd name="connsiteX6" fmla="*/ 775506 w 818711"/>
                <a:gd name="connsiteY6" fmla="*/ 0 h 336108"/>
                <a:gd name="connsiteX7" fmla="*/ 743741 w 818711"/>
                <a:gd name="connsiteY7" fmla="*/ 68504 h 336108"/>
                <a:gd name="connsiteX8" fmla="*/ 87582 w 818711"/>
                <a:gd name="connsiteY8" fmla="*/ 219999 h 336108"/>
                <a:gd name="connsiteX9" fmla="*/ 229 w 818711"/>
                <a:gd name="connsiteY9" fmla="*/ 201940 h 336108"/>
                <a:gd name="connsiteX10" fmla="*/ 29042 w 818711"/>
                <a:gd name="connsiteY10" fmla="*/ 336109 h 336108"/>
                <a:gd name="connsiteX11" fmla="*/ 123434 w 818711"/>
                <a:gd name="connsiteY11" fmla="*/ 336109 h 336108"/>
                <a:gd name="connsiteX12" fmla="*/ 87582 w 818711"/>
                <a:gd name="connsiteY12" fmla="*/ 219999 h 336108"/>
                <a:gd name="connsiteX13" fmla="*/ 818531 w 818711"/>
                <a:gd name="connsiteY13" fmla="*/ 201940 h 336108"/>
                <a:gd name="connsiteX14" fmla="*/ 731139 w 818711"/>
                <a:gd name="connsiteY14" fmla="*/ 219961 h 336108"/>
                <a:gd name="connsiteX15" fmla="*/ 695268 w 818711"/>
                <a:gd name="connsiteY15" fmla="*/ 336109 h 336108"/>
                <a:gd name="connsiteX16" fmla="*/ 789708 w 818711"/>
                <a:gd name="connsiteY16" fmla="*/ 336109 h 336108"/>
                <a:gd name="connsiteX17" fmla="*/ 818531 w 818711"/>
                <a:gd name="connsiteY17" fmla="*/ 201940 h 33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8711" h="336108">
                  <a:moveTo>
                    <a:pt x="74981" y="68504"/>
                  </a:moveTo>
                  <a:cubicBezTo>
                    <a:pt x="74981" y="41453"/>
                    <a:pt x="62494" y="16764"/>
                    <a:pt x="43205" y="0"/>
                  </a:cubicBezTo>
                  <a:cubicBezTo>
                    <a:pt x="16192" y="53692"/>
                    <a:pt x="1333" y="113033"/>
                    <a:pt x="0" y="174669"/>
                  </a:cubicBezTo>
                  <a:cubicBezTo>
                    <a:pt x="43605" y="166792"/>
                    <a:pt x="74981" y="123854"/>
                    <a:pt x="74981" y="68504"/>
                  </a:cubicBezTo>
                  <a:moveTo>
                    <a:pt x="743741" y="68504"/>
                  </a:moveTo>
                  <a:cubicBezTo>
                    <a:pt x="743741" y="123854"/>
                    <a:pt x="775106" y="166792"/>
                    <a:pt x="818712" y="174669"/>
                  </a:cubicBezTo>
                  <a:cubicBezTo>
                    <a:pt x="817378" y="113033"/>
                    <a:pt x="802519" y="53692"/>
                    <a:pt x="775506" y="0"/>
                  </a:cubicBezTo>
                  <a:cubicBezTo>
                    <a:pt x="756218" y="16764"/>
                    <a:pt x="743741" y="41453"/>
                    <a:pt x="743741" y="68504"/>
                  </a:cubicBezTo>
                  <a:moveTo>
                    <a:pt x="87582" y="219999"/>
                  </a:moveTo>
                  <a:cubicBezTo>
                    <a:pt x="66370" y="210121"/>
                    <a:pt x="38081" y="203330"/>
                    <a:pt x="229" y="201940"/>
                  </a:cubicBezTo>
                  <a:cubicBezTo>
                    <a:pt x="2188" y="247969"/>
                    <a:pt x="11930" y="293334"/>
                    <a:pt x="29042" y="336109"/>
                  </a:cubicBezTo>
                  <a:lnTo>
                    <a:pt x="123434" y="336109"/>
                  </a:lnTo>
                  <a:cubicBezTo>
                    <a:pt x="104190" y="300045"/>
                    <a:pt x="92021" y="260634"/>
                    <a:pt x="87582" y="219999"/>
                  </a:cubicBezTo>
                  <a:moveTo>
                    <a:pt x="818531" y="201940"/>
                  </a:moveTo>
                  <a:cubicBezTo>
                    <a:pt x="780660" y="203321"/>
                    <a:pt x="752351" y="210093"/>
                    <a:pt x="731139" y="219961"/>
                  </a:cubicBezTo>
                  <a:cubicBezTo>
                    <a:pt x="726692" y="260609"/>
                    <a:pt x="714517" y="300032"/>
                    <a:pt x="695268" y="336109"/>
                  </a:cubicBezTo>
                  <a:lnTo>
                    <a:pt x="789708" y="336109"/>
                  </a:lnTo>
                  <a:cubicBezTo>
                    <a:pt x="806815" y="293333"/>
                    <a:pt x="816559" y="247969"/>
                    <a:pt x="818531" y="201940"/>
                  </a:cubicBezTo>
                </a:path>
              </a:pathLst>
            </a:custGeom>
            <a:solidFill>
              <a:srgbClr val="005C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28100A2-F9F2-6D23-F5CA-9884DA0556B3}"/>
              </a:ext>
            </a:extLst>
          </p:cNvPr>
          <p:cNvSpPr/>
          <p:nvPr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0E722C-C650-B462-F963-C716BCC3A950}"/>
              </a:ext>
            </a:extLst>
          </p:cNvPr>
          <p:cNvSpPr/>
          <p:nvPr/>
        </p:nvSpPr>
        <p:spPr>
          <a:xfrm>
            <a:off x="2063874" y="375234"/>
            <a:ext cx="6268720" cy="957322"/>
          </a:xfrm>
          <a:custGeom>
            <a:avLst/>
            <a:gdLst>
              <a:gd name="connsiteX0" fmla="*/ 0 w 6268720"/>
              <a:gd name="connsiteY0" fmla="*/ 159557 h 957322"/>
              <a:gd name="connsiteX1" fmla="*/ 159557 w 6268720"/>
              <a:gd name="connsiteY1" fmla="*/ 0 h 957322"/>
              <a:gd name="connsiteX2" fmla="*/ 873510 w 6268720"/>
              <a:gd name="connsiteY2" fmla="*/ 0 h 957322"/>
              <a:gd name="connsiteX3" fmla="*/ 1468470 w 6268720"/>
              <a:gd name="connsiteY3" fmla="*/ 0 h 957322"/>
              <a:gd name="connsiteX4" fmla="*/ 1884943 w 6268720"/>
              <a:gd name="connsiteY4" fmla="*/ 0 h 957322"/>
              <a:gd name="connsiteX5" fmla="*/ 2360911 w 6268720"/>
              <a:gd name="connsiteY5" fmla="*/ 0 h 957322"/>
              <a:gd name="connsiteX6" fmla="*/ 2777384 w 6268720"/>
              <a:gd name="connsiteY6" fmla="*/ 0 h 957322"/>
              <a:gd name="connsiteX7" fmla="*/ 3431840 w 6268720"/>
              <a:gd name="connsiteY7" fmla="*/ 0 h 957322"/>
              <a:gd name="connsiteX8" fmla="*/ 4145793 w 6268720"/>
              <a:gd name="connsiteY8" fmla="*/ 0 h 957322"/>
              <a:gd name="connsiteX9" fmla="*/ 4621762 w 6268720"/>
              <a:gd name="connsiteY9" fmla="*/ 0 h 957322"/>
              <a:gd name="connsiteX10" fmla="*/ 5335714 w 6268720"/>
              <a:gd name="connsiteY10" fmla="*/ 0 h 957322"/>
              <a:gd name="connsiteX11" fmla="*/ 6109163 w 6268720"/>
              <a:gd name="connsiteY11" fmla="*/ 0 h 957322"/>
              <a:gd name="connsiteX12" fmla="*/ 6268720 w 6268720"/>
              <a:gd name="connsiteY12" fmla="*/ 159557 h 957322"/>
              <a:gd name="connsiteX13" fmla="*/ 6268720 w 6268720"/>
              <a:gd name="connsiteY13" fmla="*/ 472279 h 957322"/>
              <a:gd name="connsiteX14" fmla="*/ 6268720 w 6268720"/>
              <a:gd name="connsiteY14" fmla="*/ 797765 h 957322"/>
              <a:gd name="connsiteX15" fmla="*/ 6109163 w 6268720"/>
              <a:gd name="connsiteY15" fmla="*/ 957322 h 957322"/>
              <a:gd name="connsiteX16" fmla="*/ 5454706 w 6268720"/>
              <a:gd name="connsiteY16" fmla="*/ 957322 h 957322"/>
              <a:gd name="connsiteX17" fmla="*/ 4800250 w 6268720"/>
              <a:gd name="connsiteY17" fmla="*/ 957322 h 957322"/>
              <a:gd name="connsiteX18" fmla="*/ 4383777 w 6268720"/>
              <a:gd name="connsiteY18" fmla="*/ 957322 h 957322"/>
              <a:gd name="connsiteX19" fmla="*/ 3669825 w 6268720"/>
              <a:gd name="connsiteY19" fmla="*/ 957322 h 957322"/>
              <a:gd name="connsiteX20" fmla="*/ 3134360 w 6268720"/>
              <a:gd name="connsiteY20" fmla="*/ 957322 h 957322"/>
              <a:gd name="connsiteX21" fmla="*/ 2717888 w 6268720"/>
              <a:gd name="connsiteY21" fmla="*/ 957322 h 957322"/>
              <a:gd name="connsiteX22" fmla="*/ 2122927 w 6268720"/>
              <a:gd name="connsiteY22" fmla="*/ 957322 h 957322"/>
              <a:gd name="connsiteX23" fmla="*/ 1587462 w 6268720"/>
              <a:gd name="connsiteY23" fmla="*/ 957322 h 957322"/>
              <a:gd name="connsiteX24" fmla="*/ 992502 w 6268720"/>
              <a:gd name="connsiteY24" fmla="*/ 957322 h 957322"/>
              <a:gd name="connsiteX25" fmla="*/ 159557 w 6268720"/>
              <a:gd name="connsiteY25" fmla="*/ 957322 h 957322"/>
              <a:gd name="connsiteX26" fmla="*/ 0 w 6268720"/>
              <a:gd name="connsiteY26" fmla="*/ 797765 h 957322"/>
              <a:gd name="connsiteX27" fmla="*/ 0 w 6268720"/>
              <a:gd name="connsiteY27" fmla="*/ 472279 h 957322"/>
              <a:gd name="connsiteX28" fmla="*/ 0 w 6268720"/>
              <a:gd name="connsiteY28" fmla="*/ 159557 h 95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68720" h="957322" extrusionOk="0">
                <a:moveTo>
                  <a:pt x="0" y="159557"/>
                </a:moveTo>
                <a:cubicBezTo>
                  <a:pt x="1905" y="90281"/>
                  <a:pt x="73486" y="210"/>
                  <a:pt x="159557" y="0"/>
                </a:cubicBezTo>
                <a:cubicBezTo>
                  <a:pt x="513648" y="-40343"/>
                  <a:pt x="576432" y="33237"/>
                  <a:pt x="873510" y="0"/>
                </a:cubicBezTo>
                <a:cubicBezTo>
                  <a:pt x="1170588" y="-33237"/>
                  <a:pt x="1261490" y="45056"/>
                  <a:pt x="1468470" y="0"/>
                </a:cubicBezTo>
                <a:cubicBezTo>
                  <a:pt x="1675450" y="-45056"/>
                  <a:pt x="1686130" y="4037"/>
                  <a:pt x="1884943" y="0"/>
                </a:cubicBezTo>
                <a:cubicBezTo>
                  <a:pt x="2083756" y="-4037"/>
                  <a:pt x="2227576" y="14727"/>
                  <a:pt x="2360911" y="0"/>
                </a:cubicBezTo>
                <a:cubicBezTo>
                  <a:pt x="2494246" y="-14727"/>
                  <a:pt x="2596617" y="45110"/>
                  <a:pt x="2777384" y="0"/>
                </a:cubicBezTo>
                <a:cubicBezTo>
                  <a:pt x="2958151" y="-45110"/>
                  <a:pt x="3120379" y="27617"/>
                  <a:pt x="3431840" y="0"/>
                </a:cubicBezTo>
                <a:cubicBezTo>
                  <a:pt x="3743301" y="-27617"/>
                  <a:pt x="3801354" y="59135"/>
                  <a:pt x="4145793" y="0"/>
                </a:cubicBezTo>
                <a:cubicBezTo>
                  <a:pt x="4490232" y="-59135"/>
                  <a:pt x="4445377" y="4052"/>
                  <a:pt x="4621762" y="0"/>
                </a:cubicBezTo>
                <a:cubicBezTo>
                  <a:pt x="4798147" y="-4052"/>
                  <a:pt x="5046990" y="13553"/>
                  <a:pt x="5335714" y="0"/>
                </a:cubicBezTo>
                <a:cubicBezTo>
                  <a:pt x="5624438" y="-13553"/>
                  <a:pt x="5900683" y="61616"/>
                  <a:pt x="6109163" y="0"/>
                </a:cubicBezTo>
                <a:cubicBezTo>
                  <a:pt x="6199745" y="3822"/>
                  <a:pt x="6269066" y="59695"/>
                  <a:pt x="6268720" y="159557"/>
                </a:cubicBezTo>
                <a:cubicBezTo>
                  <a:pt x="6306202" y="242850"/>
                  <a:pt x="6232612" y="321228"/>
                  <a:pt x="6268720" y="472279"/>
                </a:cubicBezTo>
                <a:cubicBezTo>
                  <a:pt x="6304828" y="623330"/>
                  <a:pt x="6235340" y="643340"/>
                  <a:pt x="6268720" y="797765"/>
                </a:cubicBezTo>
                <a:cubicBezTo>
                  <a:pt x="6260814" y="898425"/>
                  <a:pt x="6203924" y="955712"/>
                  <a:pt x="6109163" y="957322"/>
                </a:cubicBezTo>
                <a:cubicBezTo>
                  <a:pt x="5863653" y="1004845"/>
                  <a:pt x="5702612" y="953013"/>
                  <a:pt x="5454706" y="957322"/>
                </a:cubicBezTo>
                <a:cubicBezTo>
                  <a:pt x="5206800" y="961631"/>
                  <a:pt x="4963191" y="895536"/>
                  <a:pt x="4800250" y="957322"/>
                </a:cubicBezTo>
                <a:cubicBezTo>
                  <a:pt x="4637309" y="1019108"/>
                  <a:pt x="4511697" y="948460"/>
                  <a:pt x="4383777" y="957322"/>
                </a:cubicBezTo>
                <a:cubicBezTo>
                  <a:pt x="4255857" y="966184"/>
                  <a:pt x="3859649" y="903442"/>
                  <a:pt x="3669825" y="957322"/>
                </a:cubicBezTo>
                <a:cubicBezTo>
                  <a:pt x="3480001" y="1011202"/>
                  <a:pt x="3344619" y="927621"/>
                  <a:pt x="3134360" y="957322"/>
                </a:cubicBezTo>
                <a:cubicBezTo>
                  <a:pt x="2924101" y="987023"/>
                  <a:pt x="2917310" y="909833"/>
                  <a:pt x="2717888" y="957322"/>
                </a:cubicBezTo>
                <a:cubicBezTo>
                  <a:pt x="2518466" y="1004811"/>
                  <a:pt x="2322974" y="924607"/>
                  <a:pt x="2122927" y="957322"/>
                </a:cubicBezTo>
                <a:cubicBezTo>
                  <a:pt x="1922880" y="990037"/>
                  <a:pt x="1778344" y="898730"/>
                  <a:pt x="1587462" y="957322"/>
                </a:cubicBezTo>
                <a:cubicBezTo>
                  <a:pt x="1396580" y="1015914"/>
                  <a:pt x="1261843" y="932023"/>
                  <a:pt x="992502" y="957322"/>
                </a:cubicBezTo>
                <a:cubicBezTo>
                  <a:pt x="723161" y="982621"/>
                  <a:pt x="566080" y="895697"/>
                  <a:pt x="159557" y="957322"/>
                </a:cubicBezTo>
                <a:cubicBezTo>
                  <a:pt x="53948" y="942479"/>
                  <a:pt x="-6560" y="868396"/>
                  <a:pt x="0" y="797765"/>
                </a:cubicBezTo>
                <a:cubicBezTo>
                  <a:pt x="-14209" y="716707"/>
                  <a:pt x="6818" y="580926"/>
                  <a:pt x="0" y="472279"/>
                </a:cubicBezTo>
                <a:cubicBezTo>
                  <a:pt x="-6818" y="363632"/>
                  <a:pt x="5974" y="231499"/>
                  <a:pt x="0" y="159557"/>
                </a:cubicBezTo>
                <a:close/>
              </a:path>
            </a:pathLst>
          </a:custGeom>
          <a:noFill/>
          <a:ln w="38100">
            <a:solidFill>
              <a:srgbClr val="007398"/>
            </a:solidFill>
            <a:extLst>
              <a:ext uri="{C807C97D-BFC1-408E-A445-0C87EB9F89A2}">
                <ask:lineSketchStyleProps xmlns:ask="http://schemas.microsoft.com/office/drawing/2018/sketchyshapes" sd="8436155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8B36F-C7D2-E90B-81DA-F1BA817E930A}"/>
              </a:ext>
            </a:extLst>
          </p:cNvPr>
          <p:cNvSpPr txBox="1"/>
          <p:nvPr/>
        </p:nvSpPr>
        <p:spPr>
          <a:xfrm>
            <a:off x="2146405" y="457367"/>
            <a:ext cx="6039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如果通讯收到多封撤回邮件，请注意只有第一封有修改意见，后续都是提醒邮件呢。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C29C0AE0-40D2-C81E-F23A-2830380D74A6}"/>
              </a:ext>
            </a:extLst>
          </p:cNvPr>
          <p:cNvSpPr/>
          <p:nvPr/>
        </p:nvSpPr>
        <p:spPr>
          <a:xfrm>
            <a:off x="821797" y="1960374"/>
            <a:ext cx="2108763" cy="1190552"/>
          </a:xfrm>
          <a:prstGeom prst="wedgeEllipseCallout">
            <a:avLst/>
          </a:prstGeom>
          <a:noFill/>
          <a:ln w="28575">
            <a:solidFill>
              <a:srgbClr val="007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68686E-187C-E0F7-2F42-C86E00F60CF4}"/>
              </a:ext>
            </a:extLst>
          </p:cNvPr>
          <p:cNvSpPr txBox="1"/>
          <p:nvPr/>
        </p:nvSpPr>
        <p:spPr>
          <a:xfrm>
            <a:off x="996844" y="2169469"/>
            <a:ext cx="2011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对比这两封邮件，大家来</a:t>
            </a:r>
            <a:r>
              <a:rPr lang="en-US" altLang="zh-CN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找茬</a:t>
            </a:r>
            <a:r>
              <a:rPr lang="en-US" altLang="zh-CN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^^</a:t>
            </a:r>
            <a:endParaRPr lang="zh-CN" altLang="en-US" b="1" dirty="0">
              <a:solidFill>
                <a:srgbClr val="FF6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B63D8D-038E-69F3-5D65-09C26E592538}"/>
              </a:ext>
            </a:extLst>
          </p:cNvPr>
          <p:cNvGrpSpPr/>
          <p:nvPr/>
        </p:nvGrpSpPr>
        <p:grpSpPr>
          <a:xfrm>
            <a:off x="158619" y="3509198"/>
            <a:ext cx="2636449" cy="2941367"/>
            <a:chOff x="10091" y="3499674"/>
            <a:chExt cx="2737143" cy="29529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42A7219-F3A3-744B-6B84-403D80BE3B42}"/>
                </a:ext>
              </a:extLst>
            </p:cNvPr>
            <p:cNvGrpSpPr/>
            <p:nvPr/>
          </p:nvGrpSpPr>
          <p:grpSpPr>
            <a:xfrm>
              <a:off x="10091" y="3499674"/>
              <a:ext cx="2737143" cy="2952961"/>
              <a:chOff x="10091" y="3499674"/>
              <a:chExt cx="2737143" cy="295296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773FF46-1A7C-079B-0843-555759D9ECAA}"/>
                  </a:ext>
                </a:extLst>
              </p:cNvPr>
              <p:cNvGrpSpPr/>
              <p:nvPr/>
            </p:nvGrpSpPr>
            <p:grpSpPr>
              <a:xfrm>
                <a:off x="10091" y="3499674"/>
                <a:ext cx="2722950" cy="2756020"/>
                <a:chOff x="7308596" y="3580948"/>
                <a:chExt cx="2970268" cy="2574808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65CD8404-BF85-03D2-493F-BC6D35606D0D}"/>
                    </a:ext>
                  </a:extLst>
                </p:cNvPr>
                <p:cNvSpPr/>
                <p:nvPr/>
              </p:nvSpPr>
              <p:spPr>
                <a:xfrm>
                  <a:off x="7308596" y="3580948"/>
                  <a:ext cx="2773550" cy="2574808"/>
                </a:xfrm>
                <a:custGeom>
                  <a:avLst/>
                  <a:gdLst>
                    <a:gd name="connsiteX0" fmla="*/ 559356 w 583665"/>
                    <a:gd name="connsiteY0" fmla="*/ 341787 h 546644"/>
                    <a:gd name="connsiteX1" fmla="*/ 490595 w 583665"/>
                    <a:gd name="connsiteY1" fmla="*/ 34072 h 546644"/>
                    <a:gd name="connsiteX2" fmla="*/ 400831 w 583665"/>
                    <a:gd name="connsiteY2" fmla="*/ 134 h 546644"/>
                    <a:gd name="connsiteX3" fmla="*/ 336223 w 583665"/>
                    <a:gd name="connsiteY3" fmla="*/ 11098 h 546644"/>
                    <a:gd name="connsiteX4" fmla="*/ 0 w 583665"/>
                    <a:gd name="connsiteY4" fmla="*/ 544488 h 546644"/>
                    <a:gd name="connsiteX5" fmla="*/ 559356 w 583665"/>
                    <a:gd name="connsiteY5" fmla="*/ 341787 h 546644"/>
                    <a:gd name="connsiteX0" fmla="*/ 559356 w 586444"/>
                    <a:gd name="connsiteY0" fmla="*/ 343015 h 547872"/>
                    <a:gd name="connsiteX1" fmla="*/ 501510 w 586444"/>
                    <a:gd name="connsiteY1" fmla="*/ 38659 h 547872"/>
                    <a:gd name="connsiteX2" fmla="*/ 400831 w 586444"/>
                    <a:gd name="connsiteY2" fmla="*/ 1362 h 547872"/>
                    <a:gd name="connsiteX3" fmla="*/ 336223 w 586444"/>
                    <a:gd name="connsiteY3" fmla="*/ 12326 h 547872"/>
                    <a:gd name="connsiteX4" fmla="*/ 0 w 586444"/>
                    <a:gd name="connsiteY4" fmla="*/ 545716 h 547872"/>
                    <a:gd name="connsiteX5" fmla="*/ 559356 w 586444"/>
                    <a:gd name="connsiteY5" fmla="*/ 343015 h 547872"/>
                    <a:gd name="connsiteX0" fmla="*/ 559356 w 571397"/>
                    <a:gd name="connsiteY0" fmla="*/ 343015 h 547872"/>
                    <a:gd name="connsiteX1" fmla="*/ 568802 w 571397"/>
                    <a:gd name="connsiteY1" fmla="*/ 98400 h 547872"/>
                    <a:gd name="connsiteX2" fmla="*/ 501510 w 571397"/>
                    <a:gd name="connsiteY2" fmla="*/ 38659 h 547872"/>
                    <a:gd name="connsiteX3" fmla="*/ 400831 w 571397"/>
                    <a:gd name="connsiteY3" fmla="*/ 1362 h 547872"/>
                    <a:gd name="connsiteX4" fmla="*/ 336223 w 571397"/>
                    <a:gd name="connsiteY4" fmla="*/ 12326 h 547872"/>
                    <a:gd name="connsiteX5" fmla="*/ 0 w 571397"/>
                    <a:gd name="connsiteY5" fmla="*/ 545716 h 547872"/>
                    <a:gd name="connsiteX6" fmla="*/ 559356 w 571397"/>
                    <a:gd name="connsiteY6" fmla="*/ 343015 h 547872"/>
                    <a:gd name="connsiteX0" fmla="*/ 559356 w 592089"/>
                    <a:gd name="connsiteY0" fmla="*/ 343015 h 547872"/>
                    <a:gd name="connsiteX1" fmla="*/ 568802 w 592089"/>
                    <a:gd name="connsiteY1" fmla="*/ 98400 h 547872"/>
                    <a:gd name="connsiteX2" fmla="*/ 501510 w 592089"/>
                    <a:gd name="connsiteY2" fmla="*/ 38659 h 547872"/>
                    <a:gd name="connsiteX3" fmla="*/ 400831 w 592089"/>
                    <a:gd name="connsiteY3" fmla="*/ 1362 h 547872"/>
                    <a:gd name="connsiteX4" fmla="*/ 336223 w 592089"/>
                    <a:gd name="connsiteY4" fmla="*/ 12326 h 547872"/>
                    <a:gd name="connsiteX5" fmla="*/ 0 w 592089"/>
                    <a:gd name="connsiteY5" fmla="*/ 545716 h 547872"/>
                    <a:gd name="connsiteX6" fmla="*/ 559356 w 592089"/>
                    <a:gd name="connsiteY6" fmla="*/ 343015 h 547872"/>
                    <a:gd name="connsiteX0" fmla="*/ 559356 w 592089"/>
                    <a:gd name="connsiteY0" fmla="*/ 344209 h 549066"/>
                    <a:gd name="connsiteX1" fmla="*/ 568802 w 592089"/>
                    <a:gd name="connsiteY1" fmla="*/ 99594 h 549066"/>
                    <a:gd name="connsiteX2" fmla="*/ 501510 w 592089"/>
                    <a:gd name="connsiteY2" fmla="*/ 57317 h 549066"/>
                    <a:gd name="connsiteX3" fmla="*/ 400831 w 592089"/>
                    <a:gd name="connsiteY3" fmla="*/ 2556 h 549066"/>
                    <a:gd name="connsiteX4" fmla="*/ 336223 w 592089"/>
                    <a:gd name="connsiteY4" fmla="*/ 13520 h 549066"/>
                    <a:gd name="connsiteX5" fmla="*/ 0 w 592089"/>
                    <a:gd name="connsiteY5" fmla="*/ 546910 h 549066"/>
                    <a:gd name="connsiteX6" fmla="*/ 559356 w 592089"/>
                    <a:gd name="connsiteY6" fmla="*/ 344209 h 549066"/>
                    <a:gd name="connsiteX0" fmla="*/ 559356 w 592089"/>
                    <a:gd name="connsiteY0" fmla="*/ 344967 h 549824"/>
                    <a:gd name="connsiteX1" fmla="*/ 568802 w 592089"/>
                    <a:gd name="connsiteY1" fmla="*/ 100352 h 549824"/>
                    <a:gd name="connsiteX2" fmla="*/ 498823 w 592089"/>
                    <a:gd name="connsiteY2" fmla="*/ 68822 h 549824"/>
                    <a:gd name="connsiteX3" fmla="*/ 400831 w 592089"/>
                    <a:gd name="connsiteY3" fmla="*/ 3314 h 549824"/>
                    <a:gd name="connsiteX4" fmla="*/ 336223 w 592089"/>
                    <a:gd name="connsiteY4" fmla="*/ 14278 h 549824"/>
                    <a:gd name="connsiteX5" fmla="*/ 0 w 592089"/>
                    <a:gd name="connsiteY5" fmla="*/ 547668 h 549824"/>
                    <a:gd name="connsiteX6" fmla="*/ 559356 w 592089"/>
                    <a:gd name="connsiteY6" fmla="*/ 344967 h 549824"/>
                    <a:gd name="connsiteX0" fmla="*/ 559356 w 592089"/>
                    <a:gd name="connsiteY0" fmla="*/ 344967 h 549824"/>
                    <a:gd name="connsiteX1" fmla="*/ 568802 w 592089"/>
                    <a:gd name="connsiteY1" fmla="*/ 100352 h 549824"/>
                    <a:gd name="connsiteX2" fmla="*/ 498823 w 592089"/>
                    <a:gd name="connsiteY2" fmla="*/ 68822 h 549824"/>
                    <a:gd name="connsiteX3" fmla="*/ 400831 w 592089"/>
                    <a:gd name="connsiteY3" fmla="*/ 3314 h 549824"/>
                    <a:gd name="connsiteX4" fmla="*/ 336223 w 592089"/>
                    <a:gd name="connsiteY4" fmla="*/ 14278 h 549824"/>
                    <a:gd name="connsiteX5" fmla="*/ 0 w 592089"/>
                    <a:gd name="connsiteY5" fmla="*/ 547668 h 549824"/>
                    <a:gd name="connsiteX6" fmla="*/ 559356 w 592089"/>
                    <a:gd name="connsiteY6" fmla="*/ 344967 h 549824"/>
                    <a:gd name="connsiteX0" fmla="*/ 559356 w 592089"/>
                    <a:gd name="connsiteY0" fmla="*/ 343081 h 547938"/>
                    <a:gd name="connsiteX1" fmla="*/ 568802 w 592089"/>
                    <a:gd name="connsiteY1" fmla="*/ 98466 h 547938"/>
                    <a:gd name="connsiteX2" fmla="*/ 498823 w 592089"/>
                    <a:gd name="connsiteY2" fmla="*/ 66936 h 547938"/>
                    <a:gd name="connsiteX3" fmla="*/ 400831 w 592089"/>
                    <a:gd name="connsiteY3" fmla="*/ 1428 h 547938"/>
                    <a:gd name="connsiteX4" fmla="*/ 336223 w 592089"/>
                    <a:gd name="connsiteY4" fmla="*/ 12392 h 547938"/>
                    <a:gd name="connsiteX5" fmla="*/ 0 w 592089"/>
                    <a:gd name="connsiteY5" fmla="*/ 545782 h 547938"/>
                    <a:gd name="connsiteX6" fmla="*/ 559356 w 592089"/>
                    <a:gd name="connsiteY6" fmla="*/ 343081 h 547938"/>
                    <a:gd name="connsiteX0" fmla="*/ 559356 w 596439"/>
                    <a:gd name="connsiteY0" fmla="*/ 341693 h 546550"/>
                    <a:gd name="connsiteX1" fmla="*/ 574259 w 596439"/>
                    <a:gd name="connsiteY1" fmla="*/ 95819 h 546550"/>
                    <a:gd name="connsiteX2" fmla="*/ 498823 w 596439"/>
                    <a:gd name="connsiteY2" fmla="*/ 65548 h 546550"/>
                    <a:gd name="connsiteX3" fmla="*/ 400831 w 596439"/>
                    <a:gd name="connsiteY3" fmla="*/ 40 h 546550"/>
                    <a:gd name="connsiteX4" fmla="*/ 336223 w 596439"/>
                    <a:gd name="connsiteY4" fmla="*/ 11004 h 546550"/>
                    <a:gd name="connsiteX5" fmla="*/ 0 w 596439"/>
                    <a:gd name="connsiteY5" fmla="*/ 544394 h 546550"/>
                    <a:gd name="connsiteX6" fmla="*/ 559356 w 596439"/>
                    <a:gd name="connsiteY6" fmla="*/ 341693 h 546550"/>
                    <a:gd name="connsiteX0" fmla="*/ 559356 w 596439"/>
                    <a:gd name="connsiteY0" fmla="*/ 342270 h 547127"/>
                    <a:gd name="connsiteX1" fmla="*/ 574259 w 596439"/>
                    <a:gd name="connsiteY1" fmla="*/ 96396 h 547127"/>
                    <a:gd name="connsiteX2" fmla="*/ 498823 w 596439"/>
                    <a:gd name="connsiteY2" fmla="*/ 66125 h 547127"/>
                    <a:gd name="connsiteX3" fmla="*/ 456127 w 596439"/>
                    <a:gd name="connsiteY3" fmla="*/ 26120 h 547127"/>
                    <a:gd name="connsiteX4" fmla="*/ 400831 w 596439"/>
                    <a:gd name="connsiteY4" fmla="*/ 617 h 547127"/>
                    <a:gd name="connsiteX5" fmla="*/ 336223 w 596439"/>
                    <a:gd name="connsiteY5" fmla="*/ 11581 h 547127"/>
                    <a:gd name="connsiteX6" fmla="*/ 0 w 596439"/>
                    <a:gd name="connsiteY6" fmla="*/ 544971 h 547127"/>
                    <a:gd name="connsiteX7" fmla="*/ 559356 w 596439"/>
                    <a:gd name="connsiteY7" fmla="*/ 342270 h 547127"/>
                    <a:gd name="connsiteX0" fmla="*/ 559356 w 600544"/>
                    <a:gd name="connsiteY0" fmla="*/ 342270 h 547127"/>
                    <a:gd name="connsiteX1" fmla="*/ 579297 w 600544"/>
                    <a:gd name="connsiteY1" fmla="*/ 96816 h 547127"/>
                    <a:gd name="connsiteX2" fmla="*/ 498823 w 600544"/>
                    <a:gd name="connsiteY2" fmla="*/ 66125 h 547127"/>
                    <a:gd name="connsiteX3" fmla="*/ 456127 w 600544"/>
                    <a:gd name="connsiteY3" fmla="*/ 26120 h 547127"/>
                    <a:gd name="connsiteX4" fmla="*/ 400831 w 600544"/>
                    <a:gd name="connsiteY4" fmla="*/ 617 h 547127"/>
                    <a:gd name="connsiteX5" fmla="*/ 336223 w 600544"/>
                    <a:gd name="connsiteY5" fmla="*/ 11581 h 547127"/>
                    <a:gd name="connsiteX6" fmla="*/ 0 w 600544"/>
                    <a:gd name="connsiteY6" fmla="*/ 544971 h 547127"/>
                    <a:gd name="connsiteX7" fmla="*/ 559356 w 600544"/>
                    <a:gd name="connsiteY7" fmla="*/ 342270 h 547127"/>
                    <a:gd name="connsiteX0" fmla="*/ 559356 w 582518"/>
                    <a:gd name="connsiteY0" fmla="*/ 342270 h 547127"/>
                    <a:gd name="connsiteX1" fmla="*/ 556208 w 582518"/>
                    <a:gd name="connsiteY1" fmla="*/ 101854 h 547127"/>
                    <a:gd name="connsiteX2" fmla="*/ 498823 w 582518"/>
                    <a:gd name="connsiteY2" fmla="*/ 66125 h 547127"/>
                    <a:gd name="connsiteX3" fmla="*/ 456127 w 582518"/>
                    <a:gd name="connsiteY3" fmla="*/ 26120 h 547127"/>
                    <a:gd name="connsiteX4" fmla="*/ 400831 w 582518"/>
                    <a:gd name="connsiteY4" fmla="*/ 617 h 547127"/>
                    <a:gd name="connsiteX5" fmla="*/ 336223 w 582518"/>
                    <a:gd name="connsiteY5" fmla="*/ 11581 h 547127"/>
                    <a:gd name="connsiteX6" fmla="*/ 0 w 582518"/>
                    <a:gd name="connsiteY6" fmla="*/ 544971 h 547127"/>
                    <a:gd name="connsiteX7" fmla="*/ 559356 w 582518"/>
                    <a:gd name="connsiteY7" fmla="*/ 342270 h 547127"/>
                    <a:gd name="connsiteX0" fmla="*/ 559356 w 594419"/>
                    <a:gd name="connsiteY0" fmla="*/ 342270 h 547127"/>
                    <a:gd name="connsiteX1" fmla="*/ 571741 w 594419"/>
                    <a:gd name="connsiteY1" fmla="*/ 139216 h 547127"/>
                    <a:gd name="connsiteX2" fmla="*/ 498823 w 594419"/>
                    <a:gd name="connsiteY2" fmla="*/ 66125 h 547127"/>
                    <a:gd name="connsiteX3" fmla="*/ 456127 w 594419"/>
                    <a:gd name="connsiteY3" fmla="*/ 26120 h 547127"/>
                    <a:gd name="connsiteX4" fmla="*/ 400831 w 594419"/>
                    <a:gd name="connsiteY4" fmla="*/ 617 h 547127"/>
                    <a:gd name="connsiteX5" fmla="*/ 336223 w 594419"/>
                    <a:gd name="connsiteY5" fmla="*/ 11581 h 547127"/>
                    <a:gd name="connsiteX6" fmla="*/ 0 w 594419"/>
                    <a:gd name="connsiteY6" fmla="*/ 544971 h 547127"/>
                    <a:gd name="connsiteX7" fmla="*/ 559356 w 594419"/>
                    <a:gd name="connsiteY7" fmla="*/ 342270 h 547127"/>
                    <a:gd name="connsiteX0" fmla="*/ 559356 w 597799"/>
                    <a:gd name="connsiteY0" fmla="*/ 342270 h 547127"/>
                    <a:gd name="connsiteX1" fmla="*/ 575939 w 597799"/>
                    <a:gd name="connsiteY1" fmla="*/ 139216 h 547127"/>
                    <a:gd name="connsiteX2" fmla="*/ 498823 w 597799"/>
                    <a:gd name="connsiteY2" fmla="*/ 66125 h 547127"/>
                    <a:gd name="connsiteX3" fmla="*/ 456127 w 597799"/>
                    <a:gd name="connsiteY3" fmla="*/ 26120 h 547127"/>
                    <a:gd name="connsiteX4" fmla="*/ 400831 w 597799"/>
                    <a:gd name="connsiteY4" fmla="*/ 617 h 547127"/>
                    <a:gd name="connsiteX5" fmla="*/ 336223 w 597799"/>
                    <a:gd name="connsiteY5" fmla="*/ 11581 h 547127"/>
                    <a:gd name="connsiteX6" fmla="*/ 0 w 597799"/>
                    <a:gd name="connsiteY6" fmla="*/ 544971 h 547127"/>
                    <a:gd name="connsiteX7" fmla="*/ 559356 w 597799"/>
                    <a:gd name="connsiteY7" fmla="*/ 342270 h 547127"/>
                    <a:gd name="connsiteX0" fmla="*/ 559356 w 587783"/>
                    <a:gd name="connsiteY0" fmla="*/ 342270 h 547127"/>
                    <a:gd name="connsiteX1" fmla="*/ 585006 w 587783"/>
                    <a:gd name="connsiteY1" fmla="*/ 206215 h 547127"/>
                    <a:gd name="connsiteX2" fmla="*/ 575939 w 587783"/>
                    <a:gd name="connsiteY2" fmla="*/ 139216 h 547127"/>
                    <a:gd name="connsiteX3" fmla="*/ 498823 w 587783"/>
                    <a:gd name="connsiteY3" fmla="*/ 66125 h 547127"/>
                    <a:gd name="connsiteX4" fmla="*/ 456127 w 587783"/>
                    <a:gd name="connsiteY4" fmla="*/ 26120 h 547127"/>
                    <a:gd name="connsiteX5" fmla="*/ 400831 w 587783"/>
                    <a:gd name="connsiteY5" fmla="*/ 617 h 547127"/>
                    <a:gd name="connsiteX6" fmla="*/ 336223 w 587783"/>
                    <a:gd name="connsiteY6" fmla="*/ 11581 h 547127"/>
                    <a:gd name="connsiteX7" fmla="*/ 0 w 587783"/>
                    <a:gd name="connsiteY7" fmla="*/ 544971 h 547127"/>
                    <a:gd name="connsiteX8" fmla="*/ 559356 w 587783"/>
                    <a:gd name="connsiteY8" fmla="*/ 342270 h 547127"/>
                    <a:gd name="connsiteX0" fmla="*/ 559356 w 587783"/>
                    <a:gd name="connsiteY0" fmla="*/ 341834 h 546691"/>
                    <a:gd name="connsiteX1" fmla="*/ 585006 w 587783"/>
                    <a:gd name="connsiteY1" fmla="*/ 205779 h 546691"/>
                    <a:gd name="connsiteX2" fmla="*/ 575939 w 587783"/>
                    <a:gd name="connsiteY2" fmla="*/ 138780 h 546691"/>
                    <a:gd name="connsiteX3" fmla="*/ 498823 w 587783"/>
                    <a:gd name="connsiteY3" fmla="*/ 65689 h 546691"/>
                    <a:gd name="connsiteX4" fmla="*/ 456127 w 587783"/>
                    <a:gd name="connsiteY4" fmla="*/ 25684 h 546691"/>
                    <a:gd name="connsiteX5" fmla="*/ 400831 w 587783"/>
                    <a:gd name="connsiteY5" fmla="*/ 181 h 546691"/>
                    <a:gd name="connsiteX6" fmla="*/ 339581 w 587783"/>
                    <a:gd name="connsiteY6" fmla="*/ 16183 h 546691"/>
                    <a:gd name="connsiteX7" fmla="*/ 0 w 587783"/>
                    <a:gd name="connsiteY7" fmla="*/ 544535 h 546691"/>
                    <a:gd name="connsiteX8" fmla="*/ 559356 w 587783"/>
                    <a:gd name="connsiteY8" fmla="*/ 341834 h 546691"/>
                    <a:gd name="connsiteX0" fmla="*/ 566936 w 595363"/>
                    <a:gd name="connsiteY0" fmla="*/ 342376 h 547233"/>
                    <a:gd name="connsiteX1" fmla="*/ 592586 w 595363"/>
                    <a:gd name="connsiteY1" fmla="*/ 206321 h 547233"/>
                    <a:gd name="connsiteX2" fmla="*/ 583519 w 595363"/>
                    <a:gd name="connsiteY2" fmla="*/ 139322 h 547233"/>
                    <a:gd name="connsiteX3" fmla="*/ 506403 w 595363"/>
                    <a:gd name="connsiteY3" fmla="*/ 66231 h 547233"/>
                    <a:gd name="connsiteX4" fmla="*/ 463707 w 595363"/>
                    <a:gd name="connsiteY4" fmla="*/ 26226 h 547233"/>
                    <a:gd name="connsiteX5" fmla="*/ 408411 w 595363"/>
                    <a:gd name="connsiteY5" fmla="*/ 723 h 547233"/>
                    <a:gd name="connsiteX6" fmla="*/ 347161 w 595363"/>
                    <a:gd name="connsiteY6" fmla="*/ 16725 h 547233"/>
                    <a:gd name="connsiteX7" fmla="*/ 226519 w 595363"/>
                    <a:gd name="connsiteY7" fmla="*/ 109766 h 547233"/>
                    <a:gd name="connsiteX8" fmla="*/ 7580 w 595363"/>
                    <a:gd name="connsiteY8" fmla="*/ 545077 h 547233"/>
                    <a:gd name="connsiteX9" fmla="*/ 566936 w 595363"/>
                    <a:gd name="connsiteY9" fmla="*/ 342376 h 547233"/>
                    <a:gd name="connsiteX0" fmla="*/ 566861 w 595288"/>
                    <a:gd name="connsiteY0" fmla="*/ 342457 h 547314"/>
                    <a:gd name="connsiteX1" fmla="*/ 592511 w 595288"/>
                    <a:gd name="connsiteY1" fmla="*/ 206402 h 547314"/>
                    <a:gd name="connsiteX2" fmla="*/ 583444 w 595288"/>
                    <a:gd name="connsiteY2" fmla="*/ 139403 h 547314"/>
                    <a:gd name="connsiteX3" fmla="*/ 506328 w 595288"/>
                    <a:gd name="connsiteY3" fmla="*/ 66312 h 547314"/>
                    <a:gd name="connsiteX4" fmla="*/ 463632 w 595288"/>
                    <a:gd name="connsiteY4" fmla="*/ 26307 h 547314"/>
                    <a:gd name="connsiteX5" fmla="*/ 408336 w 595288"/>
                    <a:gd name="connsiteY5" fmla="*/ 804 h 547314"/>
                    <a:gd name="connsiteX6" fmla="*/ 347086 w 595288"/>
                    <a:gd name="connsiteY6" fmla="*/ 16806 h 547314"/>
                    <a:gd name="connsiteX7" fmla="*/ 228963 w 595288"/>
                    <a:gd name="connsiteY7" fmla="*/ 113205 h 547314"/>
                    <a:gd name="connsiteX8" fmla="*/ 7505 w 595288"/>
                    <a:gd name="connsiteY8" fmla="*/ 545158 h 547314"/>
                    <a:gd name="connsiteX9" fmla="*/ 566861 w 595288"/>
                    <a:gd name="connsiteY9" fmla="*/ 342457 h 547314"/>
                    <a:gd name="connsiteX0" fmla="*/ 566910 w 595337"/>
                    <a:gd name="connsiteY0" fmla="*/ 342367 h 547224"/>
                    <a:gd name="connsiteX1" fmla="*/ 592560 w 595337"/>
                    <a:gd name="connsiteY1" fmla="*/ 206312 h 547224"/>
                    <a:gd name="connsiteX2" fmla="*/ 583493 w 595337"/>
                    <a:gd name="connsiteY2" fmla="*/ 139313 h 547224"/>
                    <a:gd name="connsiteX3" fmla="*/ 506377 w 595337"/>
                    <a:gd name="connsiteY3" fmla="*/ 66222 h 547224"/>
                    <a:gd name="connsiteX4" fmla="*/ 463681 w 595337"/>
                    <a:gd name="connsiteY4" fmla="*/ 26217 h 547224"/>
                    <a:gd name="connsiteX5" fmla="*/ 408385 w 595337"/>
                    <a:gd name="connsiteY5" fmla="*/ 714 h 547224"/>
                    <a:gd name="connsiteX6" fmla="*/ 347135 w 595337"/>
                    <a:gd name="connsiteY6" fmla="*/ 16716 h 547224"/>
                    <a:gd name="connsiteX7" fmla="*/ 227333 w 595337"/>
                    <a:gd name="connsiteY7" fmla="*/ 109337 h 547224"/>
                    <a:gd name="connsiteX8" fmla="*/ 7554 w 595337"/>
                    <a:gd name="connsiteY8" fmla="*/ 545068 h 547224"/>
                    <a:gd name="connsiteX9" fmla="*/ 566910 w 595337"/>
                    <a:gd name="connsiteY9" fmla="*/ 342367 h 547224"/>
                    <a:gd name="connsiteX0" fmla="*/ 566486 w 594913"/>
                    <a:gd name="connsiteY0" fmla="*/ 342367 h 547224"/>
                    <a:gd name="connsiteX1" fmla="*/ 592136 w 594913"/>
                    <a:gd name="connsiteY1" fmla="*/ 206312 h 547224"/>
                    <a:gd name="connsiteX2" fmla="*/ 583069 w 594913"/>
                    <a:gd name="connsiteY2" fmla="*/ 139313 h 547224"/>
                    <a:gd name="connsiteX3" fmla="*/ 505953 w 594913"/>
                    <a:gd name="connsiteY3" fmla="*/ 66222 h 547224"/>
                    <a:gd name="connsiteX4" fmla="*/ 463257 w 594913"/>
                    <a:gd name="connsiteY4" fmla="*/ 26217 h 547224"/>
                    <a:gd name="connsiteX5" fmla="*/ 407961 w 594913"/>
                    <a:gd name="connsiteY5" fmla="*/ 714 h 547224"/>
                    <a:gd name="connsiteX6" fmla="*/ 346711 w 594913"/>
                    <a:gd name="connsiteY6" fmla="*/ 16716 h 547224"/>
                    <a:gd name="connsiteX7" fmla="*/ 226909 w 594913"/>
                    <a:gd name="connsiteY7" fmla="*/ 109337 h 547224"/>
                    <a:gd name="connsiteX8" fmla="*/ 7130 w 594913"/>
                    <a:gd name="connsiteY8" fmla="*/ 545068 h 547224"/>
                    <a:gd name="connsiteX9" fmla="*/ 566486 w 594913"/>
                    <a:gd name="connsiteY9" fmla="*/ 342367 h 547224"/>
                    <a:gd name="connsiteX0" fmla="*/ 566134 w 594561"/>
                    <a:gd name="connsiteY0" fmla="*/ 342367 h 547224"/>
                    <a:gd name="connsiteX1" fmla="*/ 591784 w 594561"/>
                    <a:gd name="connsiteY1" fmla="*/ 206312 h 547224"/>
                    <a:gd name="connsiteX2" fmla="*/ 582717 w 594561"/>
                    <a:gd name="connsiteY2" fmla="*/ 139313 h 547224"/>
                    <a:gd name="connsiteX3" fmla="*/ 505601 w 594561"/>
                    <a:gd name="connsiteY3" fmla="*/ 66222 h 547224"/>
                    <a:gd name="connsiteX4" fmla="*/ 462905 w 594561"/>
                    <a:gd name="connsiteY4" fmla="*/ 26217 h 547224"/>
                    <a:gd name="connsiteX5" fmla="*/ 407609 w 594561"/>
                    <a:gd name="connsiteY5" fmla="*/ 714 h 547224"/>
                    <a:gd name="connsiteX6" fmla="*/ 346359 w 594561"/>
                    <a:gd name="connsiteY6" fmla="*/ 16716 h 547224"/>
                    <a:gd name="connsiteX7" fmla="*/ 226557 w 594561"/>
                    <a:gd name="connsiteY7" fmla="*/ 109337 h 547224"/>
                    <a:gd name="connsiteX8" fmla="*/ 6778 w 594561"/>
                    <a:gd name="connsiteY8" fmla="*/ 545068 h 547224"/>
                    <a:gd name="connsiteX9" fmla="*/ 566134 w 594561"/>
                    <a:gd name="connsiteY9" fmla="*/ 342367 h 547224"/>
                    <a:gd name="connsiteX0" fmla="*/ 566134 w 594561"/>
                    <a:gd name="connsiteY0" fmla="*/ 342367 h 547224"/>
                    <a:gd name="connsiteX1" fmla="*/ 591784 w 594561"/>
                    <a:gd name="connsiteY1" fmla="*/ 206312 h 547224"/>
                    <a:gd name="connsiteX2" fmla="*/ 582717 w 594561"/>
                    <a:gd name="connsiteY2" fmla="*/ 139313 h 547224"/>
                    <a:gd name="connsiteX3" fmla="*/ 505601 w 594561"/>
                    <a:gd name="connsiteY3" fmla="*/ 66222 h 547224"/>
                    <a:gd name="connsiteX4" fmla="*/ 462905 w 594561"/>
                    <a:gd name="connsiteY4" fmla="*/ 26217 h 547224"/>
                    <a:gd name="connsiteX5" fmla="*/ 407609 w 594561"/>
                    <a:gd name="connsiteY5" fmla="*/ 714 h 547224"/>
                    <a:gd name="connsiteX6" fmla="*/ 346359 w 594561"/>
                    <a:gd name="connsiteY6" fmla="*/ 16716 h 547224"/>
                    <a:gd name="connsiteX7" fmla="*/ 226557 w 594561"/>
                    <a:gd name="connsiteY7" fmla="*/ 109337 h 547224"/>
                    <a:gd name="connsiteX8" fmla="*/ 6778 w 594561"/>
                    <a:gd name="connsiteY8" fmla="*/ 545068 h 547224"/>
                    <a:gd name="connsiteX9" fmla="*/ 566134 w 594561"/>
                    <a:gd name="connsiteY9" fmla="*/ 342367 h 547224"/>
                    <a:gd name="connsiteX0" fmla="*/ 566134 w 594561"/>
                    <a:gd name="connsiteY0" fmla="*/ 342367 h 547224"/>
                    <a:gd name="connsiteX1" fmla="*/ 591784 w 594561"/>
                    <a:gd name="connsiteY1" fmla="*/ 206312 h 547224"/>
                    <a:gd name="connsiteX2" fmla="*/ 582717 w 594561"/>
                    <a:gd name="connsiteY2" fmla="*/ 139313 h 547224"/>
                    <a:gd name="connsiteX3" fmla="*/ 505601 w 594561"/>
                    <a:gd name="connsiteY3" fmla="*/ 66222 h 547224"/>
                    <a:gd name="connsiteX4" fmla="*/ 462905 w 594561"/>
                    <a:gd name="connsiteY4" fmla="*/ 26217 h 547224"/>
                    <a:gd name="connsiteX5" fmla="*/ 407609 w 594561"/>
                    <a:gd name="connsiteY5" fmla="*/ 714 h 547224"/>
                    <a:gd name="connsiteX6" fmla="*/ 346359 w 594561"/>
                    <a:gd name="connsiteY6" fmla="*/ 16716 h 547224"/>
                    <a:gd name="connsiteX7" fmla="*/ 226557 w 594561"/>
                    <a:gd name="connsiteY7" fmla="*/ 109337 h 547224"/>
                    <a:gd name="connsiteX8" fmla="*/ 6778 w 594561"/>
                    <a:gd name="connsiteY8" fmla="*/ 545068 h 547224"/>
                    <a:gd name="connsiteX9" fmla="*/ 566134 w 594561"/>
                    <a:gd name="connsiteY9" fmla="*/ 342367 h 547224"/>
                    <a:gd name="connsiteX0" fmla="*/ 566134 w 594561"/>
                    <a:gd name="connsiteY0" fmla="*/ 342367 h 547224"/>
                    <a:gd name="connsiteX1" fmla="*/ 591784 w 594561"/>
                    <a:gd name="connsiteY1" fmla="*/ 206312 h 547224"/>
                    <a:gd name="connsiteX2" fmla="*/ 582717 w 594561"/>
                    <a:gd name="connsiteY2" fmla="*/ 139313 h 547224"/>
                    <a:gd name="connsiteX3" fmla="*/ 505601 w 594561"/>
                    <a:gd name="connsiteY3" fmla="*/ 66222 h 547224"/>
                    <a:gd name="connsiteX4" fmla="*/ 462905 w 594561"/>
                    <a:gd name="connsiteY4" fmla="*/ 26217 h 547224"/>
                    <a:gd name="connsiteX5" fmla="*/ 407609 w 594561"/>
                    <a:gd name="connsiteY5" fmla="*/ 714 h 547224"/>
                    <a:gd name="connsiteX6" fmla="*/ 346359 w 594561"/>
                    <a:gd name="connsiteY6" fmla="*/ 16716 h 547224"/>
                    <a:gd name="connsiteX7" fmla="*/ 226557 w 594561"/>
                    <a:gd name="connsiteY7" fmla="*/ 109337 h 547224"/>
                    <a:gd name="connsiteX8" fmla="*/ 6778 w 594561"/>
                    <a:gd name="connsiteY8" fmla="*/ 545068 h 547224"/>
                    <a:gd name="connsiteX9" fmla="*/ 566134 w 594561"/>
                    <a:gd name="connsiteY9" fmla="*/ 342367 h 547224"/>
                    <a:gd name="connsiteX0" fmla="*/ 566134 w 594561"/>
                    <a:gd name="connsiteY0" fmla="*/ 342367 h 547224"/>
                    <a:gd name="connsiteX1" fmla="*/ 591784 w 594561"/>
                    <a:gd name="connsiteY1" fmla="*/ 206312 h 547224"/>
                    <a:gd name="connsiteX2" fmla="*/ 582717 w 594561"/>
                    <a:gd name="connsiteY2" fmla="*/ 139313 h 547224"/>
                    <a:gd name="connsiteX3" fmla="*/ 505601 w 594561"/>
                    <a:gd name="connsiteY3" fmla="*/ 66222 h 547224"/>
                    <a:gd name="connsiteX4" fmla="*/ 462905 w 594561"/>
                    <a:gd name="connsiteY4" fmla="*/ 26217 h 547224"/>
                    <a:gd name="connsiteX5" fmla="*/ 407609 w 594561"/>
                    <a:gd name="connsiteY5" fmla="*/ 714 h 547224"/>
                    <a:gd name="connsiteX6" fmla="*/ 346359 w 594561"/>
                    <a:gd name="connsiteY6" fmla="*/ 16716 h 547224"/>
                    <a:gd name="connsiteX7" fmla="*/ 226557 w 594561"/>
                    <a:gd name="connsiteY7" fmla="*/ 109337 h 547224"/>
                    <a:gd name="connsiteX8" fmla="*/ 6778 w 594561"/>
                    <a:gd name="connsiteY8" fmla="*/ 545068 h 547224"/>
                    <a:gd name="connsiteX9" fmla="*/ 566134 w 594561"/>
                    <a:gd name="connsiteY9" fmla="*/ 342367 h 547224"/>
                    <a:gd name="connsiteX0" fmla="*/ 566134 w 594561"/>
                    <a:gd name="connsiteY0" fmla="*/ 342367 h 547224"/>
                    <a:gd name="connsiteX1" fmla="*/ 591784 w 594561"/>
                    <a:gd name="connsiteY1" fmla="*/ 206312 h 547224"/>
                    <a:gd name="connsiteX2" fmla="*/ 582717 w 594561"/>
                    <a:gd name="connsiteY2" fmla="*/ 139313 h 547224"/>
                    <a:gd name="connsiteX3" fmla="*/ 505601 w 594561"/>
                    <a:gd name="connsiteY3" fmla="*/ 66222 h 547224"/>
                    <a:gd name="connsiteX4" fmla="*/ 462905 w 594561"/>
                    <a:gd name="connsiteY4" fmla="*/ 26217 h 547224"/>
                    <a:gd name="connsiteX5" fmla="*/ 407609 w 594561"/>
                    <a:gd name="connsiteY5" fmla="*/ 714 h 547224"/>
                    <a:gd name="connsiteX6" fmla="*/ 346359 w 594561"/>
                    <a:gd name="connsiteY6" fmla="*/ 16716 h 547224"/>
                    <a:gd name="connsiteX7" fmla="*/ 226557 w 594561"/>
                    <a:gd name="connsiteY7" fmla="*/ 109337 h 547224"/>
                    <a:gd name="connsiteX8" fmla="*/ 6778 w 594561"/>
                    <a:gd name="connsiteY8" fmla="*/ 545068 h 547224"/>
                    <a:gd name="connsiteX9" fmla="*/ 566134 w 594561"/>
                    <a:gd name="connsiteY9" fmla="*/ 342367 h 547224"/>
                    <a:gd name="connsiteX0" fmla="*/ 566134 w 594561"/>
                    <a:gd name="connsiteY0" fmla="*/ 342367 h 547224"/>
                    <a:gd name="connsiteX1" fmla="*/ 591784 w 594561"/>
                    <a:gd name="connsiteY1" fmla="*/ 206312 h 547224"/>
                    <a:gd name="connsiteX2" fmla="*/ 582717 w 594561"/>
                    <a:gd name="connsiteY2" fmla="*/ 139313 h 547224"/>
                    <a:gd name="connsiteX3" fmla="*/ 505601 w 594561"/>
                    <a:gd name="connsiteY3" fmla="*/ 66222 h 547224"/>
                    <a:gd name="connsiteX4" fmla="*/ 462905 w 594561"/>
                    <a:gd name="connsiteY4" fmla="*/ 26217 h 547224"/>
                    <a:gd name="connsiteX5" fmla="*/ 407609 w 594561"/>
                    <a:gd name="connsiteY5" fmla="*/ 714 h 547224"/>
                    <a:gd name="connsiteX6" fmla="*/ 346359 w 594561"/>
                    <a:gd name="connsiteY6" fmla="*/ 16716 h 547224"/>
                    <a:gd name="connsiteX7" fmla="*/ 226557 w 594561"/>
                    <a:gd name="connsiteY7" fmla="*/ 109337 h 547224"/>
                    <a:gd name="connsiteX8" fmla="*/ 6778 w 594561"/>
                    <a:gd name="connsiteY8" fmla="*/ 545068 h 547224"/>
                    <a:gd name="connsiteX9" fmla="*/ 566134 w 594561"/>
                    <a:gd name="connsiteY9" fmla="*/ 342367 h 547224"/>
                    <a:gd name="connsiteX0" fmla="*/ 566134 w 592891"/>
                    <a:gd name="connsiteY0" fmla="*/ 342367 h 547224"/>
                    <a:gd name="connsiteX1" fmla="*/ 591784 w 592891"/>
                    <a:gd name="connsiteY1" fmla="*/ 206312 h 547224"/>
                    <a:gd name="connsiteX2" fmla="*/ 582717 w 592891"/>
                    <a:gd name="connsiteY2" fmla="*/ 139313 h 547224"/>
                    <a:gd name="connsiteX3" fmla="*/ 505601 w 592891"/>
                    <a:gd name="connsiteY3" fmla="*/ 66222 h 547224"/>
                    <a:gd name="connsiteX4" fmla="*/ 462905 w 592891"/>
                    <a:gd name="connsiteY4" fmla="*/ 26217 h 547224"/>
                    <a:gd name="connsiteX5" fmla="*/ 407609 w 592891"/>
                    <a:gd name="connsiteY5" fmla="*/ 714 h 547224"/>
                    <a:gd name="connsiteX6" fmla="*/ 346359 w 592891"/>
                    <a:gd name="connsiteY6" fmla="*/ 16716 h 547224"/>
                    <a:gd name="connsiteX7" fmla="*/ 226557 w 592891"/>
                    <a:gd name="connsiteY7" fmla="*/ 109337 h 547224"/>
                    <a:gd name="connsiteX8" fmla="*/ 6778 w 592891"/>
                    <a:gd name="connsiteY8" fmla="*/ 545068 h 547224"/>
                    <a:gd name="connsiteX9" fmla="*/ 566134 w 592891"/>
                    <a:gd name="connsiteY9" fmla="*/ 342367 h 547224"/>
                    <a:gd name="connsiteX0" fmla="*/ 566134 w 593533"/>
                    <a:gd name="connsiteY0" fmla="*/ 342367 h 547224"/>
                    <a:gd name="connsiteX1" fmla="*/ 591784 w 593533"/>
                    <a:gd name="connsiteY1" fmla="*/ 206312 h 547224"/>
                    <a:gd name="connsiteX2" fmla="*/ 582717 w 593533"/>
                    <a:gd name="connsiteY2" fmla="*/ 139313 h 547224"/>
                    <a:gd name="connsiteX3" fmla="*/ 505601 w 593533"/>
                    <a:gd name="connsiteY3" fmla="*/ 66222 h 547224"/>
                    <a:gd name="connsiteX4" fmla="*/ 462905 w 593533"/>
                    <a:gd name="connsiteY4" fmla="*/ 26217 h 547224"/>
                    <a:gd name="connsiteX5" fmla="*/ 407609 w 593533"/>
                    <a:gd name="connsiteY5" fmla="*/ 714 h 547224"/>
                    <a:gd name="connsiteX6" fmla="*/ 346359 w 593533"/>
                    <a:gd name="connsiteY6" fmla="*/ 16716 h 547224"/>
                    <a:gd name="connsiteX7" fmla="*/ 226557 w 593533"/>
                    <a:gd name="connsiteY7" fmla="*/ 109337 h 547224"/>
                    <a:gd name="connsiteX8" fmla="*/ 6778 w 593533"/>
                    <a:gd name="connsiteY8" fmla="*/ 545068 h 547224"/>
                    <a:gd name="connsiteX9" fmla="*/ 566134 w 593533"/>
                    <a:gd name="connsiteY9" fmla="*/ 342367 h 547224"/>
                    <a:gd name="connsiteX0" fmla="*/ 566134 w 593533"/>
                    <a:gd name="connsiteY0" fmla="*/ 342367 h 547224"/>
                    <a:gd name="connsiteX1" fmla="*/ 591784 w 593533"/>
                    <a:gd name="connsiteY1" fmla="*/ 206312 h 547224"/>
                    <a:gd name="connsiteX2" fmla="*/ 582717 w 593533"/>
                    <a:gd name="connsiteY2" fmla="*/ 139313 h 547224"/>
                    <a:gd name="connsiteX3" fmla="*/ 505601 w 593533"/>
                    <a:gd name="connsiteY3" fmla="*/ 66222 h 547224"/>
                    <a:gd name="connsiteX4" fmla="*/ 462905 w 593533"/>
                    <a:gd name="connsiteY4" fmla="*/ 26217 h 547224"/>
                    <a:gd name="connsiteX5" fmla="*/ 407609 w 593533"/>
                    <a:gd name="connsiteY5" fmla="*/ 714 h 547224"/>
                    <a:gd name="connsiteX6" fmla="*/ 346359 w 593533"/>
                    <a:gd name="connsiteY6" fmla="*/ 16716 h 547224"/>
                    <a:gd name="connsiteX7" fmla="*/ 226557 w 593533"/>
                    <a:gd name="connsiteY7" fmla="*/ 109337 h 547224"/>
                    <a:gd name="connsiteX8" fmla="*/ 6778 w 593533"/>
                    <a:gd name="connsiteY8" fmla="*/ 545068 h 547224"/>
                    <a:gd name="connsiteX9" fmla="*/ 566134 w 593533"/>
                    <a:gd name="connsiteY9" fmla="*/ 342367 h 547224"/>
                    <a:gd name="connsiteX0" fmla="*/ 577528 w 604927"/>
                    <a:gd name="connsiteY0" fmla="*/ 342367 h 547224"/>
                    <a:gd name="connsiteX1" fmla="*/ 603178 w 604927"/>
                    <a:gd name="connsiteY1" fmla="*/ 206312 h 547224"/>
                    <a:gd name="connsiteX2" fmla="*/ 594111 w 604927"/>
                    <a:gd name="connsiteY2" fmla="*/ 139313 h 547224"/>
                    <a:gd name="connsiteX3" fmla="*/ 516995 w 604927"/>
                    <a:gd name="connsiteY3" fmla="*/ 66222 h 547224"/>
                    <a:gd name="connsiteX4" fmla="*/ 474299 w 604927"/>
                    <a:gd name="connsiteY4" fmla="*/ 26217 h 547224"/>
                    <a:gd name="connsiteX5" fmla="*/ 419003 w 604927"/>
                    <a:gd name="connsiteY5" fmla="*/ 714 h 547224"/>
                    <a:gd name="connsiteX6" fmla="*/ 357753 w 604927"/>
                    <a:gd name="connsiteY6" fmla="*/ 16716 h 547224"/>
                    <a:gd name="connsiteX7" fmla="*/ 237951 w 604927"/>
                    <a:gd name="connsiteY7" fmla="*/ 109337 h 547224"/>
                    <a:gd name="connsiteX8" fmla="*/ 145526 w 604927"/>
                    <a:gd name="connsiteY8" fmla="*/ 276825 h 547224"/>
                    <a:gd name="connsiteX9" fmla="*/ 18172 w 604927"/>
                    <a:gd name="connsiteY9" fmla="*/ 545068 h 547224"/>
                    <a:gd name="connsiteX10" fmla="*/ 577528 w 604927"/>
                    <a:gd name="connsiteY10" fmla="*/ 342367 h 547224"/>
                    <a:gd name="connsiteX0" fmla="*/ 593211 w 620610"/>
                    <a:gd name="connsiteY0" fmla="*/ 342367 h 547224"/>
                    <a:gd name="connsiteX1" fmla="*/ 618861 w 620610"/>
                    <a:gd name="connsiteY1" fmla="*/ 206312 h 547224"/>
                    <a:gd name="connsiteX2" fmla="*/ 609794 w 620610"/>
                    <a:gd name="connsiteY2" fmla="*/ 139313 h 547224"/>
                    <a:gd name="connsiteX3" fmla="*/ 532678 w 620610"/>
                    <a:gd name="connsiteY3" fmla="*/ 66222 h 547224"/>
                    <a:gd name="connsiteX4" fmla="*/ 489982 w 620610"/>
                    <a:gd name="connsiteY4" fmla="*/ 26217 h 547224"/>
                    <a:gd name="connsiteX5" fmla="*/ 434686 w 620610"/>
                    <a:gd name="connsiteY5" fmla="*/ 714 h 547224"/>
                    <a:gd name="connsiteX6" fmla="*/ 373436 w 620610"/>
                    <a:gd name="connsiteY6" fmla="*/ 16716 h 547224"/>
                    <a:gd name="connsiteX7" fmla="*/ 253634 w 620610"/>
                    <a:gd name="connsiteY7" fmla="*/ 109337 h 547224"/>
                    <a:gd name="connsiteX8" fmla="*/ 161209 w 620610"/>
                    <a:gd name="connsiteY8" fmla="*/ 276825 h 547224"/>
                    <a:gd name="connsiteX9" fmla="*/ 73050 w 620610"/>
                    <a:gd name="connsiteY9" fmla="*/ 410322 h 547224"/>
                    <a:gd name="connsiteX10" fmla="*/ 33855 w 620610"/>
                    <a:gd name="connsiteY10" fmla="*/ 545068 h 547224"/>
                    <a:gd name="connsiteX11" fmla="*/ 593211 w 620610"/>
                    <a:gd name="connsiteY11" fmla="*/ 342367 h 547224"/>
                    <a:gd name="connsiteX0" fmla="*/ 587040 w 614439"/>
                    <a:gd name="connsiteY0" fmla="*/ 342367 h 545174"/>
                    <a:gd name="connsiteX1" fmla="*/ 612690 w 614439"/>
                    <a:gd name="connsiteY1" fmla="*/ 206312 h 545174"/>
                    <a:gd name="connsiteX2" fmla="*/ 603623 w 614439"/>
                    <a:gd name="connsiteY2" fmla="*/ 139313 h 545174"/>
                    <a:gd name="connsiteX3" fmla="*/ 526507 w 614439"/>
                    <a:gd name="connsiteY3" fmla="*/ 66222 h 545174"/>
                    <a:gd name="connsiteX4" fmla="*/ 483811 w 614439"/>
                    <a:gd name="connsiteY4" fmla="*/ 26217 h 545174"/>
                    <a:gd name="connsiteX5" fmla="*/ 428515 w 614439"/>
                    <a:gd name="connsiteY5" fmla="*/ 714 h 545174"/>
                    <a:gd name="connsiteX6" fmla="*/ 367265 w 614439"/>
                    <a:gd name="connsiteY6" fmla="*/ 16716 h 545174"/>
                    <a:gd name="connsiteX7" fmla="*/ 247463 w 614439"/>
                    <a:gd name="connsiteY7" fmla="*/ 109337 h 545174"/>
                    <a:gd name="connsiteX8" fmla="*/ 155038 w 614439"/>
                    <a:gd name="connsiteY8" fmla="*/ 276825 h 545174"/>
                    <a:gd name="connsiteX9" fmla="*/ 66879 w 614439"/>
                    <a:gd name="connsiteY9" fmla="*/ 410322 h 545174"/>
                    <a:gd name="connsiteX10" fmla="*/ 27684 w 614439"/>
                    <a:gd name="connsiteY10" fmla="*/ 545068 h 545174"/>
                    <a:gd name="connsiteX11" fmla="*/ 502074 w 614439"/>
                    <a:gd name="connsiteY11" fmla="*/ 431312 h 545174"/>
                    <a:gd name="connsiteX12" fmla="*/ 587040 w 614439"/>
                    <a:gd name="connsiteY12" fmla="*/ 342367 h 545174"/>
                    <a:gd name="connsiteX0" fmla="*/ 576594 w 603993"/>
                    <a:gd name="connsiteY0" fmla="*/ 342367 h 545068"/>
                    <a:gd name="connsiteX1" fmla="*/ 602244 w 603993"/>
                    <a:gd name="connsiteY1" fmla="*/ 206312 h 545068"/>
                    <a:gd name="connsiteX2" fmla="*/ 593177 w 603993"/>
                    <a:gd name="connsiteY2" fmla="*/ 139313 h 545068"/>
                    <a:gd name="connsiteX3" fmla="*/ 516061 w 603993"/>
                    <a:gd name="connsiteY3" fmla="*/ 66222 h 545068"/>
                    <a:gd name="connsiteX4" fmla="*/ 473365 w 603993"/>
                    <a:gd name="connsiteY4" fmla="*/ 26217 h 545068"/>
                    <a:gd name="connsiteX5" fmla="*/ 418069 w 603993"/>
                    <a:gd name="connsiteY5" fmla="*/ 714 h 545068"/>
                    <a:gd name="connsiteX6" fmla="*/ 356819 w 603993"/>
                    <a:gd name="connsiteY6" fmla="*/ 16716 h 545068"/>
                    <a:gd name="connsiteX7" fmla="*/ 237017 w 603993"/>
                    <a:gd name="connsiteY7" fmla="*/ 109337 h 545068"/>
                    <a:gd name="connsiteX8" fmla="*/ 144592 w 603993"/>
                    <a:gd name="connsiteY8" fmla="*/ 276825 h 545068"/>
                    <a:gd name="connsiteX9" fmla="*/ 56433 w 603993"/>
                    <a:gd name="connsiteY9" fmla="*/ 410322 h 545068"/>
                    <a:gd name="connsiteX10" fmla="*/ 17238 w 603993"/>
                    <a:gd name="connsiteY10" fmla="*/ 545068 h 545068"/>
                    <a:gd name="connsiteX11" fmla="*/ 346097 w 603993"/>
                    <a:gd name="connsiteY11" fmla="*/ 473853 h 545068"/>
                    <a:gd name="connsiteX12" fmla="*/ 491628 w 603993"/>
                    <a:gd name="connsiteY12" fmla="*/ 431312 h 545068"/>
                    <a:gd name="connsiteX13" fmla="*/ 576594 w 603993"/>
                    <a:gd name="connsiteY13" fmla="*/ 342367 h 545068"/>
                    <a:gd name="connsiteX0" fmla="*/ 564123 w 591522"/>
                    <a:gd name="connsiteY0" fmla="*/ 342367 h 545068"/>
                    <a:gd name="connsiteX1" fmla="*/ 589773 w 591522"/>
                    <a:gd name="connsiteY1" fmla="*/ 206312 h 545068"/>
                    <a:gd name="connsiteX2" fmla="*/ 580706 w 591522"/>
                    <a:gd name="connsiteY2" fmla="*/ 139313 h 545068"/>
                    <a:gd name="connsiteX3" fmla="*/ 503590 w 591522"/>
                    <a:gd name="connsiteY3" fmla="*/ 66222 h 545068"/>
                    <a:gd name="connsiteX4" fmla="*/ 460894 w 591522"/>
                    <a:gd name="connsiteY4" fmla="*/ 26217 h 545068"/>
                    <a:gd name="connsiteX5" fmla="*/ 405598 w 591522"/>
                    <a:gd name="connsiteY5" fmla="*/ 714 h 545068"/>
                    <a:gd name="connsiteX6" fmla="*/ 344348 w 591522"/>
                    <a:gd name="connsiteY6" fmla="*/ 16716 h 545068"/>
                    <a:gd name="connsiteX7" fmla="*/ 224546 w 591522"/>
                    <a:gd name="connsiteY7" fmla="*/ 109337 h 545068"/>
                    <a:gd name="connsiteX8" fmla="*/ 132121 w 591522"/>
                    <a:gd name="connsiteY8" fmla="*/ 276825 h 545068"/>
                    <a:gd name="connsiteX9" fmla="*/ 43962 w 591522"/>
                    <a:gd name="connsiteY9" fmla="*/ 410322 h 545068"/>
                    <a:gd name="connsiteX10" fmla="*/ 4767 w 591522"/>
                    <a:gd name="connsiteY10" fmla="*/ 545068 h 545068"/>
                    <a:gd name="connsiteX11" fmla="*/ 150033 w 591522"/>
                    <a:gd name="connsiteY11" fmla="*/ 513594 h 545068"/>
                    <a:gd name="connsiteX12" fmla="*/ 333626 w 591522"/>
                    <a:gd name="connsiteY12" fmla="*/ 473853 h 545068"/>
                    <a:gd name="connsiteX13" fmla="*/ 479157 w 591522"/>
                    <a:gd name="connsiteY13" fmla="*/ 431312 h 545068"/>
                    <a:gd name="connsiteX14" fmla="*/ 564123 w 591522"/>
                    <a:gd name="connsiteY14" fmla="*/ 342367 h 545068"/>
                    <a:gd name="connsiteX0" fmla="*/ 563522 w 590921"/>
                    <a:gd name="connsiteY0" fmla="*/ 342367 h 545068"/>
                    <a:gd name="connsiteX1" fmla="*/ 589172 w 590921"/>
                    <a:gd name="connsiteY1" fmla="*/ 206312 h 545068"/>
                    <a:gd name="connsiteX2" fmla="*/ 580105 w 590921"/>
                    <a:gd name="connsiteY2" fmla="*/ 139313 h 545068"/>
                    <a:gd name="connsiteX3" fmla="*/ 502989 w 590921"/>
                    <a:gd name="connsiteY3" fmla="*/ 66222 h 545068"/>
                    <a:gd name="connsiteX4" fmla="*/ 460293 w 590921"/>
                    <a:gd name="connsiteY4" fmla="*/ 26217 h 545068"/>
                    <a:gd name="connsiteX5" fmla="*/ 404997 w 590921"/>
                    <a:gd name="connsiteY5" fmla="*/ 714 h 545068"/>
                    <a:gd name="connsiteX6" fmla="*/ 343747 w 590921"/>
                    <a:gd name="connsiteY6" fmla="*/ 16716 h 545068"/>
                    <a:gd name="connsiteX7" fmla="*/ 223945 w 590921"/>
                    <a:gd name="connsiteY7" fmla="*/ 109337 h 545068"/>
                    <a:gd name="connsiteX8" fmla="*/ 131520 w 590921"/>
                    <a:gd name="connsiteY8" fmla="*/ 276825 h 545068"/>
                    <a:gd name="connsiteX9" fmla="*/ 84502 w 590921"/>
                    <a:gd name="connsiteY9" fmla="*/ 346233 h 545068"/>
                    <a:gd name="connsiteX10" fmla="*/ 43361 w 590921"/>
                    <a:gd name="connsiteY10" fmla="*/ 410322 h 545068"/>
                    <a:gd name="connsiteX11" fmla="*/ 4166 w 590921"/>
                    <a:gd name="connsiteY11" fmla="*/ 545068 h 545068"/>
                    <a:gd name="connsiteX12" fmla="*/ 149432 w 590921"/>
                    <a:gd name="connsiteY12" fmla="*/ 513594 h 545068"/>
                    <a:gd name="connsiteX13" fmla="*/ 333025 w 590921"/>
                    <a:gd name="connsiteY13" fmla="*/ 473853 h 545068"/>
                    <a:gd name="connsiteX14" fmla="*/ 478556 w 590921"/>
                    <a:gd name="connsiteY14" fmla="*/ 431312 h 545068"/>
                    <a:gd name="connsiteX15" fmla="*/ 563522 w 590921"/>
                    <a:gd name="connsiteY15" fmla="*/ 342367 h 545068"/>
                    <a:gd name="connsiteX0" fmla="*/ 563522 w 590921"/>
                    <a:gd name="connsiteY0" fmla="*/ 342367 h 545068"/>
                    <a:gd name="connsiteX1" fmla="*/ 589172 w 590921"/>
                    <a:gd name="connsiteY1" fmla="*/ 206312 h 545068"/>
                    <a:gd name="connsiteX2" fmla="*/ 580105 w 590921"/>
                    <a:gd name="connsiteY2" fmla="*/ 139313 h 545068"/>
                    <a:gd name="connsiteX3" fmla="*/ 502989 w 590921"/>
                    <a:gd name="connsiteY3" fmla="*/ 66222 h 545068"/>
                    <a:gd name="connsiteX4" fmla="*/ 460293 w 590921"/>
                    <a:gd name="connsiteY4" fmla="*/ 26217 h 545068"/>
                    <a:gd name="connsiteX5" fmla="*/ 404997 w 590921"/>
                    <a:gd name="connsiteY5" fmla="*/ 714 h 545068"/>
                    <a:gd name="connsiteX6" fmla="*/ 343747 w 590921"/>
                    <a:gd name="connsiteY6" fmla="*/ 16716 h 545068"/>
                    <a:gd name="connsiteX7" fmla="*/ 223945 w 590921"/>
                    <a:gd name="connsiteY7" fmla="*/ 109337 h 545068"/>
                    <a:gd name="connsiteX8" fmla="*/ 140476 w 590921"/>
                    <a:gd name="connsiteY8" fmla="*/ 277944 h 545068"/>
                    <a:gd name="connsiteX9" fmla="*/ 84502 w 590921"/>
                    <a:gd name="connsiteY9" fmla="*/ 346233 h 545068"/>
                    <a:gd name="connsiteX10" fmla="*/ 43361 w 590921"/>
                    <a:gd name="connsiteY10" fmla="*/ 410322 h 545068"/>
                    <a:gd name="connsiteX11" fmla="*/ 4166 w 590921"/>
                    <a:gd name="connsiteY11" fmla="*/ 545068 h 545068"/>
                    <a:gd name="connsiteX12" fmla="*/ 149432 w 590921"/>
                    <a:gd name="connsiteY12" fmla="*/ 513594 h 545068"/>
                    <a:gd name="connsiteX13" fmla="*/ 333025 w 590921"/>
                    <a:gd name="connsiteY13" fmla="*/ 473853 h 545068"/>
                    <a:gd name="connsiteX14" fmla="*/ 478556 w 590921"/>
                    <a:gd name="connsiteY14" fmla="*/ 431312 h 545068"/>
                    <a:gd name="connsiteX15" fmla="*/ 563522 w 590921"/>
                    <a:gd name="connsiteY15" fmla="*/ 342367 h 545068"/>
                    <a:gd name="connsiteX0" fmla="*/ 563522 w 590921"/>
                    <a:gd name="connsiteY0" fmla="*/ 342367 h 545068"/>
                    <a:gd name="connsiteX1" fmla="*/ 589172 w 590921"/>
                    <a:gd name="connsiteY1" fmla="*/ 206312 h 545068"/>
                    <a:gd name="connsiteX2" fmla="*/ 580105 w 590921"/>
                    <a:gd name="connsiteY2" fmla="*/ 139313 h 545068"/>
                    <a:gd name="connsiteX3" fmla="*/ 502989 w 590921"/>
                    <a:gd name="connsiteY3" fmla="*/ 66222 h 545068"/>
                    <a:gd name="connsiteX4" fmla="*/ 460293 w 590921"/>
                    <a:gd name="connsiteY4" fmla="*/ 26217 h 545068"/>
                    <a:gd name="connsiteX5" fmla="*/ 404997 w 590921"/>
                    <a:gd name="connsiteY5" fmla="*/ 714 h 545068"/>
                    <a:gd name="connsiteX6" fmla="*/ 343747 w 590921"/>
                    <a:gd name="connsiteY6" fmla="*/ 16716 h 545068"/>
                    <a:gd name="connsiteX7" fmla="*/ 223945 w 590921"/>
                    <a:gd name="connsiteY7" fmla="*/ 109337 h 545068"/>
                    <a:gd name="connsiteX8" fmla="*/ 146073 w 590921"/>
                    <a:gd name="connsiteY8" fmla="*/ 277944 h 545068"/>
                    <a:gd name="connsiteX9" fmla="*/ 84502 w 590921"/>
                    <a:gd name="connsiteY9" fmla="*/ 346233 h 545068"/>
                    <a:gd name="connsiteX10" fmla="*/ 43361 w 590921"/>
                    <a:gd name="connsiteY10" fmla="*/ 410322 h 545068"/>
                    <a:gd name="connsiteX11" fmla="*/ 4166 w 590921"/>
                    <a:gd name="connsiteY11" fmla="*/ 545068 h 545068"/>
                    <a:gd name="connsiteX12" fmla="*/ 149432 w 590921"/>
                    <a:gd name="connsiteY12" fmla="*/ 513594 h 545068"/>
                    <a:gd name="connsiteX13" fmla="*/ 333025 w 590921"/>
                    <a:gd name="connsiteY13" fmla="*/ 473853 h 545068"/>
                    <a:gd name="connsiteX14" fmla="*/ 478556 w 590921"/>
                    <a:gd name="connsiteY14" fmla="*/ 431312 h 545068"/>
                    <a:gd name="connsiteX15" fmla="*/ 563522 w 590921"/>
                    <a:gd name="connsiteY15" fmla="*/ 342367 h 545068"/>
                    <a:gd name="connsiteX0" fmla="*/ 563522 w 590921"/>
                    <a:gd name="connsiteY0" fmla="*/ 342367 h 545068"/>
                    <a:gd name="connsiteX1" fmla="*/ 589172 w 590921"/>
                    <a:gd name="connsiteY1" fmla="*/ 206312 h 545068"/>
                    <a:gd name="connsiteX2" fmla="*/ 580105 w 590921"/>
                    <a:gd name="connsiteY2" fmla="*/ 139313 h 545068"/>
                    <a:gd name="connsiteX3" fmla="*/ 502989 w 590921"/>
                    <a:gd name="connsiteY3" fmla="*/ 66222 h 545068"/>
                    <a:gd name="connsiteX4" fmla="*/ 460293 w 590921"/>
                    <a:gd name="connsiteY4" fmla="*/ 26217 h 545068"/>
                    <a:gd name="connsiteX5" fmla="*/ 404997 w 590921"/>
                    <a:gd name="connsiteY5" fmla="*/ 714 h 545068"/>
                    <a:gd name="connsiteX6" fmla="*/ 343747 w 590921"/>
                    <a:gd name="connsiteY6" fmla="*/ 16716 h 545068"/>
                    <a:gd name="connsiteX7" fmla="*/ 223945 w 590921"/>
                    <a:gd name="connsiteY7" fmla="*/ 109337 h 545068"/>
                    <a:gd name="connsiteX8" fmla="*/ 146073 w 590921"/>
                    <a:gd name="connsiteY8" fmla="*/ 277944 h 545068"/>
                    <a:gd name="connsiteX9" fmla="*/ 84502 w 590921"/>
                    <a:gd name="connsiteY9" fmla="*/ 346233 h 545068"/>
                    <a:gd name="connsiteX10" fmla="*/ 43361 w 590921"/>
                    <a:gd name="connsiteY10" fmla="*/ 410322 h 545068"/>
                    <a:gd name="connsiteX11" fmla="*/ 4166 w 590921"/>
                    <a:gd name="connsiteY11" fmla="*/ 545068 h 545068"/>
                    <a:gd name="connsiteX12" fmla="*/ 150551 w 590921"/>
                    <a:gd name="connsiteY12" fmla="*/ 501280 h 545068"/>
                    <a:gd name="connsiteX13" fmla="*/ 333025 w 590921"/>
                    <a:gd name="connsiteY13" fmla="*/ 473853 h 545068"/>
                    <a:gd name="connsiteX14" fmla="*/ 478556 w 590921"/>
                    <a:gd name="connsiteY14" fmla="*/ 431312 h 545068"/>
                    <a:gd name="connsiteX15" fmla="*/ 563522 w 590921"/>
                    <a:gd name="connsiteY15" fmla="*/ 342367 h 545068"/>
                    <a:gd name="connsiteX0" fmla="*/ 563522 w 590921"/>
                    <a:gd name="connsiteY0" fmla="*/ 342367 h 545068"/>
                    <a:gd name="connsiteX1" fmla="*/ 589172 w 590921"/>
                    <a:gd name="connsiteY1" fmla="*/ 206312 h 545068"/>
                    <a:gd name="connsiteX2" fmla="*/ 580105 w 590921"/>
                    <a:gd name="connsiteY2" fmla="*/ 139313 h 545068"/>
                    <a:gd name="connsiteX3" fmla="*/ 502989 w 590921"/>
                    <a:gd name="connsiteY3" fmla="*/ 66222 h 545068"/>
                    <a:gd name="connsiteX4" fmla="*/ 460293 w 590921"/>
                    <a:gd name="connsiteY4" fmla="*/ 26217 h 545068"/>
                    <a:gd name="connsiteX5" fmla="*/ 404997 w 590921"/>
                    <a:gd name="connsiteY5" fmla="*/ 714 h 545068"/>
                    <a:gd name="connsiteX6" fmla="*/ 343747 w 590921"/>
                    <a:gd name="connsiteY6" fmla="*/ 16716 h 545068"/>
                    <a:gd name="connsiteX7" fmla="*/ 223945 w 590921"/>
                    <a:gd name="connsiteY7" fmla="*/ 109337 h 545068"/>
                    <a:gd name="connsiteX8" fmla="*/ 146073 w 590921"/>
                    <a:gd name="connsiteY8" fmla="*/ 277944 h 545068"/>
                    <a:gd name="connsiteX9" fmla="*/ 84502 w 590921"/>
                    <a:gd name="connsiteY9" fmla="*/ 346233 h 545068"/>
                    <a:gd name="connsiteX10" fmla="*/ 43361 w 590921"/>
                    <a:gd name="connsiteY10" fmla="*/ 410322 h 545068"/>
                    <a:gd name="connsiteX11" fmla="*/ 4166 w 590921"/>
                    <a:gd name="connsiteY11" fmla="*/ 545068 h 545068"/>
                    <a:gd name="connsiteX12" fmla="*/ 147193 w 590921"/>
                    <a:gd name="connsiteY12" fmla="*/ 495683 h 545068"/>
                    <a:gd name="connsiteX13" fmla="*/ 333025 w 590921"/>
                    <a:gd name="connsiteY13" fmla="*/ 473853 h 545068"/>
                    <a:gd name="connsiteX14" fmla="*/ 478556 w 590921"/>
                    <a:gd name="connsiteY14" fmla="*/ 431312 h 545068"/>
                    <a:gd name="connsiteX15" fmla="*/ 563522 w 590921"/>
                    <a:gd name="connsiteY15" fmla="*/ 342367 h 545068"/>
                    <a:gd name="connsiteX0" fmla="*/ 564401 w 591800"/>
                    <a:gd name="connsiteY0" fmla="*/ 342367 h 545068"/>
                    <a:gd name="connsiteX1" fmla="*/ 590051 w 591800"/>
                    <a:gd name="connsiteY1" fmla="*/ 206312 h 545068"/>
                    <a:gd name="connsiteX2" fmla="*/ 580984 w 591800"/>
                    <a:gd name="connsiteY2" fmla="*/ 139313 h 545068"/>
                    <a:gd name="connsiteX3" fmla="*/ 503868 w 591800"/>
                    <a:gd name="connsiteY3" fmla="*/ 66222 h 545068"/>
                    <a:gd name="connsiteX4" fmla="*/ 461172 w 591800"/>
                    <a:gd name="connsiteY4" fmla="*/ 26217 h 545068"/>
                    <a:gd name="connsiteX5" fmla="*/ 405876 w 591800"/>
                    <a:gd name="connsiteY5" fmla="*/ 714 h 545068"/>
                    <a:gd name="connsiteX6" fmla="*/ 344626 w 591800"/>
                    <a:gd name="connsiteY6" fmla="*/ 16716 h 545068"/>
                    <a:gd name="connsiteX7" fmla="*/ 224824 w 591800"/>
                    <a:gd name="connsiteY7" fmla="*/ 109337 h 545068"/>
                    <a:gd name="connsiteX8" fmla="*/ 146952 w 591800"/>
                    <a:gd name="connsiteY8" fmla="*/ 277944 h 545068"/>
                    <a:gd name="connsiteX9" fmla="*/ 85381 w 591800"/>
                    <a:gd name="connsiteY9" fmla="*/ 346233 h 545068"/>
                    <a:gd name="connsiteX10" fmla="*/ 34165 w 591800"/>
                    <a:gd name="connsiteY10" fmla="*/ 415919 h 545068"/>
                    <a:gd name="connsiteX11" fmla="*/ 5045 w 591800"/>
                    <a:gd name="connsiteY11" fmla="*/ 545068 h 545068"/>
                    <a:gd name="connsiteX12" fmla="*/ 148072 w 591800"/>
                    <a:gd name="connsiteY12" fmla="*/ 495683 h 545068"/>
                    <a:gd name="connsiteX13" fmla="*/ 333904 w 591800"/>
                    <a:gd name="connsiteY13" fmla="*/ 473853 h 545068"/>
                    <a:gd name="connsiteX14" fmla="*/ 479435 w 591800"/>
                    <a:gd name="connsiteY14" fmla="*/ 431312 h 545068"/>
                    <a:gd name="connsiteX15" fmla="*/ 564401 w 591800"/>
                    <a:gd name="connsiteY15" fmla="*/ 342367 h 545068"/>
                    <a:gd name="connsiteX0" fmla="*/ 564401 w 591800"/>
                    <a:gd name="connsiteY0" fmla="*/ 342367 h 545068"/>
                    <a:gd name="connsiteX1" fmla="*/ 590051 w 591800"/>
                    <a:gd name="connsiteY1" fmla="*/ 206312 h 545068"/>
                    <a:gd name="connsiteX2" fmla="*/ 580984 w 591800"/>
                    <a:gd name="connsiteY2" fmla="*/ 139313 h 545068"/>
                    <a:gd name="connsiteX3" fmla="*/ 503868 w 591800"/>
                    <a:gd name="connsiteY3" fmla="*/ 66222 h 545068"/>
                    <a:gd name="connsiteX4" fmla="*/ 461172 w 591800"/>
                    <a:gd name="connsiteY4" fmla="*/ 26217 h 545068"/>
                    <a:gd name="connsiteX5" fmla="*/ 405876 w 591800"/>
                    <a:gd name="connsiteY5" fmla="*/ 714 h 545068"/>
                    <a:gd name="connsiteX6" fmla="*/ 344626 w 591800"/>
                    <a:gd name="connsiteY6" fmla="*/ 16716 h 545068"/>
                    <a:gd name="connsiteX7" fmla="*/ 224824 w 591800"/>
                    <a:gd name="connsiteY7" fmla="*/ 109337 h 545068"/>
                    <a:gd name="connsiteX8" fmla="*/ 146952 w 591800"/>
                    <a:gd name="connsiteY8" fmla="*/ 277944 h 545068"/>
                    <a:gd name="connsiteX9" fmla="*/ 85381 w 591800"/>
                    <a:gd name="connsiteY9" fmla="*/ 346233 h 545068"/>
                    <a:gd name="connsiteX10" fmla="*/ 34165 w 591800"/>
                    <a:gd name="connsiteY10" fmla="*/ 415919 h 545068"/>
                    <a:gd name="connsiteX11" fmla="*/ 5045 w 591800"/>
                    <a:gd name="connsiteY11" fmla="*/ 545068 h 545068"/>
                    <a:gd name="connsiteX12" fmla="*/ 148072 w 591800"/>
                    <a:gd name="connsiteY12" fmla="*/ 495683 h 545068"/>
                    <a:gd name="connsiteX13" fmla="*/ 333904 w 591800"/>
                    <a:gd name="connsiteY13" fmla="*/ 473853 h 545068"/>
                    <a:gd name="connsiteX14" fmla="*/ 479435 w 591800"/>
                    <a:gd name="connsiteY14" fmla="*/ 431312 h 545068"/>
                    <a:gd name="connsiteX15" fmla="*/ 564401 w 591800"/>
                    <a:gd name="connsiteY15" fmla="*/ 342367 h 545068"/>
                    <a:gd name="connsiteX0" fmla="*/ 564401 w 591800"/>
                    <a:gd name="connsiteY0" fmla="*/ 342367 h 545068"/>
                    <a:gd name="connsiteX1" fmla="*/ 590051 w 591800"/>
                    <a:gd name="connsiteY1" fmla="*/ 206312 h 545068"/>
                    <a:gd name="connsiteX2" fmla="*/ 580984 w 591800"/>
                    <a:gd name="connsiteY2" fmla="*/ 139313 h 545068"/>
                    <a:gd name="connsiteX3" fmla="*/ 503868 w 591800"/>
                    <a:gd name="connsiteY3" fmla="*/ 66222 h 545068"/>
                    <a:gd name="connsiteX4" fmla="*/ 461172 w 591800"/>
                    <a:gd name="connsiteY4" fmla="*/ 26217 h 545068"/>
                    <a:gd name="connsiteX5" fmla="*/ 405876 w 591800"/>
                    <a:gd name="connsiteY5" fmla="*/ 714 h 545068"/>
                    <a:gd name="connsiteX6" fmla="*/ 344626 w 591800"/>
                    <a:gd name="connsiteY6" fmla="*/ 16716 h 545068"/>
                    <a:gd name="connsiteX7" fmla="*/ 224824 w 591800"/>
                    <a:gd name="connsiteY7" fmla="*/ 109337 h 545068"/>
                    <a:gd name="connsiteX8" fmla="*/ 146952 w 591800"/>
                    <a:gd name="connsiteY8" fmla="*/ 277944 h 545068"/>
                    <a:gd name="connsiteX9" fmla="*/ 85381 w 591800"/>
                    <a:gd name="connsiteY9" fmla="*/ 346233 h 545068"/>
                    <a:gd name="connsiteX10" fmla="*/ 34165 w 591800"/>
                    <a:gd name="connsiteY10" fmla="*/ 415919 h 545068"/>
                    <a:gd name="connsiteX11" fmla="*/ 5045 w 591800"/>
                    <a:gd name="connsiteY11" fmla="*/ 545068 h 545068"/>
                    <a:gd name="connsiteX12" fmla="*/ 148072 w 591800"/>
                    <a:gd name="connsiteY12" fmla="*/ 495683 h 545068"/>
                    <a:gd name="connsiteX13" fmla="*/ 333904 w 591800"/>
                    <a:gd name="connsiteY13" fmla="*/ 473853 h 545068"/>
                    <a:gd name="connsiteX14" fmla="*/ 479435 w 591800"/>
                    <a:gd name="connsiteY14" fmla="*/ 431312 h 545068"/>
                    <a:gd name="connsiteX15" fmla="*/ 564401 w 591800"/>
                    <a:gd name="connsiteY15" fmla="*/ 342367 h 545068"/>
                    <a:gd name="connsiteX0" fmla="*/ 564401 w 591800"/>
                    <a:gd name="connsiteY0" fmla="*/ 342367 h 545068"/>
                    <a:gd name="connsiteX1" fmla="*/ 590051 w 591800"/>
                    <a:gd name="connsiteY1" fmla="*/ 206312 h 545068"/>
                    <a:gd name="connsiteX2" fmla="*/ 580984 w 591800"/>
                    <a:gd name="connsiteY2" fmla="*/ 139313 h 545068"/>
                    <a:gd name="connsiteX3" fmla="*/ 503868 w 591800"/>
                    <a:gd name="connsiteY3" fmla="*/ 66222 h 545068"/>
                    <a:gd name="connsiteX4" fmla="*/ 461172 w 591800"/>
                    <a:gd name="connsiteY4" fmla="*/ 26217 h 545068"/>
                    <a:gd name="connsiteX5" fmla="*/ 405876 w 591800"/>
                    <a:gd name="connsiteY5" fmla="*/ 714 h 545068"/>
                    <a:gd name="connsiteX6" fmla="*/ 344626 w 591800"/>
                    <a:gd name="connsiteY6" fmla="*/ 16716 h 545068"/>
                    <a:gd name="connsiteX7" fmla="*/ 224824 w 591800"/>
                    <a:gd name="connsiteY7" fmla="*/ 109337 h 545068"/>
                    <a:gd name="connsiteX8" fmla="*/ 146952 w 591800"/>
                    <a:gd name="connsiteY8" fmla="*/ 277944 h 545068"/>
                    <a:gd name="connsiteX9" fmla="*/ 85381 w 591800"/>
                    <a:gd name="connsiteY9" fmla="*/ 346233 h 545068"/>
                    <a:gd name="connsiteX10" fmla="*/ 34165 w 591800"/>
                    <a:gd name="connsiteY10" fmla="*/ 415919 h 545068"/>
                    <a:gd name="connsiteX11" fmla="*/ 5045 w 591800"/>
                    <a:gd name="connsiteY11" fmla="*/ 545068 h 545068"/>
                    <a:gd name="connsiteX12" fmla="*/ 148072 w 591800"/>
                    <a:gd name="connsiteY12" fmla="*/ 495683 h 545068"/>
                    <a:gd name="connsiteX13" fmla="*/ 333904 w 591800"/>
                    <a:gd name="connsiteY13" fmla="*/ 473853 h 545068"/>
                    <a:gd name="connsiteX14" fmla="*/ 479435 w 591800"/>
                    <a:gd name="connsiteY14" fmla="*/ 431312 h 545068"/>
                    <a:gd name="connsiteX15" fmla="*/ 564401 w 591800"/>
                    <a:gd name="connsiteY15" fmla="*/ 342367 h 545068"/>
                    <a:gd name="connsiteX0" fmla="*/ 564401 w 591800"/>
                    <a:gd name="connsiteY0" fmla="*/ 342367 h 545068"/>
                    <a:gd name="connsiteX1" fmla="*/ 590051 w 591800"/>
                    <a:gd name="connsiteY1" fmla="*/ 206312 h 545068"/>
                    <a:gd name="connsiteX2" fmla="*/ 580984 w 591800"/>
                    <a:gd name="connsiteY2" fmla="*/ 139313 h 545068"/>
                    <a:gd name="connsiteX3" fmla="*/ 503868 w 591800"/>
                    <a:gd name="connsiteY3" fmla="*/ 66222 h 545068"/>
                    <a:gd name="connsiteX4" fmla="*/ 461172 w 591800"/>
                    <a:gd name="connsiteY4" fmla="*/ 26217 h 545068"/>
                    <a:gd name="connsiteX5" fmla="*/ 405876 w 591800"/>
                    <a:gd name="connsiteY5" fmla="*/ 714 h 545068"/>
                    <a:gd name="connsiteX6" fmla="*/ 344626 w 591800"/>
                    <a:gd name="connsiteY6" fmla="*/ 16716 h 545068"/>
                    <a:gd name="connsiteX7" fmla="*/ 224824 w 591800"/>
                    <a:gd name="connsiteY7" fmla="*/ 109337 h 545068"/>
                    <a:gd name="connsiteX8" fmla="*/ 146952 w 591800"/>
                    <a:gd name="connsiteY8" fmla="*/ 277944 h 545068"/>
                    <a:gd name="connsiteX9" fmla="*/ 85381 w 591800"/>
                    <a:gd name="connsiteY9" fmla="*/ 346233 h 545068"/>
                    <a:gd name="connsiteX10" fmla="*/ 34165 w 591800"/>
                    <a:gd name="connsiteY10" fmla="*/ 415919 h 545068"/>
                    <a:gd name="connsiteX11" fmla="*/ 5045 w 591800"/>
                    <a:gd name="connsiteY11" fmla="*/ 545068 h 545068"/>
                    <a:gd name="connsiteX12" fmla="*/ 148072 w 591800"/>
                    <a:gd name="connsiteY12" fmla="*/ 495683 h 545068"/>
                    <a:gd name="connsiteX13" fmla="*/ 333904 w 591800"/>
                    <a:gd name="connsiteY13" fmla="*/ 473853 h 545068"/>
                    <a:gd name="connsiteX14" fmla="*/ 479435 w 591800"/>
                    <a:gd name="connsiteY14" fmla="*/ 431312 h 545068"/>
                    <a:gd name="connsiteX15" fmla="*/ 564401 w 591800"/>
                    <a:gd name="connsiteY15" fmla="*/ 342367 h 545068"/>
                    <a:gd name="connsiteX0" fmla="*/ 564401 w 591800"/>
                    <a:gd name="connsiteY0" fmla="*/ 342367 h 545068"/>
                    <a:gd name="connsiteX1" fmla="*/ 590051 w 591800"/>
                    <a:gd name="connsiteY1" fmla="*/ 206312 h 545068"/>
                    <a:gd name="connsiteX2" fmla="*/ 580984 w 591800"/>
                    <a:gd name="connsiteY2" fmla="*/ 139313 h 545068"/>
                    <a:gd name="connsiteX3" fmla="*/ 503868 w 591800"/>
                    <a:gd name="connsiteY3" fmla="*/ 66222 h 545068"/>
                    <a:gd name="connsiteX4" fmla="*/ 461172 w 591800"/>
                    <a:gd name="connsiteY4" fmla="*/ 26217 h 545068"/>
                    <a:gd name="connsiteX5" fmla="*/ 405876 w 591800"/>
                    <a:gd name="connsiteY5" fmla="*/ 714 h 545068"/>
                    <a:gd name="connsiteX6" fmla="*/ 344626 w 591800"/>
                    <a:gd name="connsiteY6" fmla="*/ 16716 h 545068"/>
                    <a:gd name="connsiteX7" fmla="*/ 224824 w 591800"/>
                    <a:gd name="connsiteY7" fmla="*/ 109337 h 545068"/>
                    <a:gd name="connsiteX8" fmla="*/ 146952 w 591800"/>
                    <a:gd name="connsiteY8" fmla="*/ 277944 h 545068"/>
                    <a:gd name="connsiteX9" fmla="*/ 85381 w 591800"/>
                    <a:gd name="connsiteY9" fmla="*/ 346233 h 545068"/>
                    <a:gd name="connsiteX10" fmla="*/ 34165 w 591800"/>
                    <a:gd name="connsiteY10" fmla="*/ 415919 h 545068"/>
                    <a:gd name="connsiteX11" fmla="*/ 5045 w 591800"/>
                    <a:gd name="connsiteY11" fmla="*/ 545068 h 545068"/>
                    <a:gd name="connsiteX12" fmla="*/ 148072 w 591800"/>
                    <a:gd name="connsiteY12" fmla="*/ 495683 h 545068"/>
                    <a:gd name="connsiteX13" fmla="*/ 333904 w 591800"/>
                    <a:gd name="connsiteY13" fmla="*/ 473853 h 545068"/>
                    <a:gd name="connsiteX14" fmla="*/ 479435 w 591800"/>
                    <a:gd name="connsiteY14" fmla="*/ 431312 h 545068"/>
                    <a:gd name="connsiteX15" fmla="*/ 564401 w 591800"/>
                    <a:gd name="connsiteY15" fmla="*/ 342367 h 545068"/>
                    <a:gd name="connsiteX0" fmla="*/ 564401 w 591800"/>
                    <a:gd name="connsiteY0" fmla="*/ 342367 h 545068"/>
                    <a:gd name="connsiteX1" fmla="*/ 590051 w 591800"/>
                    <a:gd name="connsiteY1" fmla="*/ 206312 h 545068"/>
                    <a:gd name="connsiteX2" fmla="*/ 580984 w 591800"/>
                    <a:gd name="connsiteY2" fmla="*/ 139313 h 545068"/>
                    <a:gd name="connsiteX3" fmla="*/ 503868 w 591800"/>
                    <a:gd name="connsiteY3" fmla="*/ 66222 h 545068"/>
                    <a:gd name="connsiteX4" fmla="*/ 461172 w 591800"/>
                    <a:gd name="connsiteY4" fmla="*/ 26217 h 545068"/>
                    <a:gd name="connsiteX5" fmla="*/ 405876 w 591800"/>
                    <a:gd name="connsiteY5" fmla="*/ 714 h 545068"/>
                    <a:gd name="connsiteX6" fmla="*/ 344626 w 591800"/>
                    <a:gd name="connsiteY6" fmla="*/ 16716 h 545068"/>
                    <a:gd name="connsiteX7" fmla="*/ 224824 w 591800"/>
                    <a:gd name="connsiteY7" fmla="*/ 109337 h 545068"/>
                    <a:gd name="connsiteX8" fmla="*/ 146952 w 591800"/>
                    <a:gd name="connsiteY8" fmla="*/ 277944 h 545068"/>
                    <a:gd name="connsiteX9" fmla="*/ 85381 w 591800"/>
                    <a:gd name="connsiteY9" fmla="*/ 346233 h 545068"/>
                    <a:gd name="connsiteX10" fmla="*/ 34165 w 591800"/>
                    <a:gd name="connsiteY10" fmla="*/ 415919 h 545068"/>
                    <a:gd name="connsiteX11" fmla="*/ 5045 w 591800"/>
                    <a:gd name="connsiteY11" fmla="*/ 545068 h 545068"/>
                    <a:gd name="connsiteX12" fmla="*/ 148072 w 591800"/>
                    <a:gd name="connsiteY12" fmla="*/ 495683 h 545068"/>
                    <a:gd name="connsiteX13" fmla="*/ 333904 w 591800"/>
                    <a:gd name="connsiteY13" fmla="*/ 473853 h 545068"/>
                    <a:gd name="connsiteX14" fmla="*/ 479435 w 591800"/>
                    <a:gd name="connsiteY14" fmla="*/ 431312 h 545068"/>
                    <a:gd name="connsiteX15" fmla="*/ 564401 w 591800"/>
                    <a:gd name="connsiteY15" fmla="*/ 342367 h 545068"/>
                    <a:gd name="connsiteX0" fmla="*/ 564401 w 591800"/>
                    <a:gd name="connsiteY0" fmla="*/ 340198 h 542899"/>
                    <a:gd name="connsiteX1" fmla="*/ 590051 w 591800"/>
                    <a:gd name="connsiteY1" fmla="*/ 204143 h 542899"/>
                    <a:gd name="connsiteX2" fmla="*/ 580984 w 591800"/>
                    <a:gd name="connsiteY2" fmla="*/ 137144 h 542899"/>
                    <a:gd name="connsiteX3" fmla="*/ 503868 w 591800"/>
                    <a:gd name="connsiteY3" fmla="*/ 64053 h 542899"/>
                    <a:gd name="connsiteX4" fmla="*/ 461172 w 591800"/>
                    <a:gd name="connsiteY4" fmla="*/ 24048 h 542899"/>
                    <a:gd name="connsiteX5" fmla="*/ 407097 w 591800"/>
                    <a:gd name="connsiteY5" fmla="*/ 1160 h 542899"/>
                    <a:gd name="connsiteX6" fmla="*/ 344626 w 591800"/>
                    <a:gd name="connsiteY6" fmla="*/ 14547 h 542899"/>
                    <a:gd name="connsiteX7" fmla="*/ 224824 w 591800"/>
                    <a:gd name="connsiteY7" fmla="*/ 107168 h 542899"/>
                    <a:gd name="connsiteX8" fmla="*/ 146952 w 591800"/>
                    <a:gd name="connsiteY8" fmla="*/ 275775 h 542899"/>
                    <a:gd name="connsiteX9" fmla="*/ 85381 w 591800"/>
                    <a:gd name="connsiteY9" fmla="*/ 344064 h 542899"/>
                    <a:gd name="connsiteX10" fmla="*/ 34165 w 591800"/>
                    <a:gd name="connsiteY10" fmla="*/ 413750 h 542899"/>
                    <a:gd name="connsiteX11" fmla="*/ 5045 w 591800"/>
                    <a:gd name="connsiteY11" fmla="*/ 542899 h 542899"/>
                    <a:gd name="connsiteX12" fmla="*/ 148072 w 591800"/>
                    <a:gd name="connsiteY12" fmla="*/ 493514 h 542899"/>
                    <a:gd name="connsiteX13" fmla="*/ 333904 w 591800"/>
                    <a:gd name="connsiteY13" fmla="*/ 471684 h 542899"/>
                    <a:gd name="connsiteX14" fmla="*/ 479435 w 591800"/>
                    <a:gd name="connsiteY14" fmla="*/ 429143 h 542899"/>
                    <a:gd name="connsiteX15" fmla="*/ 564401 w 591800"/>
                    <a:gd name="connsiteY15" fmla="*/ 340198 h 542899"/>
                    <a:gd name="connsiteX0" fmla="*/ 564401 w 591800"/>
                    <a:gd name="connsiteY0" fmla="*/ 339058 h 541759"/>
                    <a:gd name="connsiteX1" fmla="*/ 590051 w 591800"/>
                    <a:gd name="connsiteY1" fmla="*/ 203003 h 541759"/>
                    <a:gd name="connsiteX2" fmla="*/ 580984 w 591800"/>
                    <a:gd name="connsiteY2" fmla="*/ 136004 h 541759"/>
                    <a:gd name="connsiteX3" fmla="*/ 503868 w 591800"/>
                    <a:gd name="connsiteY3" fmla="*/ 62913 h 541759"/>
                    <a:gd name="connsiteX4" fmla="*/ 461172 w 591800"/>
                    <a:gd name="connsiteY4" fmla="*/ 22908 h 541759"/>
                    <a:gd name="connsiteX5" fmla="*/ 407097 w 591800"/>
                    <a:gd name="connsiteY5" fmla="*/ 20 h 541759"/>
                    <a:gd name="connsiteX6" fmla="*/ 311044 w 591800"/>
                    <a:gd name="connsiteY6" fmla="*/ 26480 h 541759"/>
                    <a:gd name="connsiteX7" fmla="*/ 224824 w 591800"/>
                    <a:gd name="connsiteY7" fmla="*/ 106028 h 541759"/>
                    <a:gd name="connsiteX8" fmla="*/ 146952 w 591800"/>
                    <a:gd name="connsiteY8" fmla="*/ 274635 h 541759"/>
                    <a:gd name="connsiteX9" fmla="*/ 85381 w 591800"/>
                    <a:gd name="connsiteY9" fmla="*/ 342924 h 541759"/>
                    <a:gd name="connsiteX10" fmla="*/ 34165 w 591800"/>
                    <a:gd name="connsiteY10" fmla="*/ 412610 h 541759"/>
                    <a:gd name="connsiteX11" fmla="*/ 5045 w 591800"/>
                    <a:gd name="connsiteY11" fmla="*/ 541759 h 541759"/>
                    <a:gd name="connsiteX12" fmla="*/ 148072 w 591800"/>
                    <a:gd name="connsiteY12" fmla="*/ 492374 h 541759"/>
                    <a:gd name="connsiteX13" fmla="*/ 333904 w 591800"/>
                    <a:gd name="connsiteY13" fmla="*/ 470544 h 541759"/>
                    <a:gd name="connsiteX14" fmla="*/ 479435 w 591800"/>
                    <a:gd name="connsiteY14" fmla="*/ 428003 h 541759"/>
                    <a:gd name="connsiteX15" fmla="*/ 564401 w 591800"/>
                    <a:gd name="connsiteY15" fmla="*/ 339058 h 541759"/>
                    <a:gd name="connsiteX0" fmla="*/ 564401 w 591800"/>
                    <a:gd name="connsiteY0" fmla="*/ 333839 h 536540"/>
                    <a:gd name="connsiteX1" fmla="*/ 590051 w 591800"/>
                    <a:gd name="connsiteY1" fmla="*/ 197784 h 536540"/>
                    <a:gd name="connsiteX2" fmla="*/ 580984 w 591800"/>
                    <a:gd name="connsiteY2" fmla="*/ 130785 h 536540"/>
                    <a:gd name="connsiteX3" fmla="*/ 503868 w 591800"/>
                    <a:gd name="connsiteY3" fmla="*/ 57694 h 536540"/>
                    <a:gd name="connsiteX4" fmla="*/ 461172 w 591800"/>
                    <a:gd name="connsiteY4" fmla="*/ 17689 h 536540"/>
                    <a:gd name="connsiteX5" fmla="*/ 408318 w 591800"/>
                    <a:gd name="connsiteY5" fmla="*/ 30 h 536540"/>
                    <a:gd name="connsiteX6" fmla="*/ 311044 w 591800"/>
                    <a:gd name="connsiteY6" fmla="*/ 21261 h 536540"/>
                    <a:gd name="connsiteX7" fmla="*/ 224824 w 591800"/>
                    <a:gd name="connsiteY7" fmla="*/ 100809 h 536540"/>
                    <a:gd name="connsiteX8" fmla="*/ 146952 w 591800"/>
                    <a:gd name="connsiteY8" fmla="*/ 269416 h 536540"/>
                    <a:gd name="connsiteX9" fmla="*/ 85381 w 591800"/>
                    <a:gd name="connsiteY9" fmla="*/ 337705 h 536540"/>
                    <a:gd name="connsiteX10" fmla="*/ 34165 w 591800"/>
                    <a:gd name="connsiteY10" fmla="*/ 407391 h 536540"/>
                    <a:gd name="connsiteX11" fmla="*/ 5045 w 591800"/>
                    <a:gd name="connsiteY11" fmla="*/ 536540 h 536540"/>
                    <a:gd name="connsiteX12" fmla="*/ 148072 w 591800"/>
                    <a:gd name="connsiteY12" fmla="*/ 487155 h 536540"/>
                    <a:gd name="connsiteX13" fmla="*/ 333904 w 591800"/>
                    <a:gd name="connsiteY13" fmla="*/ 465325 h 536540"/>
                    <a:gd name="connsiteX14" fmla="*/ 479435 w 591800"/>
                    <a:gd name="connsiteY14" fmla="*/ 422784 h 536540"/>
                    <a:gd name="connsiteX15" fmla="*/ 564401 w 591800"/>
                    <a:gd name="connsiteY15" fmla="*/ 333839 h 536540"/>
                    <a:gd name="connsiteX0" fmla="*/ 564401 w 591800"/>
                    <a:gd name="connsiteY0" fmla="*/ 330192 h 532893"/>
                    <a:gd name="connsiteX1" fmla="*/ 590051 w 591800"/>
                    <a:gd name="connsiteY1" fmla="*/ 194137 h 532893"/>
                    <a:gd name="connsiteX2" fmla="*/ 580984 w 591800"/>
                    <a:gd name="connsiteY2" fmla="*/ 127138 h 532893"/>
                    <a:gd name="connsiteX3" fmla="*/ 503868 w 591800"/>
                    <a:gd name="connsiteY3" fmla="*/ 54047 h 532893"/>
                    <a:gd name="connsiteX4" fmla="*/ 461172 w 591800"/>
                    <a:gd name="connsiteY4" fmla="*/ 14042 h 532893"/>
                    <a:gd name="connsiteX5" fmla="*/ 410150 w 591800"/>
                    <a:gd name="connsiteY5" fmla="*/ 44 h 532893"/>
                    <a:gd name="connsiteX6" fmla="*/ 311044 w 591800"/>
                    <a:gd name="connsiteY6" fmla="*/ 17614 h 532893"/>
                    <a:gd name="connsiteX7" fmla="*/ 224824 w 591800"/>
                    <a:gd name="connsiteY7" fmla="*/ 97162 h 532893"/>
                    <a:gd name="connsiteX8" fmla="*/ 146952 w 591800"/>
                    <a:gd name="connsiteY8" fmla="*/ 265769 h 532893"/>
                    <a:gd name="connsiteX9" fmla="*/ 85381 w 591800"/>
                    <a:gd name="connsiteY9" fmla="*/ 334058 h 532893"/>
                    <a:gd name="connsiteX10" fmla="*/ 34165 w 591800"/>
                    <a:gd name="connsiteY10" fmla="*/ 403744 h 532893"/>
                    <a:gd name="connsiteX11" fmla="*/ 5045 w 591800"/>
                    <a:gd name="connsiteY11" fmla="*/ 532893 h 532893"/>
                    <a:gd name="connsiteX12" fmla="*/ 148072 w 591800"/>
                    <a:gd name="connsiteY12" fmla="*/ 483508 h 532893"/>
                    <a:gd name="connsiteX13" fmla="*/ 333904 w 591800"/>
                    <a:gd name="connsiteY13" fmla="*/ 461678 h 532893"/>
                    <a:gd name="connsiteX14" fmla="*/ 479435 w 591800"/>
                    <a:gd name="connsiteY14" fmla="*/ 419137 h 532893"/>
                    <a:gd name="connsiteX15" fmla="*/ 564401 w 591800"/>
                    <a:gd name="connsiteY15" fmla="*/ 330192 h 532893"/>
                    <a:gd name="connsiteX0" fmla="*/ 583804 w 611203"/>
                    <a:gd name="connsiteY0" fmla="*/ 330192 h 567407"/>
                    <a:gd name="connsiteX1" fmla="*/ 609454 w 611203"/>
                    <a:gd name="connsiteY1" fmla="*/ 194137 h 567407"/>
                    <a:gd name="connsiteX2" fmla="*/ 600387 w 611203"/>
                    <a:gd name="connsiteY2" fmla="*/ 127138 h 567407"/>
                    <a:gd name="connsiteX3" fmla="*/ 523271 w 611203"/>
                    <a:gd name="connsiteY3" fmla="*/ 54047 h 567407"/>
                    <a:gd name="connsiteX4" fmla="*/ 480575 w 611203"/>
                    <a:gd name="connsiteY4" fmla="*/ 14042 h 567407"/>
                    <a:gd name="connsiteX5" fmla="*/ 429553 w 611203"/>
                    <a:gd name="connsiteY5" fmla="*/ 44 h 567407"/>
                    <a:gd name="connsiteX6" fmla="*/ 330447 w 611203"/>
                    <a:gd name="connsiteY6" fmla="*/ 17614 h 567407"/>
                    <a:gd name="connsiteX7" fmla="*/ 244227 w 611203"/>
                    <a:gd name="connsiteY7" fmla="*/ 97162 h 567407"/>
                    <a:gd name="connsiteX8" fmla="*/ 166355 w 611203"/>
                    <a:gd name="connsiteY8" fmla="*/ 265769 h 567407"/>
                    <a:gd name="connsiteX9" fmla="*/ 104784 w 611203"/>
                    <a:gd name="connsiteY9" fmla="*/ 334058 h 567407"/>
                    <a:gd name="connsiteX10" fmla="*/ 53568 w 611203"/>
                    <a:gd name="connsiteY10" fmla="*/ 403744 h 567407"/>
                    <a:gd name="connsiteX11" fmla="*/ 3688 w 611203"/>
                    <a:gd name="connsiteY11" fmla="*/ 567407 h 567407"/>
                    <a:gd name="connsiteX12" fmla="*/ 167475 w 611203"/>
                    <a:gd name="connsiteY12" fmla="*/ 483508 h 567407"/>
                    <a:gd name="connsiteX13" fmla="*/ 353307 w 611203"/>
                    <a:gd name="connsiteY13" fmla="*/ 461678 h 567407"/>
                    <a:gd name="connsiteX14" fmla="*/ 498838 w 611203"/>
                    <a:gd name="connsiteY14" fmla="*/ 419137 h 567407"/>
                    <a:gd name="connsiteX15" fmla="*/ 583804 w 611203"/>
                    <a:gd name="connsiteY15" fmla="*/ 330192 h 567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1203" h="567407">
                      <a:moveTo>
                        <a:pt x="583804" y="330192"/>
                      </a:moveTo>
                      <a:cubicBezTo>
                        <a:pt x="590178" y="307097"/>
                        <a:pt x="618444" y="260724"/>
                        <a:pt x="609454" y="194137"/>
                      </a:cubicBezTo>
                      <a:cubicBezTo>
                        <a:pt x="612218" y="160295"/>
                        <a:pt x="610028" y="177864"/>
                        <a:pt x="600387" y="127138"/>
                      </a:cubicBezTo>
                      <a:cubicBezTo>
                        <a:pt x="590746" y="76412"/>
                        <a:pt x="543240" y="72896"/>
                        <a:pt x="523271" y="54047"/>
                      </a:cubicBezTo>
                      <a:cubicBezTo>
                        <a:pt x="503302" y="35198"/>
                        <a:pt x="496195" y="23042"/>
                        <a:pt x="480575" y="14042"/>
                      </a:cubicBezTo>
                      <a:cubicBezTo>
                        <a:pt x="464955" y="5042"/>
                        <a:pt x="454574" y="-551"/>
                        <a:pt x="429553" y="44"/>
                      </a:cubicBezTo>
                      <a:cubicBezTo>
                        <a:pt x="404532" y="639"/>
                        <a:pt x="361335" y="1428"/>
                        <a:pt x="330447" y="17614"/>
                      </a:cubicBezTo>
                      <a:cubicBezTo>
                        <a:pt x="299559" y="33800"/>
                        <a:pt x="271576" y="55803"/>
                        <a:pt x="244227" y="97162"/>
                      </a:cubicBezTo>
                      <a:cubicBezTo>
                        <a:pt x="216878" y="138521"/>
                        <a:pt x="189596" y="226286"/>
                        <a:pt x="166355" y="265769"/>
                      </a:cubicBezTo>
                      <a:cubicBezTo>
                        <a:pt x="143114" y="305252"/>
                        <a:pt x="119477" y="311809"/>
                        <a:pt x="104784" y="334058"/>
                      </a:cubicBezTo>
                      <a:cubicBezTo>
                        <a:pt x="90091" y="356307"/>
                        <a:pt x="70417" y="364853"/>
                        <a:pt x="53568" y="403744"/>
                      </a:cubicBezTo>
                      <a:cubicBezTo>
                        <a:pt x="36719" y="442635"/>
                        <a:pt x="-13991" y="550195"/>
                        <a:pt x="3688" y="567407"/>
                      </a:cubicBezTo>
                      <a:lnTo>
                        <a:pt x="167475" y="483508"/>
                      </a:lnTo>
                      <a:cubicBezTo>
                        <a:pt x="215151" y="467046"/>
                        <a:pt x="298080" y="472407"/>
                        <a:pt x="353307" y="461678"/>
                      </a:cubicBezTo>
                      <a:cubicBezTo>
                        <a:pt x="432372" y="442719"/>
                        <a:pt x="405612" y="452920"/>
                        <a:pt x="498838" y="419137"/>
                      </a:cubicBezTo>
                      <a:cubicBezTo>
                        <a:pt x="592064" y="385354"/>
                        <a:pt x="569643" y="345016"/>
                        <a:pt x="583804" y="330192"/>
                      </a:cubicBezTo>
                    </a:path>
                  </a:pathLst>
                </a:custGeom>
                <a:solidFill>
                  <a:srgbClr val="282828"/>
                </a:solidFill>
                <a:ln w="9525" cap="flat">
                  <a:solidFill>
                    <a:srgbClr val="28282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14DC774-5170-F1C2-F504-15381EBCD3A1}"/>
                    </a:ext>
                  </a:extLst>
                </p:cNvPr>
                <p:cNvGrpSpPr/>
                <p:nvPr/>
              </p:nvGrpSpPr>
              <p:grpSpPr>
                <a:xfrm>
                  <a:off x="8420104" y="4473637"/>
                  <a:ext cx="384048" cy="384048"/>
                  <a:chOff x="6096000" y="5573583"/>
                  <a:chExt cx="384048" cy="384048"/>
                </a:xfrm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49D2C5B7-8080-73E1-1DB0-0068DDF6B9D6}"/>
                      </a:ext>
                    </a:extLst>
                  </p:cNvPr>
                  <p:cNvSpPr/>
                  <p:nvPr/>
                </p:nvSpPr>
                <p:spPr>
                  <a:xfrm>
                    <a:off x="6096000" y="5573583"/>
                    <a:ext cx="384048" cy="384048"/>
                  </a:xfrm>
                  <a:prstGeom prst="ellipse">
                    <a:avLst/>
                  </a:prstGeom>
                  <a:solidFill>
                    <a:srgbClr val="FFDB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F4E6AE11-A10B-35A5-1AF4-6206B718D6D9}"/>
                      </a:ext>
                    </a:extLst>
                  </p:cNvPr>
                  <p:cNvSpPr/>
                  <p:nvPr/>
                </p:nvSpPr>
                <p:spPr>
                  <a:xfrm>
                    <a:off x="6140797" y="5618380"/>
                    <a:ext cx="294453" cy="29445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1B52E603-E0F1-499D-9866-AA066047492F}"/>
                    </a:ext>
                  </a:extLst>
                </p:cNvPr>
                <p:cNvGrpSpPr/>
                <p:nvPr/>
              </p:nvGrpSpPr>
              <p:grpSpPr>
                <a:xfrm>
                  <a:off x="9796543" y="4471522"/>
                  <a:ext cx="384048" cy="384048"/>
                  <a:chOff x="6096000" y="5573583"/>
                  <a:chExt cx="384048" cy="384048"/>
                </a:xfrm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3BEE5C6A-916E-B2E8-1CE3-F021F90EBE10}"/>
                      </a:ext>
                    </a:extLst>
                  </p:cNvPr>
                  <p:cNvSpPr/>
                  <p:nvPr/>
                </p:nvSpPr>
                <p:spPr>
                  <a:xfrm>
                    <a:off x="6096000" y="5573583"/>
                    <a:ext cx="384048" cy="384048"/>
                  </a:xfrm>
                  <a:prstGeom prst="ellipse">
                    <a:avLst/>
                  </a:prstGeom>
                  <a:solidFill>
                    <a:srgbClr val="FFDB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BCE98EF8-B2FA-727D-3F1E-978E8EFDD969}"/>
                      </a:ext>
                    </a:extLst>
                  </p:cNvPr>
                  <p:cNvSpPr/>
                  <p:nvPr/>
                </p:nvSpPr>
                <p:spPr>
                  <a:xfrm>
                    <a:off x="6140797" y="5618380"/>
                    <a:ext cx="294453" cy="29445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3592053B-6C0C-BF1D-DA16-024E4F886B56}"/>
                    </a:ext>
                  </a:extLst>
                </p:cNvPr>
                <p:cNvSpPr/>
                <p:nvPr/>
              </p:nvSpPr>
              <p:spPr>
                <a:xfrm>
                  <a:off x="8560650" y="3843698"/>
                  <a:ext cx="1462694" cy="1546276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Oval 61">
                  <a:extLst>
                    <a:ext uri="{FF2B5EF4-FFF2-40B4-BE49-F238E27FC236}">
                      <a16:creationId xmlns:a16="http://schemas.microsoft.com/office/drawing/2014/main" id="{660BF251-7E11-D38B-6A4E-C2A6C7313AB6}"/>
                    </a:ext>
                  </a:extLst>
                </p:cNvPr>
                <p:cNvSpPr/>
                <p:nvPr/>
              </p:nvSpPr>
              <p:spPr>
                <a:xfrm rot="20253095">
                  <a:off x="8457414" y="3869977"/>
                  <a:ext cx="905994" cy="466589"/>
                </a:xfrm>
                <a:custGeom>
                  <a:avLst/>
                  <a:gdLst>
                    <a:gd name="connsiteX0" fmla="*/ 61648 w 905994"/>
                    <a:gd name="connsiteY0" fmla="*/ 262319 h 466589"/>
                    <a:gd name="connsiteX1" fmla="*/ 522767 w 905994"/>
                    <a:gd name="connsiteY1" fmla="*/ 3325 h 466589"/>
                    <a:gd name="connsiteX2" fmla="*/ 905961 w 905994"/>
                    <a:gd name="connsiteY2" fmla="*/ 154642 h 466589"/>
                    <a:gd name="connsiteX3" fmla="*/ 522767 w 905994"/>
                    <a:gd name="connsiteY3" fmla="*/ 305959 h 466589"/>
                    <a:gd name="connsiteX4" fmla="*/ 61648 w 905994"/>
                    <a:gd name="connsiteY4" fmla="*/ 262319 h 466589"/>
                    <a:gd name="connsiteX0" fmla="*/ 2428 w 905994"/>
                    <a:gd name="connsiteY0" fmla="*/ 452216 h 466589"/>
                    <a:gd name="connsiteX1" fmla="*/ 522767 w 905994"/>
                    <a:gd name="connsiteY1" fmla="*/ 3325 h 466589"/>
                    <a:gd name="connsiteX2" fmla="*/ 905961 w 905994"/>
                    <a:gd name="connsiteY2" fmla="*/ 154642 h 466589"/>
                    <a:gd name="connsiteX3" fmla="*/ 522767 w 905994"/>
                    <a:gd name="connsiteY3" fmla="*/ 305959 h 466589"/>
                    <a:gd name="connsiteX4" fmla="*/ 2428 w 905994"/>
                    <a:gd name="connsiteY4" fmla="*/ 452216 h 466589"/>
                    <a:gd name="connsiteX0" fmla="*/ 61648 w 905994"/>
                    <a:gd name="connsiteY0" fmla="*/ 262319 h 466589"/>
                    <a:gd name="connsiteX1" fmla="*/ 522767 w 905994"/>
                    <a:gd name="connsiteY1" fmla="*/ 3325 h 466589"/>
                    <a:gd name="connsiteX2" fmla="*/ 905961 w 905994"/>
                    <a:gd name="connsiteY2" fmla="*/ 154642 h 466589"/>
                    <a:gd name="connsiteX3" fmla="*/ 522767 w 905994"/>
                    <a:gd name="connsiteY3" fmla="*/ 305959 h 466589"/>
                    <a:gd name="connsiteX4" fmla="*/ 61648 w 905994"/>
                    <a:gd name="connsiteY4" fmla="*/ 262319 h 466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994" h="466589" fill="none" extrusionOk="0">
                      <a:moveTo>
                        <a:pt x="61648" y="262319"/>
                      </a:moveTo>
                      <a:cubicBezTo>
                        <a:pt x="116861" y="185299"/>
                        <a:pt x="394741" y="-4853"/>
                        <a:pt x="522767" y="3325"/>
                      </a:cubicBezTo>
                      <a:cubicBezTo>
                        <a:pt x="623426" y="-20755"/>
                        <a:pt x="892219" y="84010"/>
                        <a:pt x="905961" y="154642"/>
                      </a:cubicBezTo>
                      <a:cubicBezTo>
                        <a:pt x="900677" y="187818"/>
                        <a:pt x="636109" y="326059"/>
                        <a:pt x="522767" y="305959"/>
                      </a:cubicBezTo>
                      <a:cubicBezTo>
                        <a:pt x="405486" y="337026"/>
                        <a:pt x="103274" y="355897"/>
                        <a:pt x="61648" y="262319"/>
                      </a:cubicBezTo>
                      <a:close/>
                    </a:path>
                    <a:path w="905994" h="466589" stroke="0" extrusionOk="0">
                      <a:moveTo>
                        <a:pt x="2428" y="452216"/>
                      </a:moveTo>
                      <a:cubicBezTo>
                        <a:pt x="-78475" y="354374"/>
                        <a:pt x="409795" y="60391"/>
                        <a:pt x="522767" y="3325"/>
                      </a:cubicBezTo>
                      <a:cubicBezTo>
                        <a:pt x="690642" y="9995"/>
                        <a:pt x="895809" y="82698"/>
                        <a:pt x="905961" y="154642"/>
                      </a:cubicBezTo>
                      <a:cubicBezTo>
                        <a:pt x="919799" y="295243"/>
                        <a:pt x="695793" y="339092"/>
                        <a:pt x="522767" y="305959"/>
                      </a:cubicBezTo>
                      <a:cubicBezTo>
                        <a:pt x="399657" y="300276"/>
                        <a:pt x="18077" y="514134"/>
                        <a:pt x="2428" y="452216"/>
                      </a:cubicBezTo>
                      <a:close/>
                    </a:path>
                    <a:path w="905994" h="466589" fill="none" stroke="0" extrusionOk="0">
                      <a:moveTo>
                        <a:pt x="61648" y="262319"/>
                      </a:moveTo>
                      <a:cubicBezTo>
                        <a:pt x="46106" y="184238"/>
                        <a:pt x="353211" y="9073"/>
                        <a:pt x="522767" y="3325"/>
                      </a:cubicBezTo>
                      <a:cubicBezTo>
                        <a:pt x="651134" y="-14742"/>
                        <a:pt x="881054" y="72663"/>
                        <a:pt x="905961" y="154642"/>
                      </a:cubicBezTo>
                      <a:cubicBezTo>
                        <a:pt x="887606" y="225495"/>
                        <a:pt x="628874" y="335055"/>
                        <a:pt x="522767" y="305959"/>
                      </a:cubicBezTo>
                      <a:cubicBezTo>
                        <a:pt x="378062" y="326186"/>
                        <a:pt x="89732" y="358397"/>
                        <a:pt x="61648" y="262319"/>
                      </a:cubicBezTo>
                      <a:close/>
                    </a:path>
                    <a:path w="905994" h="466589" fill="none" stroke="0" extrusionOk="0">
                      <a:moveTo>
                        <a:pt x="61648" y="262319"/>
                      </a:moveTo>
                      <a:cubicBezTo>
                        <a:pt x="72683" y="168858"/>
                        <a:pt x="361290" y="15447"/>
                        <a:pt x="522767" y="3325"/>
                      </a:cubicBezTo>
                      <a:cubicBezTo>
                        <a:pt x="636733" y="-18449"/>
                        <a:pt x="885195" y="79773"/>
                        <a:pt x="905961" y="154642"/>
                      </a:cubicBezTo>
                      <a:cubicBezTo>
                        <a:pt x="885472" y="242325"/>
                        <a:pt x="643802" y="321763"/>
                        <a:pt x="522767" y="305959"/>
                      </a:cubicBezTo>
                      <a:cubicBezTo>
                        <a:pt x="383879" y="325176"/>
                        <a:pt x="101632" y="360265"/>
                        <a:pt x="61648" y="262319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solidFill>
                    <a:srgbClr val="282828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0 w 844313"/>
                            <a:gd name="connsiteY0" fmla="*/ 261701 h 414437"/>
                            <a:gd name="connsiteX1" fmla="*/ 461119 w 844313"/>
                            <a:gd name="connsiteY1" fmla="*/ 2707 h 414437"/>
                            <a:gd name="connsiteX2" fmla="*/ 844313 w 844313"/>
                            <a:gd name="connsiteY2" fmla="*/ 154024 h 414437"/>
                            <a:gd name="connsiteX3" fmla="*/ 461119 w 844313"/>
                            <a:gd name="connsiteY3" fmla="*/ 305341 h 414437"/>
                            <a:gd name="connsiteX4" fmla="*/ 0 w 844313"/>
                            <a:gd name="connsiteY4" fmla="*/ 261701 h 414437"/>
                            <a:gd name="connsiteX0" fmla="*/ 24995 w 844313"/>
                            <a:gd name="connsiteY0" fmla="*/ 387455 h 414437"/>
                            <a:gd name="connsiteX1" fmla="*/ 461119 w 844313"/>
                            <a:gd name="connsiteY1" fmla="*/ 2707 h 414437"/>
                            <a:gd name="connsiteX2" fmla="*/ 844313 w 844313"/>
                            <a:gd name="connsiteY2" fmla="*/ 154024 h 414437"/>
                            <a:gd name="connsiteX3" fmla="*/ 461119 w 844313"/>
                            <a:gd name="connsiteY3" fmla="*/ 305341 h 414437"/>
                            <a:gd name="connsiteX4" fmla="*/ 24995 w 844313"/>
                            <a:gd name="connsiteY4" fmla="*/ 387455 h 414437"/>
                            <a:gd name="connsiteX0" fmla="*/ 61648 w 905994"/>
                            <a:gd name="connsiteY0" fmla="*/ 262319 h 466589"/>
                            <a:gd name="connsiteX1" fmla="*/ 522767 w 905994"/>
                            <a:gd name="connsiteY1" fmla="*/ 3325 h 466589"/>
                            <a:gd name="connsiteX2" fmla="*/ 905961 w 905994"/>
                            <a:gd name="connsiteY2" fmla="*/ 154642 h 466589"/>
                            <a:gd name="connsiteX3" fmla="*/ 522767 w 905994"/>
                            <a:gd name="connsiteY3" fmla="*/ 305959 h 466589"/>
                            <a:gd name="connsiteX4" fmla="*/ 61648 w 905994"/>
                            <a:gd name="connsiteY4" fmla="*/ 262319 h 466589"/>
                            <a:gd name="connsiteX0" fmla="*/ 2428 w 905994"/>
                            <a:gd name="connsiteY0" fmla="*/ 452216 h 466589"/>
                            <a:gd name="connsiteX1" fmla="*/ 522767 w 905994"/>
                            <a:gd name="connsiteY1" fmla="*/ 3325 h 466589"/>
                            <a:gd name="connsiteX2" fmla="*/ 905961 w 905994"/>
                            <a:gd name="connsiteY2" fmla="*/ 154642 h 466589"/>
                            <a:gd name="connsiteX3" fmla="*/ 522767 w 905994"/>
                            <a:gd name="connsiteY3" fmla="*/ 305959 h 466589"/>
                            <a:gd name="connsiteX4" fmla="*/ 2428 w 905994"/>
                            <a:gd name="connsiteY4" fmla="*/ 452216 h 466589"/>
                            <a:gd name="connsiteX0" fmla="*/ 61648 w 905994"/>
                            <a:gd name="connsiteY0" fmla="*/ 262319 h 466589"/>
                            <a:gd name="connsiteX1" fmla="*/ 522767 w 905994"/>
                            <a:gd name="connsiteY1" fmla="*/ 3325 h 466589"/>
                            <a:gd name="connsiteX2" fmla="*/ 905961 w 905994"/>
                            <a:gd name="connsiteY2" fmla="*/ 154642 h 466589"/>
                            <a:gd name="connsiteX3" fmla="*/ 522767 w 905994"/>
                            <a:gd name="connsiteY3" fmla="*/ 305959 h 466589"/>
                            <a:gd name="connsiteX4" fmla="*/ 61648 w 905994"/>
                            <a:gd name="connsiteY4" fmla="*/ 262319 h 4665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905994" h="466589" fill="none" extrusionOk="0">
                              <a:moveTo>
                                <a:pt x="61648" y="262319"/>
                              </a:moveTo>
                              <a:cubicBezTo>
                                <a:pt x="95164" y="182725"/>
                                <a:pt x="390138" y="4620"/>
                                <a:pt x="522767" y="3325"/>
                              </a:cubicBezTo>
                              <a:cubicBezTo>
                                <a:pt x="632058" y="-19433"/>
                                <a:pt x="897122" y="79394"/>
                                <a:pt x="905961" y="154642"/>
                              </a:cubicBezTo>
                              <a:cubicBezTo>
                                <a:pt x="904449" y="223792"/>
                                <a:pt x="645348" y="313220"/>
                                <a:pt x="522767" y="305959"/>
                              </a:cubicBezTo>
                              <a:cubicBezTo>
                                <a:pt x="403249" y="335774"/>
                                <a:pt x="81570" y="350679"/>
                                <a:pt x="61648" y="262319"/>
                              </a:cubicBezTo>
                              <a:close/>
                            </a:path>
                            <a:path w="905994" h="466589" stroke="0" extrusionOk="0">
                              <a:moveTo>
                                <a:pt x="2428" y="452216"/>
                              </a:moveTo>
                              <a:cubicBezTo>
                                <a:pt x="-35307" y="361356"/>
                                <a:pt x="376950" y="33529"/>
                                <a:pt x="522767" y="3325"/>
                              </a:cubicBezTo>
                              <a:cubicBezTo>
                                <a:pt x="679312" y="-6871"/>
                                <a:pt x="895007" y="74391"/>
                                <a:pt x="905961" y="154642"/>
                              </a:cubicBezTo>
                              <a:cubicBezTo>
                                <a:pt x="909172" y="278873"/>
                                <a:pt x="680046" y="319803"/>
                                <a:pt x="522767" y="305959"/>
                              </a:cubicBezTo>
                              <a:cubicBezTo>
                                <a:pt x="387446" y="310967"/>
                                <a:pt x="16243" y="522761"/>
                                <a:pt x="2428" y="452216"/>
                              </a:cubicBezTo>
                              <a:close/>
                            </a:path>
                            <a:path w="905994" h="466589" fill="none" stroke="0" extrusionOk="0">
                              <a:moveTo>
                                <a:pt x="61648" y="262319"/>
                              </a:moveTo>
                              <a:cubicBezTo>
                                <a:pt x="76775" y="179202"/>
                                <a:pt x="367135" y="18680"/>
                                <a:pt x="522767" y="3325"/>
                              </a:cubicBezTo>
                              <a:cubicBezTo>
                                <a:pt x="663845" y="-13840"/>
                                <a:pt x="883188" y="77012"/>
                                <a:pt x="905961" y="154642"/>
                              </a:cubicBezTo>
                              <a:cubicBezTo>
                                <a:pt x="885987" y="247395"/>
                                <a:pt x="651989" y="321558"/>
                                <a:pt x="522767" y="305959"/>
                              </a:cubicBezTo>
                              <a:cubicBezTo>
                                <a:pt x="379948" y="322814"/>
                                <a:pt x="86196" y="355770"/>
                                <a:pt x="61648" y="262319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92">
                  <a:extLst>
                    <a:ext uri="{FF2B5EF4-FFF2-40B4-BE49-F238E27FC236}">
                      <a16:creationId xmlns:a16="http://schemas.microsoft.com/office/drawing/2014/main" id="{EB0A60FF-2052-2504-48CE-37F4C80EAA12}"/>
                    </a:ext>
                  </a:extLst>
                </p:cNvPr>
                <p:cNvSpPr/>
                <p:nvPr/>
              </p:nvSpPr>
              <p:spPr>
                <a:xfrm rot="18698991">
                  <a:off x="9523492" y="3488048"/>
                  <a:ext cx="280338" cy="1230406"/>
                </a:xfrm>
                <a:custGeom>
                  <a:avLst/>
                  <a:gdLst>
                    <a:gd name="connsiteX0" fmla="*/ 0 w 280338"/>
                    <a:gd name="connsiteY0" fmla="*/ 599081 h 1230406"/>
                    <a:gd name="connsiteX1" fmla="*/ 139602 w 280338"/>
                    <a:gd name="connsiteY1" fmla="*/ 0 h 1230406"/>
                    <a:gd name="connsiteX2" fmla="*/ 279204 w 280338"/>
                    <a:gd name="connsiteY2" fmla="*/ 599081 h 1230406"/>
                    <a:gd name="connsiteX3" fmla="*/ 158757 w 280338"/>
                    <a:gd name="connsiteY3" fmla="*/ 1091480 h 1230406"/>
                    <a:gd name="connsiteX4" fmla="*/ 139602 w 280338"/>
                    <a:gd name="connsiteY4" fmla="*/ 1198162 h 1230406"/>
                    <a:gd name="connsiteX5" fmla="*/ 0 w 280338"/>
                    <a:gd name="connsiteY5" fmla="*/ 599081 h 123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0338" h="1230406" fill="none" extrusionOk="0">
                      <a:moveTo>
                        <a:pt x="0" y="599081"/>
                      </a:moveTo>
                      <a:cubicBezTo>
                        <a:pt x="-14656" y="265974"/>
                        <a:pt x="58222" y="4030"/>
                        <a:pt x="139602" y="0"/>
                      </a:cubicBezTo>
                      <a:cubicBezTo>
                        <a:pt x="215435" y="-12079"/>
                        <a:pt x="256153" y="428291"/>
                        <a:pt x="279204" y="599081"/>
                      </a:cubicBezTo>
                      <a:cubicBezTo>
                        <a:pt x="297797" y="786034"/>
                        <a:pt x="195223" y="994807"/>
                        <a:pt x="158757" y="1091480"/>
                      </a:cubicBezTo>
                      <a:cubicBezTo>
                        <a:pt x="116066" y="1188185"/>
                        <a:pt x="173316" y="1286162"/>
                        <a:pt x="139602" y="1198162"/>
                      </a:cubicBezTo>
                      <a:cubicBezTo>
                        <a:pt x="119812" y="1126023"/>
                        <a:pt x="3550" y="966717"/>
                        <a:pt x="0" y="599081"/>
                      </a:cubicBezTo>
                      <a:close/>
                    </a:path>
                    <a:path w="280338" h="1230406" stroke="0" extrusionOk="0">
                      <a:moveTo>
                        <a:pt x="0" y="599081"/>
                      </a:moveTo>
                      <a:cubicBezTo>
                        <a:pt x="-7188" y="263785"/>
                        <a:pt x="52386" y="3797"/>
                        <a:pt x="139602" y="0"/>
                      </a:cubicBezTo>
                      <a:cubicBezTo>
                        <a:pt x="239324" y="4762"/>
                        <a:pt x="244997" y="415649"/>
                        <a:pt x="279204" y="599081"/>
                      </a:cubicBezTo>
                      <a:cubicBezTo>
                        <a:pt x="283116" y="792515"/>
                        <a:pt x="180516" y="999967"/>
                        <a:pt x="158757" y="1091480"/>
                      </a:cubicBezTo>
                      <a:cubicBezTo>
                        <a:pt x="124807" y="1185482"/>
                        <a:pt x="182284" y="1287979"/>
                        <a:pt x="139602" y="1198162"/>
                      </a:cubicBezTo>
                      <a:cubicBezTo>
                        <a:pt x="150035" y="1120473"/>
                        <a:pt x="15071" y="898928"/>
                        <a:pt x="0" y="599081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solidFill>
                    <a:srgbClr val="282828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0 w 279204"/>
                            <a:gd name="connsiteY0" fmla="*/ 599081 h 1198161"/>
                            <a:gd name="connsiteX1" fmla="*/ 139602 w 279204"/>
                            <a:gd name="connsiteY1" fmla="*/ 0 h 1198161"/>
                            <a:gd name="connsiteX2" fmla="*/ 279204 w 279204"/>
                            <a:gd name="connsiteY2" fmla="*/ 599081 h 1198161"/>
                            <a:gd name="connsiteX3" fmla="*/ 139602 w 279204"/>
                            <a:gd name="connsiteY3" fmla="*/ 1198162 h 1198161"/>
                            <a:gd name="connsiteX4" fmla="*/ 0 w 279204"/>
                            <a:gd name="connsiteY4" fmla="*/ 599081 h 1198161"/>
                            <a:gd name="connsiteX0" fmla="*/ 0 w 280183"/>
                            <a:gd name="connsiteY0" fmla="*/ 599081 h 1223494"/>
                            <a:gd name="connsiteX1" fmla="*/ 139602 w 280183"/>
                            <a:gd name="connsiteY1" fmla="*/ 0 h 1223494"/>
                            <a:gd name="connsiteX2" fmla="*/ 279204 w 280183"/>
                            <a:gd name="connsiteY2" fmla="*/ 599081 h 1223494"/>
                            <a:gd name="connsiteX3" fmla="*/ 139740 w 280183"/>
                            <a:gd name="connsiteY3" fmla="*/ 1061325 h 1223494"/>
                            <a:gd name="connsiteX4" fmla="*/ 139602 w 280183"/>
                            <a:gd name="connsiteY4" fmla="*/ 1198162 h 1223494"/>
                            <a:gd name="connsiteX5" fmla="*/ 0 w 280183"/>
                            <a:gd name="connsiteY5" fmla="*/ 599081 h 1223494"/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>
                              <a:moveTo>
                                <a:pt x="0" y="599081"/>
                              </a:moveTo>
                              <a:cubicBezTo>
                                <a:pt x="0" y="268218"/>
                                <a:pt x="62502" y="0"/>
                                <a:pt x="139602" y="0"/>
                              </a:cubicBezTo>
                              <a:cubicBezTo>
                                <a:pt x="216702" y="0"/>
                                <a:pt x="265724" y="414990"/>
                                <a:pt x="279204" y="599081"/>
                              </a:cubicBezTo>
                              <a:cubicBezTo>
                                <a:pt x="292684" y="783172"/>
                                <a:pt x="182024" y="991633"/>
                                <a:pt x="158757" y="1091480"/>
                              </a:cubicBezTo>
                              <a:cubicBezTo>
                                <a:pt x="135490" y="1191327"/>
                                <a:pt x="166061" y="1280228"/>
                                <a:pt x="139602" y="1198162"/>
                              </a:cubicBezTo>
                              <a:cubicBezTo>
                                <a:pt x="113143" y="1116096"/>
                                <a:pt x="0" y="929944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57D4A86-E45F-8154-114C-761D6C0AC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1524" t="56151" r="11524" b="12163"/>
              <a:stretch>
                <a:fillRect/>
              </a:stretch>
            </p:blipFill>
            <p:spPr>
              <a:xfrm>
                <a:off x="1008874" y="5574466"/>
                <a:ext cx="1738360" cy="878169"/>
              </a:xfrm>
              <a:custGeom>
                <a:avLst/>
                <a:gdLst>
                  <a:gd name="connsiteX0" fmla="*/ 1027340 w 2054842"/>
                  <a:gd name="connsiteY0" fmla="*/ 0 h 846112"/>
                  <a:gd name="connsiteX1" fmla="*/ 2036631 w 2054842"/>
                  <a:gd name="connsiteY1" fmla="*/ 637122 h 846112"/>
                  <a:gd name="connsiteX2" fmla="*/ 2054842 w 2054842"/>
                  <a:gd name="connsiteY2" fmla="*/ 846112 h 846112"/>
                  <a:gd name="connsiteX3" fmla="*/ 0 w 2054842"/>
                  <a:gd name="connsiteY3" fmla="*/ 846112 h 846112"/>
                  <a:gd name="connsiteX4" fmla="*/ 18051 w 2054842"/>
                  <a:gd name="connsiteY4" fmla="*/ 638733 h 846112"/>
                  <a:gd name="connsiteX5" fmla="*/ 1027340 w 2054842"/>
                  <a:gd name="connsiteY5" fmla="*/ 0 h 84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4842" h="846112">
                    <a:moveTo>
                      <a:pt x="1027340" y="0"/>
                    </a:moveTo>
                    <a:cubicBezTo>
                      <a:pt x="1635814" y="0"/>
                      <a:pt x="1994244" y="226275"/>
                      <a:pt x="2036631" y="637122"/>
                    </a:cubicBezTo>
                    <a:lnTo>
                      <a:pt x="2054842" y="846112"/>
                    </a:lnTo>
                    <a:lnTo>
                      <a:pt x="0" y="846112"/>
                    </a:lnTo>
                    <a:lnTo>
                      <a:pt x="18051" y="638733"/>
                    </a:lnTo>
                    <a:cubicBezTo>
                      <a:pt x="60599" y="226275"/>
                      <a:pt x="418986" y="0"/>
                      <a:pt x="1027340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42C752C-0475-ABEB-B4B2-280D8BD71E3F}"/>
                </a:ext>
              </a:extLst>
            </p:cNvPr>
            <p:cNvGrpSpPr/>
            <p:nvPr/>
          </p:nvGrpSpPr>
          <p:grpSpPr>
            <a:xfrm>
              <a:off x="1542659" y="4441797"/>
              <a:ext cx="717352" cy="814081"/>
              <a:chOff x="2350724" y="2241639"/>
              <a:chExt cx="822912" cy="90115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938B024-2246-D869-53F2-6F4E0B17DC9A}"/>
                  </a:ext>
                </a:extLst>
              </p:cNvPr>
              <p:cNvGrpSpPr/>
              <p:nvPr/>
            </p:nvGrpSpPr>
            <p:grpSpPr>
              <a:xfrm>
                <a:off x="2474241" y="2716735"/>
                <a:ext cx="596159" cy="426056"/>
                <a:chOff x="2474241" y="2716735"/>
                <a:chExt cx="596159" cy="426056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D84EB86E-3931-1618-1A13-46970D8BD37F}"/>
                    </a:ext>
                  </a:extLst>
                </p:cNvPr>
                <p:cNvSpPr/>
                <p:nvPr/>
              </p:nvSpPr>
              <p:spPr>
                <a:xfrm rot="21297731">
                  <a:off x="2474241" y="2716735"/>
                  <a:ext cx="596159" cy="426056"/>
                </a:xfrm>
                <a:custGeom>
                  <a:avLst/>
                  <a:gdLst>
                    <a:gd name="connsiteX0" fmla="*/ 29489 w 596159"/>
                    <a:gd name="connsiteY0" fmla="*/ 0 h 426056"/>
                    <a:gd name="connsiteX1" fmla="*/ 596159 w 596159"/>
                    <a:gd name="connsiteY1" fmla="*/ 139743 h 426056"/>
                    <a:gd name="connsiteX2" fmla="*/ 591339 w 596159"/>
                    <a:gd name="connsiteY2" fmla="*/ 187551 h 426056"/>
                    <a:gd name="connsiteX3" fmla="*/ 298704 w 596159"/>
                    <a:gd name="connsiteY3" fmla="*/ 426056 h 426056"/>
                    <a:gd name="connsiteX4" fmla="*/ 0 w 596159"/>
                    <a:gd name="connsiteY4" fmla="*/ 127352 h 426056"/>
                    <a:gd name="connsiteX5" fmla="*/ 23474 w 596159"/>
                    <a:gd name="connsiteY5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6159" h="426056"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1141BCF6-F627-1D45-DF07-026962A96248}"/>
                    </a:ext>
                  </a:extLst>
                </p:cNvPr>
                <p:cNvSpPr/>
                <p:nvPr/>
              </p:nvSpPr>
              <p:spPr>
                <a:xfrm rot="21297731">
                  <a:off x="2532772" y="2894609"/>
                  <a:ext cx="405401" cy="247142"/>
                </a:xfrm>
                <a:custGeom>
                  <a:avLst/>
                  <a:gdLst>
                    <a:gd name="connsiteX0" fmla="*/ 202445 w 405401"/>
                    <a:gd name="connsiteY0" fmla="*/ 879 h 247142"/>
                    <a:gd name="connsiteX1" fmla="*/ 405336 w 405401"/>
                    <a:gd name="connsiteY1" fmla="*/ 198312 h 247142"/>
                    <a:gd name="connsiteX2" fmla="*/ 405401 w 405401"/>
                    <a:gd name="connsiteY2" fmla="*/ 203469 h 247142"/>
                    <a:gd name="connsiteX3" fmla="*/ 360871 w 405401"/>
                    <a:gd name="connsiteY3" fmla="*/ 229017 h 247142"/>
                    <a:gd name="connsiteX4" fmla="*/ 258166 w 405401"/>
                    <a:gd name="connsiteY4" fmla="*/ 247142 h 247142"/>
                    <a:gd name="connsiteX5" fmla="*/ 10476 w 405401"/>
                    <a:gd name="connsiteY5" fmla="*/ 115446 h 247142"/>
                    <a:gd name="connsiteX6" fmla="*/ 0 w 405401"/>
                    <a:gd name="connsiteY6" fmla="*/ 96147 h 247142"/>
                    <a:gd name="connsiteX7" fmla="*/ 8749 w 405401"/>
                    <a:gd name="connsiteY7" fmla="*/ 82945 h 247142"/>
                    <a:gd name="connsiteX8" fmla="*/ 202445 w 405401"/>
                    <a:gd name="connsiteY8" fmla="*/ 879 h 247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5401" h="247142">
                      <a:moveTo>
                        <a:pt x="202445" y="879"/>
                      </a:moveTo>
                      <a:cubicBezTo>
                        <a:pt x="310273" y="10385"/>
                        <a:pt x="393494" y="94800"/>
                        <a:pt x="405336" y="198312"/>
                      </a:cubicBezTo>
                      <a:lnTo>
                        <a:pt x="405401" y="203469"/>
                      </a:lnTo>
                      <a:lnTo>
                        <a:pt x="360871" y="229017"/>
                      </a:lnTo>
                      <a:cubicBezTo>
                        <a:pt x="328846" y="240743"/>
                        <a:pt x="294254" y="247142"/>
                        <a:pt x="258166" y="247142"/>
                      </a:cubicBezTo>
                      <a:cubicBezTo>
                        <a:pt x="155060" y="247142"/>
                        <a:pt x="64155" y="194902"/>
                        <a:pt x="10476" y="115446"/>
                      </a:cubicBezTo>
                      <a:lnTo>
                        <a:pt x="0" y="96147"/>
                      </a:lnTo>
                      <a:lnTo>
                        <a:pt x="8749" y="82945"/>
                      </a:lnTo>
                      <a:cubicBezTo>
                        <a:pt x="54079" y="27127"/>
                        <a:pt x="125425" y="-5910"/>
                        <a:pt x="202445" y="879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A72B35D-F082-7B35-A422-EB0D45B2E475}"/>
                  </a:ext>
                </a:extLst>
              </p:cNvPr>
              <p:cNvSpPr/>
              <p:nvPr/>
            </p:nvSpPr>
            <p:spPr>
              <a:xfrm>
                <a:off x="2350724" y="2241639"/>
                <a:ext cx="173437" cy="168982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C66010D-268F-E6C6-EF10-8DF8777A41BE}"/>
                  </a:ext>
                </a:extLst>
              </p:cNvPr>
              <p:cNvSpPr/>
              <p:nvPr/>
            </p:nvSpPr>
            <p:spPr>
              <a:xfrm>
                <a:off x="3000199" y="2243689"/>
                <a:ext cx="173437" cy="168982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</p:grpSp>
      </p:grpSp>
      <p:pic>
        <p:nvPicPr>
          <p:cNvPr id="13" name="Picture 12" descr="A screenshot of a email&#10;&#10;Description automatically generated">
            <a:extLst>
              <a:ext uri="{FF2B5EF4-FFF2-40B4-BE49-F238E27FC236}">
                <a16:creationId xmlns:a16="http://schemas.microsoft.com/office/drawing/2014/main" id="{A08FC145-D836-B787-BF7F-52DB278EE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0" y="2035023"/>
            <a:ext cx="4289374" cy="4365610"/>
          </a:xfrm>
          <a:prstGeom prst="rect">
            <a:avLst/>
          </a:prstGeom>
        </p:spPr>
      </p:pic>
      <p:pic>
        <p:nvPicPr>
          <p:cNvPr id="15" name="Picture 14" descr="A email notification with orange text&#10;&#10;Description automatically generated">
            <a:extLst>
              <a:ext uri="{FF2B5EF4-FFF2-40B4-BE49-F238E27FC236}">
                <a16:creationId xmlns:a16="http://schemas.microsoft.com/office/drawing/2014/main" id="{52E6AE8B-5885-A025-9253-E94F9EF686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75" y="2013792"/>
            <a:ext cx="4322388" cy="443677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8AFA4471-C0DC-6599-3E2B-2B60B545DED1}"/>
              </a:ext>
            </a:extLst>
          </p:cNvPr>
          <p:cNvGrpSpPr/>
          <p:nvPr/>
        </p:nvGrpSpPr>
        <p:grpSpPr>
          <a:xfrm>
            <a:off x="1367240" y="530593"/>
            <a:ext cx="4856044" cy="5470625"/>
            <a:chOff x="964051" y="1463981"/>
            <a:chExt cx="4015245" cy="4144323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368CBFF-3E8D-3D44-6A83-035B31CBFE6B}"/>
                </a:ext>
              </a:extLst>
            </p:cNvPr>
            <p:cNvSpPr/>
            <p:nvPr/>
          </p:nvSpPr>
          <p:spPr>
            <a:xfrm>
              <a:off x="964051" y="1963576"/>
              <a:ext cx="2685501" cy="2473436"/>
            </a:xfrm>
            <a:custGeom>
              <a:avLst/>
              <a:gdLst>
                <a:gd name="connsiteX0" fmla="*/ 559356 w 583665"/>
                <a:gd name="connsiteY0" fmla="*/ 341787 h 546644"/>
                <a:gd name="connsiteX1" fmla="*/ 490595 w 583665"/>
                <a:gd name="connsiteY1" fmla="*/ 34072 h 546644"/>
                <a:gd name="connsiteX2" fmla="*/ 400831 w 583665"/>
                <a:gd name="connsiteY2" fmla="*/ 134 h 546644"/>
                <a:gd name="connsiteX3" fmla="*/ 336223 w 583665"/>
                <a:gd name="connsiteY3" fmla="*/ 11098 h 546644"/>
                <a:gd name="connsiteX4" fmla="*/ 0 w 583665"/>
                <a:gd name="connsiteY4" fmla="*/ 544488 h 546644"/>
                <a:gd name="connsiteX5" fmla="*/ 559356 w 583665"/>
                <a:gd name="connsiteY5" fmla="*/ 341787 h 546644"/>
                <a:gd name="connsiteX0" fmla="*/ 559356 w 586444"/>
                <a:gd name="connsiteY0" fmla="*/ 343015 h 547872"/>
                <a:gd name="connsiteX1" fmla="*/ 501510 w 586444"/>
                <a:gd name="connsiteY1" fmla="*/ 38659 h 547872"/>
                <a:gd name="connsiteX2" fmla="*/ 400831 w 586444"/>
                <a:gd name="connsiteY2" fmla="*/ 1362 h 547872"/>
                <a:gd name="connsiteX3" fmla="*/ 336223 w 586444"/>
                <a:gd name="connsiteY3" fmla="*/ 12326 h 547872"/>
                <a:gd name="connsiteX4" fmla="*/ 0 w 586444"/>
                <a:gd name="connsiteY4" fmla="*/ 545716 h 547872"/>
                <a:gd name="connsiteX5" fmla="*/ 559356 w 586444"/>
                <a:gd name="connsiteY5" fmla="*/ 343015 h 547872"/>
                <a:gd name="connsiteX0" fmla="*/ 559356 w 571397"/>
                <a:gd name="connsiteY0" fmla="*/ 343015 h 547872"/>
                <a:gd name="connsiteX1" fmla="*/ 568802 w 571397"/>
                <a:gd name="connsiteY1" fmla="*/ 98400 h 547872"/>
                <a:gd name="connsiteX2" fmla="*/ 501510 w 571397"/>
                <a:gd name="connsiteY2" fmla="*/ 38659 h 547872"/>
                <a:gd name="connsiteX3" fmla="*/ 400831 w 571397"/>
                <a:gd name="connsiteY3" fmla="*/ 1362 h 547872"/>
                <a:gd name="connsiteX4" fmla="*/ 336223 w 571397"/>
                <a:gd name="connsiteY4" fmla="*/ 12326 h 547872"/>
                <a:gd name="connsiteX5" fmla="*/ 0 w 571397"/>
                <a:gd name="connsiteY5" fmla="*/ 545716 h 547872"/>
                <a:gd name="connsiteX6" fmla="*/ 559356 w 571397"/>
                <a:gd name="connsiteY6" fmla="*/ 343015 h 547872"/>
                <a:gd name="connsiteX0" fmla="*/ 559356 w 592089"/>
                <a:gd name="connsiteY0" fmla="*/ 343015 h 547872"/>
                <a:gd name="connsiteX1" fmla="*/ 568802 w 592089"/>
                <a:gd name="connsiteY1" fmla="*/ 98400 h 547872"/>
                <a:gd name="connsiteX2" fmla="*/ 501510 w 592089"/>
                <a:gd name="connsiteY2" fmla="*/ 38659 h 547872"/>
                <a:gd name="connsiteX3" fmla="*/ 400831 w 592089"/>
                <a:gd name="connsiteY3" fmla="*/ 1362 h 547872"/>
                <a:gd name="connsiteX4" fmla="*/ 336223 w 592089"/>
                <a:gd name="connsiteY4" fmla="*/ 12326 h 547872"/>
                <a:gd name="connsiteX5" fmla="*/ 0 w 592089"/>
                <a:gd name="connsiteY5" fmla="*/ 545716 h 547872"/>
                <a:gd name="connsiteX6" fmla="*/ 559356 w 592089"/>
                <a:gd name="connsiteY6" fmla="*/ 343015 h 547872"/>
                <a:gd name="connsiteX0" fmla="*/ 559356 w 592089"/>
                <a:gd name="connsiteY0" fmla="*/ 344209 h 549066"/>
                <a:gd name="connsiteX1" fmla="*/ 568802 w 592089"/>
                <a:gd name="connsiteY1" fmla="*/ 99594 h 549066"/>
                <a:gd name="connsiteX2" fmla="*/ 501510 w 592089"/>
                <a:gd name="connsiteY2" fmla="*/ 57317 h 549066"/>
                <a:gd name="connsiteX3" fmla="*/ 400831 w 592089"/>
                <a:gd name="connsiteY3" fmla="*/ 2556 h 549066"/>
                <a:gd name="connsiteX4" fmla="*/ 336223 w 592089"/>
                <a:gd name="connsiteY4" fmla="*/ 13520 h 549066"/>
                <a:gd name="connsiteX5" fmla="*/ 0 w 592089"/>
                <a:gd name="connsiteY5" fmla="*/ 546910 h 549066"/>
                <a:gd name="connsiteX6" fmla="*/ 559356 w 592089"/>
                <a:gd name="connsiteY6" fmla="*/ 344209 h 549066"/>
                <a:gd name="connsiteX0" fmla="*/ 559356 w 592089"/>
                <a:gd name="connsiteY0" fmla="*/ 344967 h 549824"/>
                <a:gd name="connsiteX1" fmla="*/ 568802 w 592089"/>
                <a:gd name="connsiteY1" fmla="*/ 100352 h 549824"/>
                <a:gd name="connsiteX2" fmla="*/ 498823 w 592089"/>
                <a:gd name="connsiteY2" fmla="*/ 68822 h 549824"/>
                <a:gd name="connsiteX3" fmla="*/ 400831 w 592089"/>
                <a:gd name="connsiteY3" fmla="*/ 3314 h 549824"/>
                <a:gd name="connsiteX4" fmla="*/ 336223 w 592089"/>
                <a:gd name="connsiteY4" fmla="*/ 14278 h 549824"/>
                <a:gd name="connsiteX5" fmla="*/ 0 w 592089"/>
                <a:gd name="connsiteY5" fmla="*/ 547668 h 549824"/>
                <a:gd name="connsiteX6" fmla="*/ 559356 w 592089"/>
                <a:gd name="connsiteY6" fmla="*/ 344967 h 549824"/>
                <a:gd name="connsiteX0" fmla="*/ 559356 w 592089"/>
                <a:gd name="connsiteY0" fmla="*/ 344967 h 549824"/>
                <a:gd name="connsiteX1" fmla="*/ 568802 w 592089"/>
                <a:gd name="connsiteY1" fmla="*/ 100352 h 549824"/>
                <a:gd name="connsiteX2" fmla="*/ 498823 w 592089"/>
                <a:gd name="connsiteY2" fmla="*/ 68822 h 549824"/>
                <a:gd name="connsiteX3" fmla="*/ 400831 w 592089"/>
                <a:gd name="connsiteY3" fmla="*/ 3314 h 549824"/>
                <a:gd name="connsiteX4" fmla="*/ 336223 w 592089"/>
                <a:gd name="connsiteY4" fmla="*/ 14278 h 549824"/>
                <a:gd name="connsiteX5" fmla="*/ 0 w 592089"/>
                <a:gd name="connsiteY5" fmla="*/ 547668 h 549824"/>
                <a:gd name="connsiteX6" fmla="*/ 559356 w 592089"/>
                <a:gd name="connsiteY6" fmla="*/ 344967 h 549824"/>
                <a:gd name="connsiteX0" fmla="*/ 559356 w 592089"/>
                <a:gd name="connsiteY0" fmla="*/ 343081 h 547938"/>
                <a:gd name="connsiteX1" fmla="*/ 568802 w 592089"/>
                <a:gd name="connsiteY1" fmla="*/ 98466 h 547938"/>
                <a:gd name="connsiteX2" fmla="*/ 498823 w 592089"/>
                <a:gd name="connsiteY2" fmla="*/ 66936 h 547938"/>
                <a:gd name="connsiteX3" fmla="*/ 400831 w 592089"/>
                <a:gd name="connsiteY3" fmla="*/ 1428 h 547938"/>
                <a:gd name="connsiteX4" fmla="*/ 336223 w 592089"/>
                <a:gd name="connsiteY4" fmla="*/ 12392 h 547938"/>
                <a:gd name="connsiteX5" fmla="*/ 0 w 592089"/>
                <a:gd name="connsiteY5" fmla="*/ 545782 h 547938"/>
                <a:gd name="connsiteX6" fmla="*/ 559356 w 592089"/>
                <a:gd name="connsiteY6" fmla="*/ 343081 h 547938"/>
                <a:gd name="connsiteX0" fmla="*/ 559356 w 596439"/>
                <a:gd name="connsiteY0" fmla="*/ 341693 h 546550"/>
                <a:gd name="connsiteX1" fmla="*/ 574259 w 596439"/>
                <a:gd name="connsiteY1" fmla="*/ 95819 h 546550"/>
                <a:gd name="connsiteX2" fmla="*/ 498823 w 596439"/>
                <a:gd name="connsiteY2" fmla="*/ 65548 h 546550"/>
                <a:gd name="connsiteX3" fmla="*/ 400831 w 596439"/>
                <a:gd name="connsiteY3" fmla="*/ 40 h 546550"/>
                <a:gd name="connsiteX4" fmla="*/ 336223 w 596439"/>
                <a:gd name="connsiteY4" fmla="*/ 11004 h 546550"/>
                <a:gd name="connsiteX5" fmla="*/ 0 w 596439"/>
                <a:gd name="connsiteY5" fmla="*/ 544394 h 546550"/>
                <a:gd name="connsiteX6" fmla="*/ 559356 w 596439"/>
                <a:gd name="connsiteY6" fmla="*/ 341693 h 546550"/>
                <a:gd name="connsiteX0" fmla="*/ 559356 w 596439"/>
                <a:gd name="connsiteY0" fmla="*/ 342270 h 547127"/>
                <a:gd name="connsiteX1" fmla="*/ 574259 w 596439"/>
                <a:gd name="connsiteY1" fmla="*/ 96396 h 547127"/>
                <a:gd name="connsiteX2" fmla="*/ 498823 w 596439"/>
                <a:gd name="connsiteY2" fmla="*/ 66125 h 547127"/>
                <a:gd name="connsiteX3" fmla="*/ 456127 w 596439"/>
                <a:gd name="connsiteY3" fmla="*/ 26120 h 547127"/>
                <a:gd name="connsiteX4" fmla="*/ 400831 w 596439"/>
                <a:gd name="connsiteY4" fmla="*/ 617 h 547127"/>
                <a:gd name="connsiteX5" fmla="*/ 336223 w 596439"/>
                <a:gd name="connsiteY5" fmla="*/ 11581 h 547127"/>
                <a:gd name="connsiteX6" fmla="*/ 0 w 596439"/>
                <a:gd name="connsiteY6" fmla="*/ 544971 h 547127"/>
                <a:gd name="connsiteX7" fmla="*/ 559356 w 596439"/>
                <a:gd name="connsiteY7" fmla="*/ 342270 h 547127"/>
                <a:gd name="connsiteX0" fmla="*/ 559356 w 600544"/>
                <a:gd name="connsiteY0" fmla="*/ 342270 h 547127"/>
                <a:gd name="connsiteX1" fmla="*/ 579297 w 600544"/>
                <a:gd name="connsiteY1" fmla="*/ 96816 h 547127"/>
                <a:gd name="connsiteX2" fmla="*/ 498823 w 600544"/>
                <a:gd name="connsiteY2" fmla="*/ 66125 h 547127"/>
                <a:gd name="connsiteX3" fmla="*/ 456127 w 600544"/>
                <a:gd name="connsiteY3" fmla="*/ 26120 h 547127"/>
                <a:gd name="connsiteX4" fmla="*/ 400831 w 600544"/>
                <a:gd name="connsiteY4" fmla="*/ 617 h 547127"/>
                <a:gd name="connsiteX5" fmla="*/ 336223 w 600544"/>
                <a:gd name="connsiteY5" fmla="*/ 11581 h 547127"/>
                <a:gd name="connsiteX6" fmla="*/ 0 w 600544"/>
                <a:gd name="connsiteY6" fmla="*/ 544971 h 547127"/>
                <a:gd name="connsiteX7" fmla="*/ 559356 w 600544"/>
                <a:gd name="connsiteY7" fmla="*/ 342270 h 547127"/>
                <a:gd name="connsiteX0" fmla="*/ 559356 w 582518"/>
                <a:gd name="connsiteY0" fmla="*/ 342270 h 547127"/>
                <a:gd name="connsiteX1" fmla="*/ 556208 w 582518"/>
                <a:gd name="connsiteY1" fmla="*/ 101854 h 547127"/>
                <a:gd name="connsiteX2" fmla="*/ 498823 w 582518"/>
                <a:gd name="connsiteY2" fmla="*/ 66125 h 547127"/>
                <a:gd name="connsiteX3" fmla="*/ 456127 w 582518"/>
                <a:gd name="connsiteY3" fmla="*/ 26120 h 547127"/>
                <a:gd name="connsiteX4" fmla="*/ 400831 w 582518"/>
                <a:gd name="connsiteY4" fmla="*/ 617 h 547127"/>
                <a:gd name="connsiteX5" fmla="*/ 336223 w 582518"/>
                <a:gd name="connsiteY5" fmla="*/ 11581 h 547127"/>
                <a:gd name="connsiteX6" fmla="*/ 0 w 582518"/>
                <a:gd name="connsiteY6" fmla="*/ 544971 h 547127"/>
                <a:gd name="connsiteX7" fmla="*/ 559356 w 582518"/>
                <a:gd name="connsiteY7" fmla="*/ 342270 h 547127"/>
                <a:gd name="connsiteX0" fmla="*/ 559356 w 594419"/>
                <a:gd name="connsiteY0" fmla="*/ 342270 h 547127"/>
                <a:gd name="connsiteX1" fmla="*/ 571741 w 594419"/>
                <a:gd name="connsiteY1" fmla="*/ 139216 h 547127"/>
                <a:gd name="connsiteX2" fmla="*/ 498823 w 594419"/>
                <a:gd name="connsiteY2" fmla="*/ 66125 h 547127"/>
                <a:gd name="connsiteX3" fmla="*/ 456127 w 594419"/>
                <a:gd name="connsiteY3" fmla="*/ 26120 h 547127"/>
                <a:gd name="connsiteX4" fmla="*/ 400831 w 594419"/>
                <a:gd name="connsiteY4" fmla="*/ 617 h 547127"/>
                <a:gd name="connsiteX5" fmla="*/ 336223 w 594419"/>
                <a:gd name="connsiteY5" fmla="*/ 11581 h 547127"/>
                <a:gd name="connsiteX6" fmla="*/ 0 w 594419"/>
                <a:gd name="connsiteY6" fmla="*/ 544971 h 547127"/>
                <a:gd name="connsiteX7" fmla="*/ 559356 w 594419"/>
                <a:gd name="connsiteY7" fmla="*/ 342270 h 547127"/>
                <a:gd name="connsiteX0" fmla="*/ 559356 w 597799"/>
                <a:gd name="connsiteY0" fmla="*/ 342270 h 547127"/>
                <a:gd name="connsiteX1" fmla="*/ 575939 w 597799"/>
                <a:gd name="connsiteY1" fmla="*/ 139216 h 547127"/>
                <a:gd name="connsiteX2" fmla="*/ 498823 w 597799"/>
                <a:gd name="connsiteY2" fmla="*/ 66125 h 547127"/>
                <a:gd name="connsiteX3" fmla="*/ 456127 w 597799"/>
                <a:gd name="connsiteY3" fmla="*/ 26120 h 547127"/>
                <a:gd name="connsiteX4" fmla="*/ 400831 w 597799"/>
                <a:gd name="connsiteY4" fmla="*/ 617 h 547127"/>
                <a:gd name="connsiteX5" fmla="*/ 336223 w 597799"/>
                <a:gd name="connsiteY5" fmla="*/ 11581 h 547127"/>
                <a:gd name="connsiteX6" fmla="*/ 0 w 597799"/>
                <a:gd name="connsiteY6" fmla="*/ 544971 h 547127"/>
                <a:gd name="connsiteX7" fmla="*/ 559356 w 597799"/>
                <a:gd name="connsiteY7" fmla="*/ 342270 h 547127"/>
                <a:gd name="connsiteX0" fmla="*/ 559356 w 587783"/>
                <a:gd name="connsiteY0" fmla="*/ 342270 h 547127"/>
                <a:gd name="connsiteX1" fmla="*/ 585006 w 587783"/>
                <a:gd name="connsiteY1" fmla="*/ 206215 h 547127"/>
                <a:gd name="connsiteX2" fmla="*/ 575939 w 587783"/>
                <a:gd name="connsiteY2" fmla="*/ 139216 h 547127"/>
                <a:gd name="connsiteX3" fmla="*/ 498823 w 587783"/>
                <a:gd name="connsiteY3" fmla="*/ 66125 h 547127"/>
                <a:gd name="connsiteX4" fmla="*/ 456127 w 587783"/>
                <a:gd name="connsiteY4" fmla="*/ 26120 h 547127"/>
                <a:gd name="connsiteX5" fmla="*/ 400831 w 587783"/>
                <a:gd name="connsiteY5" fmla="*/ 617 h 547127"/>
                <a:gd name="connsiteX6" fmla="*/ 336223 w 587783"/>
                <a:gd name="connsiteY6" fmla="*/ 11581 h 547127"/>
                <a:gd name="connsiteX7" fmla="*/ 0 w 587783"/>
                <a:gd name="connsiteY7" fmla="*/ 544971 h 547127"/>
                <a:gd name="connsiteX8" fmla="*/ 559356 w 587783"/>
                <a:gd name="connsiteY8" fmla="*/ 342270 h 547127"/>
                <a:gd name="connsiteX0" fmla="*/ 559356 w 587783"/>
                <a:gd name="connsiteY0" fmla="*/ 341834 h 546691"/>
                <a:gd name="connsiteX1" fmla="*/ 585006 w 587783"/>
                <a:gd name="connsiteY1" fmla="*/ 205779 h 546691"/>
                <a:gd name="connsiteX2" fmla="*/ 575939 w 587783"/>
                <a:gd name="connsiteY2" fmla="*/ 138780 h 546691"/>
                <a:gd name="connsiteX3" fmla="*/ 498823 w 587783"/>
                <a:gd name="connsiteY3" fmla="*/ 65689 h 546691"/>
                <a:gd name="connsiteX4" fmla="*/ 456127 w 587783"/>
                <a:gd name="connsiteY4" fmla="*/ 25684 h 546691"/>
                <a:gd name="connsiteX5" fmla="*/ 400831 w 587783"/>
                <a:gd name="connsiteY5" fmla="*/ 181 h 546691"/>
                <a:gd name="connsiteX6" fmla="*/ 339581 w 587783"/>
                <a:gd name="connsiteY6" fmla="*/ 16183 h 546691"/>
                <a:gd name="connsiteX7" fmla="*/ 0 w 587783"/>
                <a:gd name="connsiteY7" fmla="*/ 544535 h 546691"/>
                <a:gd name="connsiteX8" fmla="*/ 559356 w 587783"/>
                <a:gd name="connsiteY8" fmla="*/ 341834 h 546691"/>
                <a:gd name="connsiteX0" fmla="*/ 566936 w 595363"/>
                <a:gd name="connsiteY0" fmla="*/ 342376 h 547233"/>
                <a:gd name="connsiteX1" fmla="*/ 592586 w 595363"/>
                <a:gd name="connsiteY1" fmla="*/ 206321 h 547233"/>
                <a:gd name="connsiteX2" fmla="*/ 583519 w 595363"/>
                <a:gd name="connsiteY2" fmla="*/ 139322 h 547233"/>
                <a:gd name="connsiteX3" fmla="*/ 506403 w 595363"/>
                <a:gd name="connsiteY3" fmla="*/ 66231 h 547233"/>
                <a:gd name="connsiteX4" fmla="*/ 463707 w 595363"/>
                <a:gd name="connsiteY4" fmla="*/ 26226 h 547233"/>
                <a:gd name="connsiteX5" fmla="*/ 408411 w 595363"/>
                <a:gd name="connsiteY5" fmla="*/ 723 h 547233"/>
                <a:gd name="connsiteX6" fmla="*/ 347161 w 595363"/>
                <a:gd name="connsiteY6" fmla="*/ 16725 h 547233"/>
                <a:gd name="connsiteX7" fmla="*/ 226519 w 595363"/>
                <a:gd name="connsiteY7" fmla="*/ 109766 h 547233"/>
                <a:gd name="connsiteX8" fmla="*/ 7580 w 595363"/>
                <a:gd name="connsiteY8" fmla="*/ 545077 h 547233"/>
                <a:gd name="connsiteX9" fmla="*/ 566936 w 595363"/>
                <a:gd name="connsiteY9" fmla="*/ 342376 h 547233"/>
                <a:gd name="connsiteX0" fmla="*/ 566861 w 595288"/>
                <a:gd name="connsiteY0" fmla="*/ 342457 h 547314"/>
                <a:gd name="connsiteX1" fmla="*/ 592511 w 595288"/>
                <a:gd name="connsiteY1" fmla="*/ 206402 h 547314"/>
                <a:gd name="connsiteX2" fmla="*/ 583444 w 595288"/>
                <a:gd name="connsiteY2" fmla="*/ 139403 h 547314"/>
                <a:gd name="connsiteX3" fmla="*/ 506328 w 595288"/>
                <a:gd name="connsiteY3" fmla="*/ 66312 h 547314"/>
                <a:gd name="connsiteX4" fmla="*/ 463632 w 595288"/>
                <a:gd name="connsiteY4" fmla="*/ 26307 h 547314"/>
                <a:gd name="connsiteX5" fmla="*/ 408336 w 595288"/>
                <a:gd name="connsiteY5" fmla="*/ 804 h 547314"/>
                <a:gd name="connsiteX6" fmla="*/ 347086 w 595288"/>
                <a:gd name="connsiteY6" fmla="*/ 16806 h 547314"/>
                <a:gd name="connsiteX7" fmla="*/ 228963 w 595288"/>
                <a:gd name="connsiteY7" fmla="*/ 113205 h 547314"/>
                <a:gd name="connsiteX8" fmla="*/ 7505 w 595288"/>
                <a:gd name="connsiteY8" fmla="*/ 545158 h 547314"/>
                <a:gd name="connsiteX9" fmla="*/ 566861 w 595288"/>
                <a:gd name="connsiteY9" fmla="*/ 342457 h 547314"/>
                <a:gd name="connsiteX0" fmla="*/ 566910 w 595337"/>
                <a:gd name="connsiteY0" fmla="*/ 342367 h 547224"/>
                <a:gd name="connsiteX1" fmla="*/ 592560 w 595337"/>
                <a:gd name="connsiteY1" fmla="*/ 206312 h 547224"/>
                <a:gd name="connsiteX2" fmla="*/ 583493 w 595337"/>
                <a:gd name="connsiteY2" fmla="*/ 139313 h 547224"/>
                <a:gd name="connsiteX3" fmla="*/ 506377 w 595337"/>
                <a:gd name="connsiteY3" fmla="*/ 66222 h 547224"/>
                <a:gd name="connsiteX4" fmla="*/ 463681 w 595337"/>
                <a:gd name="connsiteY4" fmla="*/ 26217 h 547224"/>
                <a:gd name="connsiteX5" fmla="*/ 408385 w 595337"/>
                <a:gd name="connsiteY5" fmla="*/ 714 h 547224"/>
                <a:gd name="connsiteX6" fmla="*/ 347135 w 595337"/>
                <a:gd name="connsiteY6" fmla="*/ 16716 h 547224"/>
                <a:gd name="connsiteX7" fmla="*/ 227333 w 595337"/>
                <a:gd name="connsiteY7" fmla="*/ 109337 h 547224"/>
                <a:gd name="connsiteX8" fmla="*/ 7554 w 595337"/>
                <a:gd name="connsiteY8" fmla="*/ 545068 h 547224"/>
                <a:gd name="connsiteX9" fmla="*/ 566910 w 595337"/>
                <a:gd name="connsiteY9" fmla="*/ 342367 h 547224"/>
                <a:gd name="connsiteX0" fmla="*/ 566486 w 594913"/>
                <a:gd name="connsiteY0" fmla="*/ 342367 h 547224"/>
                <a:gd name="connsiteX1" fmla="*/ 592136 w 594913"/>
                <a:gd name="connsiteY1" fmla="*/ 206312 h 547224"/>
                <a:gd name="connsiteX2" fmla="*/ 583069 w 594913"/>
                <a:gd name="connsiteY2" fmla="*/ 139313 h 547224"/>
                <a:gd name="connsiteX3" fmla="*/ 505953 w 594913"/>
                <a:gd name="connsiteY3" fmla="*/ 66222 h 547224"/>
                <a:gd name="connsiteX4" fmla="*/ 463257 w 594913"/>
                <a:gd name="connsiteY4" fmla="*/ 26217 h 547224"/>
                <a:gd name="connsiteX5" fmla="*/ 407961 w 594913"/>
                <a:gd name="connsiteY5" fmla="*/ 714 h 547224"/>
                <a:gd name="connsiteX6" fmla="*/ 346711 w 594913"/>
                <a:gd name="connsiteY6" fmla="*/ 16716 h 547224"/>
                <a:gd name="connsiteX7" fmla="*/ 226909 w 594913"/>
                <a:gd name="connsiteY7" fmla="*/ 109337 h 547224"/>
                <a:gd name="connsiteX8" fmla="*/ 7130 w 594913"/>
                <a:gd name="connsiteY8" fmla="*/ 545068 h 547224"/>
                <a:gd name="connsiteX9" fmla="*/ 566486 w 594913"/>
                <a:gd name="connsiteY9" fmla="*/ 342367 h 547224"/>
                <a:gd name="connsiteX0" fmla="*/ 566134 w 594561"/>
                <a:gd name="connsiteY0" fmla="*/ 342367 h 547224"/>
                <a:gd name="connsiteX1" fmla="*/ 591784 w 594561"/>
                <a:gd name="connsiteY1" fmla="*/ 206312 h 547224"/>
                <a:gd name="connsiteX2" fmla="*/ 582717 w 594561"/>
                <a:gd name="connsiteY2" fmla="*/ 139313 h 547224"/>
                <a:gd name="connsiteX3" fmla="*/ 505601 w 594561"/>
                <a:gd name="connsiteY3" fmla="*/ 66222 h 547224"/>
                <a:gd name="connsiteX4" fmla="*/ 462905 w 594561"/>
                <a:gd name="connsiteY4" fmla="*/ 26217 h 547224"/>
                <a:gd name="connsiteX5" fmla="*/ 407609 w 594561"/>
                <a:gd name="connsiteY5" fmla="*/ 714 h 547224"/>
                <a:gd name="connsiteX6" fmla="*/ 346359 w 594561"/>
                <a:gd name="connsiteY6" fmla="*/ 16716 h 547224"/>
                <a:gd name="connsiteX7" fmla="*/ 226557 w 594561"/>
                <a:gd name="connsiteY7" fmla="*/ 109337 h 547224"/>
                <a:gd name="connsiteX8" fmla="*/ 6778 w 594561"/>
                <a:gd name="connsiteY8" fmla="*/ 545068 h 547224"/>
                <a:gd name="connsiteX9" fmla="*/ 566134 w 594561"/>
                <a:gd name="connsiteY9" fmla="*/ 342367 h 547224"/>
                <a:gd name="connsiteX0" fmla="*/ 566134 w 594561"/>
                <a:gd name="connsiteY0" fmla="*/ 342367 h 547224"/>
                <a:gd name="connsiteX1" fmla="*/ 591784 w 594561"/>
                <a:gd name="connsiteY1" fmla="*/ 206312 h 547224"/>
                <a:gd name="connsiteX2" fmla="*/ 582717 w 594561"/>
                <a:gd name="connsiteY2" fmla="*/ 139313 h 547224"/>
                <a:gd name="connsiteX3" fmla="*/ 505601 w 594561"/>
                <a:gd name="connsiteY3" fmla="*/ 66222 h 547224"/>
                <a:gd name="connsiteX4" fmla="*/ 462905 w 594561"/>
                <a:gd name="connsiteY4" fmla="*/ 26217 h 547224"/>
                <a:gd name="connsiteX5" fmla="*/ 407609 w 594561"/>
                <a:gd name="connsiteY5" fmla="*/ 714 h 547224"/>
                <a:gd name="connsiteX6" fmla="*/ 346359 w 594561"/>
                <a:gd name="connsiteY6" fmla="*/ 16716 h 547224"/>
                <a:gd name="connsiteX7" fmla="*/ 226557 w 594561"/>
                <a:gd name="connsiteY7" fmla="*/ 109337 h 547224"/>
                <a:gd name="connsiteX8" fmla="*/ 6778 w 594561"/>
                <a:gd name="connsiteY8" fmla="*/ 545068 h 547224"/>
                <a:gd name="connsiteX9" fmla="*/ 566134 w 594561"/>
                <a:gd name="connsiteY9" fmla="*/ 342367 h 547224"/>
                <a:gd name="connsiteX0" fmla="*/ 566134 w 594561"/>
                <a:gd name="connsiteY0" fmla="*/ 342367 h 547224"/>
                <a:gd name="connsiteX1" fmla="*/ 591784 w 594561"/>
                <a:gd name="connsiteY1" fmla="*/ 206312 h 547224"/>
                <a:gd name="connsiteX2" fmla="*/ 582717 w 594561"/>
                <a:gd name="connsiteY2" fmla="*/ 139313 h 547224"/>
                <a:gd name="connsiteX3" fmla="*/ 505601 w 594561"/>
                <a:gd name="connsiteY3" fmla="*/ 66222 h 547224"/>
                <a:gd name="connsiteX4" fmla="*/ 462905 w 594561"/>
                <a:gd name="connsiteY4" fmla="*/ 26217 h 547224"/>
                <a:gd name="connsiteX5" fmla="*/ 407609 w 594561"/>
                <a:gd name="connsiteY5" fmla="*/ 714 h 547224"/>
                <a:gd name="connsiteX6" fmla="*/ 346359 w 594561"/>
                <a:gd name="connsiteY6" fmla="*/ 16716 h 547224"/>
                <a:gd name="connsiteX7" fmla="*/ 226557 w 594561"/>
                <a:gd name="connsiteY7" fmla="*/ 109337 h 547224"/>
                <a:gd name="connsiteX8" fmla="*/ 6778 w 594561"/>
                <a:gd name="connsiteY8" fmla="*/ 545068 h 547224"/>
                <a:gd name="connsiteX9" fmla="*/ 566134 w 594561"/>
                <a:gd name="connsiteY9" fmla="*/ 342367 h 547224"/>
                <a:gd name="connsiteX0" fmla="*/ 566134 w 594561"/>
                <a:gd name="connsiteY0" fmla="*/ 342367 h 547224"/>
                <a:gd name="connsiteX1" fmla="*/ 591784 w 594561"/>
                <a:gd name="connsiteY1" fmla="*/ 206312 h 547224"/>
                <a:gd name="connsiteX2" fmla="*/ 582717 w 594561"/>
                <a:gd name="connsiteY2" fmla="*/ 139313 h 547224"/>
                <a:gd name="connsiteX3" fmla="*/ 505601 w 594561"/>
                <a:gd name="connsiteY3" fmla="*/ 66222 h 547224"/>
                <a:gd name="connsiteX4" fmla="*/ 462905 w 594561"/>
                <a:gd name="connsiteY4" fmla="*/ 26217 h 547224"/>
                <a:gd name="connsiteX5" fmla="*/ 407609 w 594561"/>
                <a:gd name="connsiteY5" fmla="*/ 714 h 547224"/>
                <a:gd name="connsiteX6" fmla="*/ 346359 w 594561"/>
                <a:gd name="connsiteY6" fmla="*/ 16716 h 547224"/>
                <a:gd name="connsiteX7" fmla="*/ 226557 w 594561"/>
                <a:gd name="connsiteY7" fmla="*/ 109337 h 547224"/>
                <a:gd name="connsiteX8" fmla="*/ 6778 w 594561"/>
                <a:gd name="connsiteY8" fmla="*/ 545068 h 547224"/>
                <a:gd name="connsiteX9" fmla="*/ 566134 w 594561"/>
                <a:gd name="connsiteY9" fmla="*/ 342367 h 547224"/>
                <a:gd name="connsiteX0" fmla="*/ 566134 w 594561"/>
                <a:gd name="connsiteY0" fmla="*/ 342367 h 547224"/>
                <a:gd name="connsiteX1" fmla="*/ 591784 w 594561"/>
                <a:gd name="connsiteY1" fmla="*/ 206312 h 547224"/>
                <a:gd name="connsiteX2" fmla="*/ 582717 w 594561"/>
                <a:gd name="connsiteY2" fmla="*/ 139313 h 547224"/>
                <a:gd name="connsiteX3" fmla="*/ 505601 w 594561"/>
                <a:gd name="connsiteY3" fmla="*/ 66222 h 547224"/>
                <a:gd name="connsiteX4" fmla="*/ 462905 w 594561"/>
                <a:gd name="connsiteY4" fmla="*/ 26217 h 547224"/>
                <a:gd name="connsiteX5" fmla="*/ 407609 w 594561"/>
                <a:gd name="connsiteY5" fmla="*/ 714 h 547224"/>
                <a:gd name="connsiteX6" fmla="*/ 346359 w 594561"/>
                <a:gd name="connsiteY6" fmla="*/ 16716 h 547224"/>
                <a:gd name="connsiteX7" fmla="*/ 226557 w 594561"/>
                <a:gd name="connsiteY7" fmla="*/ 109337 h 547224"/>
                <a:gd name="connsiteX8" fmla="*/ 6778 w 594561"/>
                <a:gd name="connsiteY8" fmla="*/ 545068 h 547224"/>
                <a:gd name="connsiteX9" fmla="*/ 566134 w 594561"/>
                <a:gd name="connsiteY9" fmla="*/ 342367 h 547224"/>
                <a:gd name="connsiteX0" fmla="*/ 566134 w 594561"/>
                <a:gd name="connsiteY0" fmla="*/ 342367 h 547224"/>
                <a:gd name="connsiteX1" fmla="*/ 591784 w 594561"/>
                <a:gd name="connsiteY1" fmla="*/ 206312 h 547224"/>
                <a:gd name="connsiteX2" fmla="*/ 582717 w 594561"/>
                <a:gd name="connsiteY2" fmla="*/ 139313 h 547224"/>
                <a:gd name="connsiteX3" fmla="*/ 505601 w 594561"/>
                <a:gd name="connsiteY3" fmla="*/ 66222 h 547224"/>
                <a:gd name="connsiteX4" fmla="*/ 462905 w 594561"/>
                <a:gd name="connsiteY4" fmla="*/ 26217 h 547224"/>
                <a:gd name="connsiteX5" fmla="*/ 407609 w 594561"/>
                <a:gd name="connsiteY5" fmla="*/ 714 h 547224"/>
                <a:gd name="connsiteX6" fmla="*/ 346359 w 594561"/>
                <a:gd name="connsiteY6" fmla="*/ 16716 h 547224"/>
                <a:gd name="connsiteX7" fmla="*/ 226557 w 594561"/>
                <a:gd name="connsiteY7" fmla="*/ 109337 h 547224"/>
                <a:gd name="connsiteX8" fmla="*/ 6778 w 594561"/>
                <a:gd name="connsiteY8" fmla="*/ 545068 h 547224"/>
                <a:gd name="connsiteX9" fmla="*/ 566134 w 594561"/>
                <a:gd name="connsiteY9" fmla="*/ 342367 h 547224"/>
                <a:gd name="connsiteX0" fmla="*/ 566134 w 594561"/>
                <a:gd name="connsiteY0" fmla="*/ 342367 h 547224"/>
                <a:gd name="connsiteX1" fmla="*/ 591784 w 594561"/>
                <a:gd name="connsiteY1" fmla="*/ 206312 h 547224"/>
                <a:gd name="connsiteX2" fmla="*/ 582717 w 594561"/>
                <a:gd name="connsiteY2" fmla="*/ 139313 h 547224"/>
                <a:gd name="connsiteX3" fmla="*/ 505601 w 594561"/>
                <a:gd name="connsiteY3" fmla="*/ 66222 h 547224"/>
                <a:gd name="connsiteX4" fmla="*/ 462905 w 594561"/>
                <a:gd name="connsiteY4" fmla="*/ 26217 h 547224"/>
                <a:gd name="connsiteX5" fmla="*/ 407609 w 594561"/>
                <a:gd name="connsiteY5" fmla="*/ 714 h 547224"/>
                <a:gd name="connsiteX6" fmla="*/ 346359 w 594561"/>
                <a:gd name="connsiteY6" fmla="*/ 16716 h 547224"/>
                <a:gd name="connsiteX7" fmla="*/ 226557 w 594561"/>
                <a:gd name="connsiteY7" fmla="*/ 109337 h 547224"/>
                <a:gd name="connsiteX8" fmla="*/ 6778 w 594561"/>
                <a:gd name="connsiteY8" fmla="*/ 545068 h 547224"/>
                <a:gd name="connsiteX9" fmla="*/ 566134 w 594561"/>
                <a:gd name="connsiteY9" fmla="*/ 342367 h 547224"/>
                <a:gd name="connsiteX0" fmla="*/ 566134 w 592891"/>
                <a:gd name="connsiteY0" fmla="*/ 342367 h 547224"/>
                <a:gd name="connsiteX1" fmla="*/ 591784 w 592891"/>
                <a:gd name="connsiteY1" fmla="*/ 206312 h 547224"/>
                <a:gd name="connsiteX2" fmla="*/ 582717 w 592891"/>
                <a:gd name="connsiteY2" fmla="*/ 139313 h 547224"/>
                <a:gd name="connsiteX3" fmla="*/ 505601 w 592891"/>
                <a:gd name="connsiteY3" fmla="*/ 66222 h 547224"/>
                <a:gd name="connsiteX4" fmla="*/ 462905 w 592891"/>
                <a:gd name="connsiteY4" fmla="*/ 26217 h 547224"/>
                <a:gd name="connsiteX5" fmla="*/ 407609 w 592891"/>
                <a:gd name="connsiteY5" fmla="*/ 714 h 547224"/>
                <a:gd name="connsiteX6" fmla="*/ 346359 w 592891"/>
                <a:gd name="connsiteY6" fmla="*/ 16716 h 547224"/>
                <a:gd name="connsiteX7" fmla="*/ 226557 w 592891"/>
                <a:gd name="connsiteY7" fmla="*/ 109337 h 547224"/>
                <a:gd name="connsiteX8" fmla="*/ 6778 w 592891"/>
                <a:gd name="connsiteY8" fmla="*/ 545068 h 547224"/>
                <a:gd name="connsiteX9" fmla="*/ 566134 w 592891"/>
                <a:gd name="connsiteY9" fmla="*/ 342367 h 547224"/>
                <a:gd name="connsiteX0" fmla="*/ 566134 w 593533"/>
                <a:gd name="connsiteY0" fmla="*/ 342367 h 547224"/>
                <a:gd name="connsiteX1" fmla="*/ 591784 w 593533"/>
                <a:gd name="connsiteY1" fmla="*/ 206312 h 547224"/>
                <a:gd name="connsiteX2" fmla="*/ 582717 w 593533"/>
                <a:gd name="connsiteY2" fmla="*/ 139313 h 547224"/>
                <a:gd name="connsiteX3" fmla="*/ 505601 w 593533"/>
                <a:gd name="connsiteY3" fmla="*/ 66222 h 547224"/>
                <a:gd name="connsiteX4" fmla="*/ 462905 w 593533"/>
                <a:gd name="connsiteY4" fmla="*/ 26217 h 547224"/>
                <a:gd name="connsiteX5" fmla="*/ 407609 w 593533"/>
                <a:gd name="connsiteY5" fmla="*/ 714 h 547224"/>
                <a:gd name="connsiteX6" fmla="*/ 346359 w 593533"/>
                <a:gd name="connsiteY6" fmla="*/ 16716 h 547224"/>
                <a:gd name="connsiteX7" fmla="*/ 226557 w 593533"/>
                <a:gd name="connsiteY7" fmla="*/ 109337 h 547224"/>
                <a:gd name="connsiteX8" fmla="*/ 6778 w 593533"/>
                <a:gd name="connsiteY8" fmla="*/ 545068 h 547224"/>
                <a:gd name="connsiteX9" fmla="*/ 566134 w 593533"/>
                <a:gd name="connsiteY9" fmla="*/ 342367 h 547224"/>
                <a:gd name="connsiteX0" fmla="*/ 566134 w 593533"/>
                <a:gd name="connsiteY0" fmla="*/ 342367 h 547224"/>
                <a:gd name="connsiteX1" fmla="*/ 591784 w 593533"/>
                <a:gd name="connsiteY1" fmla="*/ 206312 h 547224"/>
                <a:gd name="connsiteX2" fmla="*/ 582717 w 593533"/>
                <a:gd name="connsiteY2" fmla="*/ 139313 h 547224"/>
                <a:gd name="connsiteX3" fmla="*/ 505601 w 593533"/>
                <a:gd name="connsiteY3" fmla="*/ 66222 h 547224"/>
                <a:gd name="connsiteX4" fmla="*/ 462905 w 593533"/>
                <a:gd name="connsiteY4" fmla="*/ 26217 h 547224"/>
                <a:gd name="connsiteX5" fmla="*/ 407609 w 593533"/>
                <a:gd name="connsiteY5" fmla="*/ 714 h 547224"/>
                <a:gd name="connsiteX6" fmla="*/ 346359 w 593533"/>
                <a:gd name="connsiteY6" fmla="*/ 16716 h 547224"/>
                <a:gd name="connsiteX7" fmla="*/ 226557 w 593533"/>
                <a:gd name="connsiteY7" fmla="*/ 109337 h 547224"/>
                <a:gd name="connsiteX8" fmla="*/ 6778 w 593533"/>
                <a:gd name="connsiteY8" fmla="*/ 545068 h 547224"/>
                <a:gd name="connsiteX9" fmla="*/ 566134 w 593533"/>
                <a:gd name="connsiteY9" fmla="*/ 342367 h 547224"/>
                <a:gd name="connsiteX0" fmla="*/ 577528 w 604927"/>
                <a:gd name="connsiteY0" fmla="*/ 342367 h 547224"/>
                <a:gd name="connsiteX1" fmla="*/ 603178 w 604927"/>
                <a:gd name="connsiteY1" fmla="*/ 206312 h 547224"/>
                <a:gd name="connsiteX2" fmla="*/ 594111 w 604927"/>
                <a:gd name="connsiteY2" fmla="*/ 139313 h 547224"/>
                <a:gd name="connsiteX3" fmla="*/ 516995 w 604927"/>
                <a:gd name="connsiteY3" fmla="*/ 66222 h 547224"/>
                <a:gd name="connsiteX4" fmla="*/ 474299 w 604927"/>
                <a:gd name="connsiteY4" fmla="*/ 26217 h 547224"/>
                <a:gd name="connsiteX5" fmla="*/ 419003 w 604927"/>
                <a:gd name="connsiteY5" fmla="*/ 714 h 547224"/>
                <a:gd name="connsiteX6" fmla="*/ 357753 w 604927"/>
                <a:gd name="connsiteY6" fmla="*/ 16716 h 547224"/>
                <a:gd name="connsiteX7" fmla="*/ 237951 w 604927"/>
                <a:gd name="connsiteY7" fmla="*/ 109337 h 547224"/>
                <a:gd name="connsiteX8" fmla="*/ 145526 w 604927"/>
                <a:gd name="connsiteY8" fmla="*/ 276825 h 547224"/>
                <a:gd name="connsiteX9" fmla="*/ 18172 w 604927"/>
                <a:gd name="connsiteY9" fmla="*/ 545068 h 547224"/>
                <a:gd name="connsiteX10" fmla="*/ 577528 w 604927"/>
                <a:gd name="connsiteY10" fmla="*/ 342367 h 547224"/>
                <a:gd name="connsiteX0" fmla="*/ 593211 w 620610"/>
                <a:gd name="connsiteY0" fmla="*/ 342367 h 547224"/>
                <a:gd name="connsiteX1" fmla="*/ 618861 w 620610"/>
                <a:gd name="connsiteY1" fmla="*/ 206312 h 547224"/>
                <a:gd name="connsiteX2" fmla="*/ 609794 w 620610"/>
                <a:gd name="connsiteY2" fmla="*/ 139313 h 547224"/>
                <a:gd name="connsiteX3" fmla="*/ 532678 w 620610"/>
                <a:gd name="connsiteY3" fmla="*/ 66222 h 547224"/>
                <a:gd name="connsiteX4" fmla="*/ 489982 w 620610"/>
                <a:gd name="connsiteY4" fmla="*/ 26217 h 547224"/>
                <a:gd name="connsiteX5" fmla="*/ 434686 w 620610"/>
                <a:gd name="connsiteY5" fmla="*/ 714 h 547224"/>
                <a:gd name="connsiteX6" fmla="*/ 373436 w 620610"/>
                <a:gd name="connsiteY6" fmla="*/ 16716 h 547224"/>
                <a:gd name="connsiteX7" fmla="*/ 253634 w 620610"/>
                <a:gd name="connsiteY7" fmla="*/ 109337 h 547224"/>
                <a:gd name="connsiteX8" fmla="*/ 161209 w 620610"/>
                <a:gd name="connsiteY8" fmla="*/ 276825 h 547224"/>
                <a:gd name="connsiteX9" fmla="*/ 73050 w 620610"/>
                <a:gd name="connsiteY9" fmla="*/ 410322 h 547224"/>
                <a:gd name="connsiteX10" fmla="*/ 33855 w 620610"/>
                <a:gd name="connsiteY10" fmla="*/ 545068 h 547224"/>
                <a:gd name="connsiteX11" fmla="*/ 593211 w 620610"/>
                <a:gd name="connsiteY11" fmla="*/ 342367 h 547224"/>
                <a:gd name="connsiteX0" fmla="*/ 587040 w 614439"/>
                <a:gd name="connsiteY0" fmla="*/ 342367 h 545174"/>
                <a:gd name="connsiteX1" fmla="*/ 612690 w 614439"/>
                <a:gd name="connsiteY1" fmla="*/ 206312 h 545174"/>
                <a:gd name="connsiteX2" fmla="*/ 603623 w 614439"/>
                <a:gd name="connsiteY2" fmla="*/ 139313 h 545174"/>
                <a:gd name="connsiteX3" fmla="*/ 526507 w 614439"/>
                <a:gd name="connsiteY3" fmla="*/ 66222 h 545174"/>
                <a:gd name="connsiteX4" fmla="*/ 483811 w 614439"/>
                <a:gd name="connsiteY4" fmla="*/ 26217 h 545174"/>
                <a:gd name="connsiteX5" fmla="*/ 428515 w 614439"/>
                <a:gd name="connsiteY5" fmla="*/ 714 h 545174"/>
                <a:gd name="connsiteX6" fmla="*/ 367265 w 614439"/>
                <a:gd name="connsiteY6" fmla="*/ 16716 h 545174"/>
                <a:gd name="connsiteX7" fmla="*/ 247463 w 614439"/>
                <a:gd name="connsiteY7" fmla="*/ 109337 h 545174"/>
                <a:gd name="connsiteX8" fmla="*/ 155038 w 614439"/>
                <a:gd name="connsiteY8" fmla="*/ 276825 h 545174"/>
                <a:gd name="connsiteX9" fmla="*/ 66879 w 614439"/>
                <a:gd name="connsiteY9" fmla="*/ 410322 h 545174"/>
                <a:gd name="connsiteX10" fmla="*/ 27684 w 614439"/>
                <a:gd name="connsiteY10" fmla="*/ 545068 h 545174"/>
                <a:gd name="connsiteX11" fmla="*/ 502074 w 614439"/>
                <a:gd name="connsiteY11" fmla="*/ 431312 h 545174"/>
                <a:gd name="connsiteX12" fmla="*/ 587040 w 614439"/>
                <a:gd name="connsiteY12" fmla="*/ 342367 h 545174"/>
                <a:gd name="connsiteX0" fmla="*/ 576594 w 603993"/>
                <a:gd name="connsiteY0" fmla="*/ 342367 h 545068"/>
                <a:gd name="connsiteX1" fmla="*/ 602244 w 603993"/>
                <a:gd name="connsiteY1" fmla="*/ 206312 h 545068"/>
                <a:gd name="connsiteX2" fmla="*/ 593177 w 603993"/>
                <a:gd name="connsiteY2" fmla="*/ 139313 h 545068"/>
                <a:gd name="connsiteX3" fmla="*/ 516061 w 603993"/>
                <a:gd name="connsiteY3" fmla="*/ 66222 h 545068"/>
                <a:gd name="connsiteX4" fmla="*/ 473365 w 603993"/>
                <a:gd name="connsiteY4" fmla="*/ 26217 h 545068"/>
                <a:gd name="connsiteX5" fmla="*/ 418069 w 603993"/>
                <a:gd name="connsiteY5" fmla="*/ 714 h 545068"/>
                <a:gd name="connsiteX6" fmla="*/ 356819 w 603993"/>
                <a:gd name="connsiteY6" fmla="*/ 16716 h 545068"/>
                <a:gd name="connsiteX7" fmla="*/ 237017 w 603993"/>
                <a:gd name="connsiteY7" fmla="*/ 109337 h 545068"/>
                <a:gd name="connsiteX8" fmla="*/ 144592 w 603993"/>
                <a:gd name="connsiteY8" fmla="*/ 276825 h 545068"/>
                <a:gd name="connsiteX9" fmla="*/ 56433 w 603993"/>
                <a:gd name="connsiteY9" fmla="*/ 410322 h 545068"/>
                <a:gd name="connsiteX10" fmla="*/ 17238 w 603993"/>
                <a:gd name="connsiteY10" fmla="*/ 545068 h 545068"/>
                <a:gd name="connsiteX11" fmla="*/ 346097 w 603993"/>
                <a:gd name="connsiteY11" fmla="*/ 473853 h 545068"/>
                <a:gd name="connsiteX12" fmla="*/ 491628 w 603993"/>
                <a:gd name="connsiteY12" fmla="*/ 431312 h 545068"/>
                <a:gd name="connsiteX13" fmla="*/ 576594 w 603993"/>
                <a:gd name="connsiteY13" fmla="*/ 342367 h 545068"/>
                <a:gd name="connsiteX0" fmla="*/ 564123 w 591522"/>
                <a:gd name="connsiteY0" fmla="*/ 342367 h 545068"/>
                <a:gd name="connsiteX1" fmla="*/ 589773 w 591522"/>
                <a:gd name="connsiteY1" fmla="*/ 206312 h 545068"/>
                <a:gd name="connsiteX2" fmla="*/ 580706 w 591522"/>
                <a:gd name="connsiteY2" fmla="*/ 139313 h 545068"/>
                <a:gd name="connsiteX3" fmla="*/ 503590 w 591522"/>
                <a:gd name="connsiteY3" fmla="*/ 66222 h 545068"/>
                <a:gd name="connsiteX4" fmla="*/ 460894 w 591522"/>
                <a:gd name="connsiteY4" fmla="*/ 26217 h 545068"/>
                <a:gd name="connsiteX5" fmla="*/ 405598 w 591522"/>
                <a:gd name="connsiteY5" fmla="*/ 714 h 545068"/>
                <a:gd name="connsiteX6" fmla="*/ 344348 w 591522"/>
                <a:gd name="connsiteY6" fmla="*/ 16716 h 545068"/>
                <a:gd name="connsiteX7" fmla="*/ 224546 w 591522"/>
                <a:gd name="connsiteY7" fmla="*/ 109337 h 545068"/>
                <a:gd name="connsiteX8" fmla="*/ 132121 w 591522"/>
                <a:gd name="connsiteY8" fmla="*/ 276825 h 545068"/>
                <a:gd name="connsiteX9" fmla="*/ 43962 w 591522"/>
                <a:gd name="connsiteY9" fmla="*/ 410322 h 545068"/>
                <a:gd name="connsiteX10" fmla="*/ 4767 w 591522"/>
                <a:gd name="connsiteY10" fmla="*/ 545068 h 545068"/>
                <a:gd name="connsiteX11" fmla="*/ 150033 w 591522"/>
                <a:gd name="connsiteY11" fmla="*/ 513594 h 545068"/>
                <a:gd name="connsiteX12" fmla="*/ 333626 w 591522"/>
                <a:gd name="connsiteY12" fmla="*/ 473853 h 545068"/>
                <a:gd name="connsiteX13" fmla="*/ 479157 w 591522"/>
                <a:gd name="connsiteY13" fmla="*/ 431312 h 545068"/>
                <a:gd name="connsiteX14" fmla="*/ 564123 w 591522"/>
                <a:gd name="connsiteY14" fmla="*/ 342367 h 545068"/>
                <a:gd name="connsiteX0" fmla="*/ 563522 w 590921"/>
                <a:gd name="connsiteY0" fmla="*/ 342367 h 545068"/>
                <a:gd name="connsiteX1" fmla="*/ 589172 w 590921"/>
                <a:gd name="connsiteY1" fmla="*/ 206312 h 545068"/>
                <a:gd name="connsiteX2" fmla="*/ 580105 w 590921"/>
                <a:gd name="connsiteY2" fmla="*/ 139313 h 545068"/>
                <a:gd name="connsiteX3" fmla="*/ 502989 w 590921"/>
                <a:gd name="connsiteY3" fmla="*/ 66222 h 545068"/>
                <a:gd name="connsiteX4" fmla="*/ 460293 w 590921"/>
                <a:gd name="connsiteY4" fmla="*/ 26217 h 545068"/>
                <a:gd name="connsiteX5" fmla="*/ 404997 w 590921"/>
                <a:gd name="connsiteY5" fmla="*/ 714 h 545068"/>
                <a:gd name="connsiteX6" fmla="*/ 343747 w 590921"/>
                <a:gd name="connsiteY6" fmla="*/ 16716 h 545068"/>
                <a:gd name="connsiteX7" fmla="*/ 223945 w 590921"/>
                <a:gd name="connsiteY7" fmla="*/ 109337 h 545068"/>
                <a:gd name="connsiteX8" fmla="*/ 131520 w 590921"/>
                <a:gd name="connsiteY8" fmla="*/ 276825 h 545068"/>
                <a:gd name="connsiteX9" fmla="*/ 84502 w 590921"/>
                <a:gd name="connsiteY9" fmla="*/ 346233 h 545068"/>
                <a:gd name="connsiteX10" fmla="*/ 43361 w 590921"/>
                <a:gd name="connsiteY10" fmla="*/ 410322 h 545068"/>
                <a:gd name="connsiteX11" fmla="*/ 4166 w 590921"/>
                <a:gd name="connsiteY11" fmla="*/ 545068 h 545068"/>
                <a:gd name="connsiteX12" fmla="*/ 149432 w 590921"/>
                <a:gd name="connsiteY12" fmla="*/ 513594 h 545068"/>
                <a:gd name="connsiteX13" fmla="*/ 333025 w 590921"/>
                <a:gd name="connsiteY13" fmla="*/ 473853 h 545068"/>
                <a:gd name="connsiteX14" fmla="*/ 478556 w 590921"/>
                <a:gd name="connsiteY14" fmla="*/ 431312 h 545068"/>
                <a:gd name="connsiteX15" fmla="*/ 563522 w 590921"/>
                <a:gd name="connsiteY15" fmla="*/ 342367 h 545068"/>
                <a:gd name="connsiteX0" fmla="*/ 563522 w 590921"/>
                <a:gd name="connsiteY0" fmla="*/ 342367 h 545068"/>
                <a:gd name="connsiteX1" fmla="*/ 589172 w 590921"/>
                <a:gd name="connsiteY1" fmla="*/ 206312 h 545068"/>
                <a:gd name="connsiteX2" fmla="*/ 580105 w 590921"/>
                <a:gd name="connsiteY2" fmla="*/ 139313 h 545068"/>
                <a:gd name="connsiteX3" fmla="*/ 502989 w 590921"/>
                <a:gd name="connsiteY3" fmla="*/ 66222 h 545068"/>
                <a:gd name="connsiteX4" fmla="*/ 460293 w 590921"/>
                <a:gd name="connsiteY4" fmla="*/ 26217 h 545068"/>
                <a:gd name="connsiteX5" fmla="*/ 404997 w 590921"/>
                <a:gd name="connsiteY5" fmla="*/ 714 h 545068"/>
                <a:gd name="connsiteX6" fmla="*/ 343747 w 590921"/>
                <a:gd name="connsiteY6" fmla="*/ 16716 h 545068"/>
                <a:gd name="connsiteX7" fmla="*/ 223945 w 590921"/>
                <a:gd name="connsiteY7" fmla="*/ 109337 h 545068"/>
                <a:gd name="connsiteX8" fmla="*/ 140476 w 590921"/>
                <a:gd name="connsiteY8" fmla="*/ 277944 h 545068"/>
                <a:gd name="connsiteX9" fmla="*/ 84502 w 590921"/>
                <a:gd name="connsiteY9" fmla="*/ 346233 h 545068"/>
                <a:gd name="connsiteX10" fmla="*/ 43361 w 590921"/>
                <a:gd name="connsiteY10" fmla="*/ 410322 h 545068"/>
                <a:gd name="connsiteX11" fmla="*/ 4166 w 590921"/>
                <a:gd name="connsiteY11" fmla="*/ 545068 h 545068"/>
                <a:gd name="connsiteX12" fmla="*/ 149432 w 590921"/>
                <a:gd name="connsiteY12" fmla="*/ 513594 h 545068"/>
                <a:gd name="connsiteX13" fmla="*/ 333025 w 590921"/>
                <a:gd name="connsiteY13" fmla="*/ 473853 h 545068"/>
                <a:gd name="connsiteX14" fmla="*/ 478556 w 590921"/>
                <a:gd name="connsiteY14" fmla="*/ 431312 h 545068"/>
                <a:gd name="connsiteX15" fmla="*/ 563522 w 590921"/>
                <a:gd name="connsiteY15" fmla="*/ 342367 h 545068"/>
                <a:gd name="connsiteX0" fmla="*/ 563522 w 590921"/>
                <a:gd name="connsiteY0" fmla="*/ 342367 h 545068"/>
                <a:gd name="connsiteX1" fmla="*/ 589172 w 590921"/>
                <a:gd name="connsiteY1" fmla="*/ 206312 h 545068"/>
                <a:gd name="connsiteX2" fmla="*/ 580105 w 590921"/>
                <a:gd name="connsiteY2" fmla="*/ 139313 h 545068"/>
                <a:gd name="connsiteX3" fmla="*/ 502989 w 590921"/>
                <a:gd name="connsiteY3" fmla="*/ 66222 h 545068"/>
                <a:gd name="connsiteX4" fmla="*/ 460293 w 590921"/>
                <a:gd name="connsiteY4" fmla="*/ 26217 h 545068"/>
                <a:gd name="connsiteX5" fmla="*/ 404997 w 590921"/>
                <a:gd name="connsiteY5" fmla="*/ 714 h 545068"/>
                <a:gd name="connsiteX6" fmla="*/ 343747 w 590921"/>
                <a:gd name="connsiteY6" fmla="*/ 16716 h 545068"/>
                <a:gd name="connsiteX7" fmla="*/ 223945 w 590921"/>
                <a:gd name="connsiteY7" fmla="*/ 109337 h 545068"/>
                <a:gd name="connsiteX8" fmla="*/ 146073 w 590921"/>
                <a:gd name="connsiteY8" fmla="*/ 277944 h 545068"/>
                <a:gd name="connsiteX9" fmla="*/ 84502 w 590921"/>
                <a:gd name="connsiteY9" fmla="*/ 346233 h 545068"/>
                <a:gd name="connsiteX10" fmla="*/ 43361 w 590921"/>
                <a:gd name="connsiteY10" fmla="*/ 410322 h 545068"/>
                <a:gd name="connsiteX11" fmla="*/ 4166 w 590921"/>
                <a:gd name="connsiteY11" fmla="*/ 545068 h 545068"/>
                <a:gd name="connsiteX12" fmla="*/ 149432 w 590921"/>
                <a:gd name="connsiteY12" fmla="*/ 513594 h 545068"/>
                <a:gd name="connsiteX13" fmla="*/ 333025 w 590921"/>
                <a:gd name="connsiteY13" fmla="*/ 473853 h 545068"/>
                <a:gd name="connsiteX14" fmla="*/ 478556 w 590921"/>
                <a:gd name="connsiteY14" fmla="*/ 431312 h 545068"/>
                <a:gd name="connsiteX15" fmla="*/ 563522 w 590921"/>
                <a:gd name="connsiteY15" fmla="*/ 342367 h 545068"/>
                <a:gd name="connsiteX0" fmla="*/ 563522 w 590921"/>
                <a:gd name="connsiteY0" fmla="*/ 342367 h 545068"/>
                <a:gd name="connsiteX1" fmla="*/ 589172 w 590921"/>
                <a:gd name="connsiteY1" fmla="*/ 206312 h 545068"/>
                <a:gd name="connsiteX2" fmla="*/ 580105 w 590921"/>
                <a:gd name="connsiteY2" fmla="*/ 139313 h 545068"/>
                <a:gd name="connsiteX3" fmla="*/ 502989 w 590921"/>
                <a:gd name="connsiteY3" fmla="*/ 66222 h 545068"/>
                <a:gd name="connsiteX4" fmla="*/ 460293 w 590921"/>
                <a:gd name="connsiteY4" fmla="*/ 26217 h 545068"/>
                <a:gd name="connsiteX5" fmla="*/ 404997 w 590921"/>
                <a:gd name="connsiteY5" fmla="*/ 714 h 545068"/>
                <a:gd name="connsiteX6" fmla="*/ 343747 w 590921"/>
                <a:gd name="connsiteY6" fmla="*/ 16716 h 545068"/>
                <a:gd name="connsiteX7" fmla="*/ 223945 w 590921"/>
                <a:gd name="connsiteY7" fmla="*/ 109337 h 545068"/>
                <a:gd name="connsiteX8" fmla="*/ 146073 w 590921"/>
                <a:gd name="connsiteY8" fmla="*/ 277944 h 545068"/>
                <a:gd name="connsiteX9" fmla="*/ 84502 w 590921"/>
                <a:gd name="connsiteY9" fmla="*/ 346233 h 545068"/>
                <a:gd name="connsiteX10" fmla="*/ 43361 w 590921"/>
                <a:gd name="connsiteY10" fmla="*/ 410322 h 545068"/>
                <a:gd name="connsiteX11" fmla="*/ 4166 w 590921"/>
                <a:gd name="connsiteY11" fmla="*/ 545068 h 545068"/>
                <a:gd name="connsiteX12" fmla="*/ 150551 w 590921"/>
                <a:gd name="connsiteY12" fmla="*/ 501280 h 545068"/>
                <a:gd name="connsiteX13" fmla="*/ 333025 w 590921"/>
                <a:gd name="connsiteY13" fmla="*/ 473853 h 545068"/>
                <a:gd name="connsiteX14" fmla="*/ 478556 w 590921"/>
                <a:gd name="connsiteY14" fmla="*/ 431312 h 545068"/>
                <a:gd name="connsiteX15" fmla="*/ 563522 w 590921"/>
                <a:gd name="connsiteY15" fmla="*/ 342367 h 545068"/>
                <a:gd name="connsiteX0" fmla="*/ 563522 w 590921"/>
                <a:gd name="connsiteY0" fmla="*/ 342367 h 545068"/>
                <a:gd name="connsiteX1" fmla="*/ 589172 w 590921"/>
                <a:gd name="connsiteY1" fmla="*/ 206312 h 545068"/>
                <a:gd name="connsiteX2" fmla="*/ 580105 w 590921"/>
                <a:gd name="connsiteY2" fmla="*/ 139313 h 545068"/>
                <a:gd name="connsiteX3" fmla="*/ 502989 w 590921"/>
                <a:gd name="connsiteY3" fmla="*/ 66222 h 545068"/>
                <a:gd name="connsiteX4" fmla="*/ 460293 w 590921"/>
                <a:gd name="connsiteY4" fmla="*/ 26217 h 545068"/>
                <a:gd name="connsiteX5" fmla="*/ 404997 w 590921"/>
                <a:gd name="connsiteY5" fmla="*/ 714 h 545068"/>
                <a:gd name="connsiteX6" fmla="*/ 343747 w 590921"/>
                <a:gd name="connsiteY6" fmla="*/ 16716 h 545068"/>
                <a:gd name="connsiteX7" fmla="*/ 223945 w 590921"/>
                <a:gd name="connsiteY7" fmla="*/ 109337 h 545068"/>
                <a:gd name="connsiteX8" fmla="*/ 146073 w 590921"/>
                <a:gd name="connsiteY8" fmla="*/ 277944 h 545068"/>
                <a:gd name="connsiteX9" fmla="*/ 84502 w 590921"/>
                <a:gd name="connsiteY9" fmla="*/ 346233 h 545068"/>
                <a:gd name="connsiteX10" fmla="*/ 43361 w 590921"/>
                <a:gd name="connsiteY10" fmla="*/ 410322 h 545068"/>
                <a:gd name="connsiteX11" fmla="*/ 4166 w 590921"/>
                <a:gd name="connsiteY11" fmla="*/ 545068 h 545068"/>
                <a:gd name="connsiteX12" fmla="*/ 147193 w 590921"/>
                <a:gd name="connsiteY12" fmla="*/ 495683 h 545068"/>
                <a:gd name="connsiteX13" fmla="*/ 333025 w 590921"/>
                <a:gd name="connsiteY13" fmla="*/ 473853 h 545068"/>
                <a:gd name="connsiteX14" fmla="*/ 478556 w 590921"/>
                <a:gd name="connsiteY14" fmla="*/ 431312 h 545068"/>
                <a:gd name="connsiteX15" fmla="*/ 563522 w 590921"/>
                <a:gd name="connsiteY15" fmla="*/ 342367 h 545068"/>
                <a:gd name="connsiteX0" fmla="*/ 564401 w 591800"/>
                <a:gd name="connsiteY0" fmla="*/ 342367 h 545068"/>
                <a:gd name="connsiteX1" fmla="*/ 590051 w 591800"/>
                <a:gd name="connsiteY1" fmla="*/ 206312 h 545068"/>
                <a:gd name="connsiteX2" fmla="*/ 580984 w 591800"/>
                <a:gd name="connsiteY2" fmla="*/ 139313 h 545068"/>
                <a:gd name="connsiteX3" fmla="*/ 503868 w 591800"/>
                <a:gd name="connsiteY3" fmla="*/ 66222 h 545068"/>
                <a:gd name="connsiteX4" fmla="*/ 461172 w 591800"/>
                <a:gd name="connsiteY4" fmla="*/ 26217 h 545068"/>
                <a:gd name="connsiteX5" fmla="*/ 405876 w 591800"/>
                <a:gd name="connsiteY5" fmla="*/ 714 h 545068"/>
                <a:gd name="connsiteX6" fmla="*/ 344626 w 591800"/>
                <a:gd name="connsiteY6" fmla="*/ 16716 h 545068"/>
                <a:gd name="connsiteX7" fmla="*/ 224824 w 591800"/>
                <a:gd name="connsiteY7" fmla="*/ 109337 h 545068"/>
                <a:gd name="connsiteX8" fmla="*/ 146952 w 591800"/>
                <a:gd name="connsiteY8" fmla="*/ 277944 h 545068"/>
                <a:gd name="connsiteX9" fmla="*/ 85381 w 591800"/>
                <a:gd name="connsiteY9" fmla="*/ 346233 h 545068"/>
                <a:gd name="connsiteX10" fmla="*/ 34165 w 591800"/>
                <a:gd name="connsiteY10" fmla="*/ 415919 h 545068"/>
                <a:gd name="connsiteX11" fmla="*/ 5045 w 591800"/>
                <a:gd name="connsiteY11" fmla="*/ 545068 h 545068"/>
                <a:gd name="connsiteX12" fmla="*/ 148072 w 591800"/>
                <a:gd name="connsiteY12" fmla="*/ 495683 h 545068"/>
                <a:gd name="connsiteX13" fmla="*/ 333904 w 591800"/>
                <a:gd name="connsiteY13" fmla="*/ 473853 h 545068"/>
                <a:gd name="connsiteX14" fmla="*/ 479435 w 591800"/>
                <a:gd name="connsiteY14" fmla="*/ 431312 h 545068"/>
                <a:gd name="connsiteX15" fmla="*/ 564401 w 591800"/>
                <a:gd name="connsiteY15" fmla="*/ 342367 h 545068"/>
                <a:gd name="connsiteX0" fmla="*/ 564401 w 591800"/>
                <a:gd name="connsiteY0" fmla="*/ 342367 h 545068"/>
                <a:gd name="connsiteX1" fmla="*/ 590051 w 591800"/>
                <a:gd name="connsiteY1" fmla="*/ 206312 h 545068"/>
                <a:gd name="connsiteX2" fmla="*/ 580984 w 591800"/>
                <a:gd name="connsiteY2" fmla="*/ 139313 h 545068"/>
                <a:gd name="connsiteX3" fmla="*/ 503868 w 591800"/>
                <a:gd name="connsiteY3" fmla="*/ 66222 h 545068"/>
                <a:gd name="connsiteX4" fmla="*/ 461172 w 591800"/>
                <a:gd name="connsiteY4" fmla="*/ 26217 h 545068"/>
                <a:gd name="connsiteX5" fmla="*/ 405876 w 591800"/>
                <a:gd name="connsiteY5" fmla="*/ 714 h 545068"/>
                <a:gd name="connsiteX6" fmla="*/ 344626 w 591800"/>
                <a:gd name="connsiteY6" fmla="*/ 16716 h 545068"/>
                <a:gd name="connsiteX7" fmla="*/ 224824 w 591800"/>
                <a:gd name="connsiteY7" fmla="*/ 109337 h 545068"/>
                <a:gd name="connsiteX8" fmla="*/ 146952 w 591800"/>
                <a:gd name="connsiteY8" fmla="*/ 277944 h 545068"/>
                <a:gd name="connsiteX9" fmla="*/ 85381 w 591800"/>
                <a:gd name="connsiteY9" fmla="*/ 346233 h 545068"/>
                <a:gd name="connsiteX10" fmla="*/ 34165 w 591800"/>
                <a:gd name="connsiteY10" fmla="*/ 415919 h 545068"/>
                <a:gd name="connsiteX11" fmla="*/ 5045 w 591800"/>
                <a:gd name="connsiteY11" fmla="*/ 545068 h 545068"/>
                <a:gd name="connsiteX12" fmla="*/ 148072 w 591800"/>
                <a:gd name="connsiteY12" fmla="*/ 495683 h 545068"/>
                <a:gd name="connsiteX13" fmla="*/ 333904 w 591800"/>
                <a:gd name="connsiteY13" fmla="*/ 473853 h 545068"/>
                <a:gd name="connsiteX14" fmla="*/ 479435 w 591800"/>
                <a:gd name="connsiteY14" fmla="*/ 431312 h 545068"/>
                <a:gd name="connsiteX15" fmla="*/ 564401 w 591800"/>
                <a:gd name="connsiteY15" fmla="*/ 342367 h 545068"/>
                <a:gd name="connsiteX0" fmla="*/ 564401 w 591800"/>
                <a:gd name="connsiteY0" fmla="*/ 342367 h 545068"/>
                <a:gd name="connsiteX1" fmla="*/ 590051 w 591800"/>
                <a:gd name="connsiteY1" fmla="*/ 206312 h 545068"/>
                <a:gd name="connsiteX2" fmla="*/ 580984 w 591800"/>
                <a:gd name="connsiteY2" fmla="*/ 139313 h 545068"/>
                <a:gd name="connsiteX3" fmla="*/ 503868 w 591800"/>
                <a:gd name="connsiteY3" fmla="*/ 66222 h 545068"/>
                <a:gd name="connsiteX4" fmla="*/ 461172 w 591800"/>
                <a:gd name="connsiteY4" fmla="*/ 26217 h 545068"/>
                <a:gd name="connsiteX5" fmla="*/ 405876 w 591800"/>
                <a:gd name="connsiteY5" fmla="*/ 714 h 545068"/>
                <a:gd name="connsiteX6" fmla="*/ 344626 w 591800"/>
                <a:gd name="connsiteY6" fmla="*/ 16716 h 545068"/>
                <a:gd name="connsiteX7" fmla="*/ 224824 w 591800"/>
                <a:gd name="connsiteY7" fmla="*/ 109337 h 545068"/>
                <a:gd name="connsiteX8" fmla="*/ 146952 w 591800"/>
                <a:gd name="connsiteY8" fmla="*/ 277944 h 545068"/>
                <a:gd name="connsiteX9" fmla="*/ 85381 w 591800"/>
                <a:gd name="connsiteY9" fmla="*/ 346233 h 545068"/>
                <a:gd name="connsiteX10" fmla="*/ 34165 w 591800"/>
                <a:gd name="connsiteY10" fmla="*/ 415919 h 545068"/>
                <a:gd name="connsiteX11" fmla="*/ 5045 w 591800"/>
                <a:gd name="connsiteY11" fmla="*/ 545068 h 545068"/>
                <a:gd name="connsiteX12" fmla="*/ 148072 w 591800"/>
                <a:gd name="connsiteY12" fmla="*/ 495683 h 545068"/>
                <a:gd name="connsiteX13" fmla="*/ 333904 w 591800"/>
                <a:gd name="connsiteY13" fmla="*/ 473853 h 545068"/>
                <a:gd name="connsiteX14" fmla="*/ 479435 w 591800"/>
                <a:gd name="connsiteY14" fmla="*/ 431312 h 545068"/>
                <a:gd name="connsiteX15" fmla="*/ 564401 w 591800"/>
                <a:gd name="connsiteY15" fmla="*/ 342367 h 545068"/>
                <a:gd name="connsiteX0" fmla="*/ 564401 w 591800"/>
                <a:gd name="connsiteY0" fmla="*/ 342367 h 545068"/>
                <a:gd name="connsiteX1" fmla="*/ 590051 w 591800"/>
                <a:gd name="connsiteY1" fmla="*/ 206312 h 545068"/>
                <a:gd name="connsiteX2" fmla="*/ 580984 w 591800"/>
                <a:gd name="connsiteY2" fmla="*/ 139313 h 545068"/>
                <a:gd name="connsiteX3" fmla="*/ 503868 w 591800"/>
                <a:gd name="connsiteY3" fmla="*/ 66222 h 545068"/>
                <a:gd name="connsiteX4" fmla="*/ 461172 w 591800"/>
                <a:gd name="connsiteY4" fmla="*/ 26217 h 545068"/>
                <a:gd name="connsiteX5" fmla="*/ 405876 w 591800"/>
                <a:gd name="connsiteY5" fmla="*/ 714 h 545068"/>
                <a:gd name="connsiteX6" fmla="*/ 344626 w 591800"/>
                <a:gd name="connsiteY6" fmla="*/ 16716 h 545068"/>
                <a:gd name="connsiteX7" fmla="*/ 224824 w 591800"/>
                <a:gd name="connsiteY7" fmla="*/ 109337 h 545068"/>
                <a:gd name="connsiteX8" fmla="*/ 146952 w 591800"/>
                <a:gd name="connsiteY8" fmla="*/ 277944 h 545068"/>
                <a:gd name="connsiteX9" fmla="*/ 85381 w 591800"/>
                <a:gd name="connsiteY9" fmla="*/ 346233 h 545068"/>
                <a:gd name="connsiteX10" fmla="*/ 34165 w 591800"/>
                <a:gd name="connsiteY10" fmla="*/ 415919 h 545068"/>
                <a:gd name="connsiteX11" fmla="*/ 5045 w 591800"/>
                <a:gd name="connsiteY11" fmla="*/ 545068 h 545068"/>
                <a:gd name="connsiteX12" fmla="*/ 148072 w 591800"/>
                <a:gd name="connsiteY12" fmla="*/ 495683 h 545068"/>
                <a:gd name="connsiteX13" fmla="*/ 333904 w 591800"/>
                <a:gd name="connsiteY13" fmla="*/ 473853 h 545068"/>
                <a:gd name="connsiteX14" fmla="*/ 479435 w 591800"/>
                <a:gd name="connsiteY14" fmla="*/ 431312 h 545068"/>
                <a:gd name="connsiteX15" fmla="*/ 564401 w 591800"/>
                <a:gd name="connsiteY15" fmla="*/ 342367 h 545068"/>
                <a:gd name="connsiteX0" fmla="*/ 564401 w 591800"/>
                <a:gd name="connsiteY0" fmla="*/ 342367 h 545068"/>
                <a:gd name="connsiteX1" fmla="*/ 590051 w 591800"/>
                <a:gd name="connsiteY1" fmla="*/ 206312 h 545068"/>
                <a:gd name="connsiteX2" fmla="*/ 580984 w 591800"/>
                <a:gd name="connsiteY2" fmla="*/ 139313 h 545068"/>
                <a:gd name="connsiteX3" fmla="*/ 503868 w 591800"/>
                <a:gd name="connsiteY3" fmla="*/ 66222 h 545068"/>
                <a:gd name="connsiteX4" fmla="*/ 461172 w 591800"/>
                <a:gd name="connsiteY4" fmla="*/ 26217 h 545068"/>
                <a:gd name="connsiteX5" fmla="*/ 405876 w 591800"/>
                <a:gd name="connsiteY5" fmla="*/ 714 h 545068"/>
                <a:gd name="connsiteX6" fmla="*/ 344626 w 591800"/>
                <a:gd name="connsiteY6" fmla="*/ 16716 h 545068"/>
                <a:gd name="connsiteX7" fmla="*/ 224824 w 591800"/>
                <a:gd name="connsiteY7" fmla="*/ 109337 h 545068"/>
                <a:gd name="connsiteX8" fmla="*/ 146952 w 591800"/>
                <a:gd name="connsiteY8" fmla="*/ 277944 h 545068"/>
                <a:gd name="connsiteX9" fmla="*/ 85381 w 591800"/>
                <a:gd name="connsiteY9" fmla="*/ 346233 h 545068"/>
                <a:gd name="connsiteX10" fmla="*/ 34165 w 591800"/>
                <a:gd name="connsiteY10" fmla="*/ 415919 h 545068"/>
                <a:gd name="connsiteX11" fmla="*/ 5045 w 591800"/>
                <a:gd name="connsiteY11" fmla="*/ 545068 h 545068"/>
                <a:gd name="connsiteX12" fmla="*/ 148072 w 591800"/>
                <a:gd name="connsiteY12" fmla="*/ 495683 h 545068"/>
                <a:gd name="connsiteX13" fmla="*/ 333904 w 591800"/>
                <a:gd name="connsiteY13" fmla="*/ 473853 h 545068"/>
                <a:gd name="connsiteX14" fmla="*/ 479435 w 591800"/>
                <a:gd name="connsiteY14" fmla="*/ 431312 h 545068"/>
                <a:gd name="connsiteX15" fmla="*/ 564401 w 591800"/>
                <a:gd name="connsiteY15" fmla="*/ 342367 h 545068"/>
                <a:gd name="connsiteX0" fmla="*/ 564401 w 591800"/>
                <a:gd name="connsiteY0" fmla="*/ 342367 h 545068"/>
                <a:gd name="connsiteX1" fmla="*/ 590051 w 591800"/>
                <a:gd name="connsiteY1" fmla="*/ 206312 h 545068"/>
                <a:gd name="connsiteX2" fmla="*/ 580984 w 591800"/>
                <a:gd name="connsiteY2" fmla="*/ 139313 h 545068"/>
                <a:gd name="connsiteX3" fmla="*/ 503868 w 591800"/>
                <a:gd name="connsiteY3" fmla="*/ 66222 h 545068"/>
                <a:gd name="connsiteX4" fmla="*/ 461172 w 591800"/>
                <a:gd name="connsiteY4" fmla="*/ 26217 h 545068"/>
                <a:gd name="connsiteX5" fmla="*/ 405876 w 591800"/>
                <a:gd name="connsiteY5" fmla="*/ 714 h 545068"/>
                <a:gd name="connsiteX6" fmla="*/ 344626 w 591800"/>
                <a:gd name="connsiteY6" fmla="*/ 16716 h 545068"/>
                <a:gd name="connsiteX7" fmla="*/ 224824 w 591800"/>
                <a:gd name="connsiteY7" fmla="*/ 109337 h 545068"/>
                <a:gd name="connsiteX8" fmla="*/ 146952 w 591800"/>
                <a:gd name="connsiteY8" fmla="*/ 277944 h 545068"/>
                <a:gd name="connsiteX9" fmla="*/ 85381 w 591800"/>
                <a:gd name="connsiteY9" fmla="*/ 346233 h 545068"/>
                <a:gd name="connsiteX10" fmla="*/ 34165 w 591800"/>
                <a:gd name="connsiteY10" fmla="*/ 415919 h 545068"/>
                <a:gd name="connsiteX11" fmla="*/ 5045 w 591800"/>
                <a:gd name="connsiteY11" fmla="*/ 545068 h 545068"/>
                <a:gd name="connsiteX12" fmla="*/ 148072 w 591800"/>
                <a:gd name="connsiteY12" fmla="*/ 495683 h 545068"/>
                <a:gd name="connsiteX13" fmla="*/ 333904 w 591800"/>
                <a:gd name="connsiteY13" fmla="*/ 473853 h 545068"/>
                <a:gd name="connsiteX14" fmla="*/ 479435 w 591800"/>
                <a:gd name="connsiteY14" fmla="*/ 431312 h 545068"/>
                <a:gd name="connsiteX15" fmla="*/ 564401 w 591800"/>
                <a:gd name="connsiteY15" fmla="*/ 342367 h 545068"/>
                <a:gd name="connsiteX0" fmla="*/ 564401 w 591800"/>
                <a:gd name="connsiteY0" fmla="*/ 342367 h 545068"/>
                <a:gd name="connsiteX1" fmla="*/ 590051 w 591800"/>
                <a:gd name="connsiteY1" fmla="*/ 206312 h 545068"/>
                <a:gd name="connsiteX2" fmla="*/ 580984 w 591800"/>
                <a:gd name="connsiteY2" fmla="*/ 139313 h 545068"/>
                <a:gd name="connsiteX3" fmla="*/ 503868 w 591800"/>
                <a:gd name="connsiteY3" fmla="*/ 66222 h 545068"/>
                <a:gd name="connsiteX4" fmla="*/ 461172 w 591800"/>
                <a:gd name="connsiteY4" fmla="*/ 26217 h 545068"/>
                <a:gd name="connsiteX5" fmla="*/ 405876 w 591800"/>
                <a:gd name="connsiteY5" fmla="*/ 714 h 545068"/>
                <a:gd name="connsiteX6" fmla="*/ 344626 w 591800"/>
                <a:gd name="connsiteY6" fmla="*/ 16716 h 545068"/>
                <a:gd name="connsiteX7" fmla="*/ 224824 w 591800"/>
                <a:gd name="connsiteY7" fmla="*/ 109337 h 545068"/>
                <a:gd name="connsiteX8" fmla="*/ 146952 w 591800"/>
                <a:gd name="connsiteY8" fmla="*/ 277944 h 545068"/>
                <a:gd name="connsiteX9" fmla="*/ 85381 w 591800"/>
                <a:gd name="connsiteY9" fmla="*/ 346233 h 545068"/>
                <a:gd name="connsiteX10" fmla="*/ 34165 w 591800"/>
                <a:gd name="connsiteY10" fmla="*/ 415919 h 545068"/>
                <a:gd name="connsiteX11" fmla="*/ 5045 w 591800"/>
                <a:gd name="connsiteY11" fmla="*/ 545068 h 545068"/>
                <a:gd name="connsiteX12" fmla="*/ 148072 w 591800"/>
                <a:gd name="connsiteY12" fmla="*/ 495683 h 545068"/>
                <a:gd name="connsiteX13" fmla="*/ 333904 w 591800"/>
                <a:gd name="connsiteY13" fmla="*/ 473853 h 545068"/>
                <a:gd name="connsiteX14" fmla="*/ 479435 w 591800"/>
                <a:gd name="connsiteY14" fmla="*/ 431312 h 545068"/>
                <a:gd name="connsiteX15" fmla="*/ 564401 w 591800"/>
                <a:gd name="connsiteY15" fmla="*/ 342367 h 5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1800" h="545068">
                  <a:moveTo>
                    <a:pt x="564401" y="342367"/>
                  </a:moveTo>
                  <a:cubicBezTo>
                    <a:pt x="570775" y="319272"/>
                    <a:pt x="599041" y="272899"/>
                    <a:pt x="590051" y="206312"/>
                  </a:cubicBezTo>
                  <a:cubicBezTo>
                    <a:pt x="592815" y="172470"/>
                    <a:pt x="590625" y="190039"/>
                    <a:pt x="580984" y="139313"/>
                  </a:cubicBezTo>
                  <a:cubicBezTo>
                    <a:pt x="571343" y="88587"/>
                    <a:pt x="523837" y="85071"/>
                    <a:pt x="503868" y="66222"/>
                  </a:cubicBezTo>
                  <a:cubicBezTo>
                    <a:pt x="483899" y="47373"/>
                    <a:pt x="477504" y="37135"/>
                    <a:pt x="461172" y="26217"/>
                  </a:cubicBezTo>
                  <a:cubicBezTo>
                    <a:pt x="444840" y="15299"/>
                    <a:pt x="425300" y="2297"/>
                    <a:pt x="405876" y="714"/>
                  </a:cubicBezTo>
                  <a:cubicBezTo>
                    <a:pt x="386452" y="-869"/>
                    <a:pt x="374801" y="-1388"/>
                    <a:pt x="344626" y="16716"/>
                  </a:cubicBezTo>
                  <a:cubicBezTo>
                    <a:pt x="314451" y="34820"/>
                    <a:pt x="257770" y="65799"/>
                    <a:pt x="224824" y="109337"/>
                  </a:cubicBezTo>
                  <a:cubicBezTo>
                    <a:pt x="191878" y="152875"/>
                    <a:pt x="170193" y="238461"/>
                    <a:pt x="146952" y="277944"/>
                  </a:cubicBezTo>
                  <a:cubicBezTo>
                    <a:pt x="123711" y="317427"/>
                    <a:pt x="100074" y="323984"/>
                    <a:pt x="85381" y="346233"/>
                  </a:cubicBezTo>
                  <a:cubicBezTo>
                    <a:pt x="70688" y="368482"/>
                    <a:pt x="47554" y="382780"/>
                    <a:pt x="34165" y="415919"/>
                  </a:cubicBezTo>
                  <a:cubicBezTo>
                    <a:pt x="20776" y="449058"/>
                    <a:pt x="-12634" y="527856"/>
                    <a:pt x="5045" y="545068"/>
                  </a:cubicBezTo>
                  <a:lnTo>
                    <a:pt x="148072" y="495683"/>
                  </a:lnTo>
                  <a:cubicBezTo>
                    <a:pt x="195748" y="479221"/>
                    <a:pt x="278677" y="484582"/>
                    <a:pt x="333904" y="473853"/>
                  </a:cubicBezTo>
                  <a:cubicBezTo>
                    <a:pt x="412969" y="454894"/>
                    <a:pt x="386209" y="465095"/>
                    <a:pt x="479435" y="431312"/>
                  </a:cubicBezTo>
                  <a:cubicBezTo>
                    <a:pt x="572661" y="397529"/>
                    <a:pt x="550240" y="357191"/>
                    <a:pt x="564401" y="342367"/>
                  </a:cubicBezTo>
                </a:path>
              </a:pathLst>
            </a:custGeom>
            <a:solidFill>
              <a:srgbClr val="282828"/>
            </a:solidFill>
            <a:ln w="9525" cap="flat">
              <a:solidFill>
                <a:srgbClr val="28282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D153762-90DC-2142-BCFB-CD00E09212CD}"/>
                </a:ext>
              </a:extLst>
            </p:cNvPr>
            <p:cNvGrpSpPr/>
            <p:nvPr/>
          </p:nvGrpSpPr>
          <p:grpSpPr>
            <a:xfrm>
              <a:off x="1912378" y="2911512"/>
              <a:ext cx="384048" cy="384048"/>
              <a:chOff x="6096000" y="5573583"/>
              <a:chExt cx="384048" cy="384048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32B93F7-DB9F-FFD6-3937-CDD89B0D5632}"/>
                  </a:ext>
                </a:extLst>
              </p:cNvPr>
              <p:cNvSpPr/>
              <p:nvPr/>
            </p:nvSpPr>
            <p:spPr>
              <a:xfrm>
                <a:off x="6096000" y="5573583"/>
                <a:ext cx="384048" cy="384048"/>
              </a:xfrm>
              <a:prstGeom prst="ellipse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02AEFEFA-64EE-2E83-E154-86F8172A21CD}"/>
                  </a:ext>
                </a:extLst>
              </p:cNvPr>
              <p:cNvSpPr/>
              <p:nvPr/>
            </p:nvSpPr>
            <p:spPr>
              <a:xfrm>
                <a:off x="6140797" y="5618380"/>
                <a:ext cx="294453" cy="29445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77EFBFD-C6F9-E465-487E-18EB460203FC}"/>
                </a:ext>
              </a:extLst>
            </p:cNvPr>
            <p:cNvGrpSpPr/>
            <p:nvPr/>
          </p:nvGrpSpPr>
          <p:grpSpPr>
            <a:xfrm>
              <a:off x="3288817" y="2909397"/>
              <a:ext cx="384048" cy="384048"/>
              <a:chOff x="6096000" y="5573583"/>
              <a:chExt cx="384048" cy="384048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09BEFB61-860A-C7B8-1F09-37CF0B1EEFF1}"/>
                  </a:ext>
                </a:extLst>
              </p:cNvPr>
              <p:cNvSpPr/>
              <p:nvPr/>
            </p:nvSpPr>
            <p:spPr>
              <a:xfrm>
                <a:off x="6096000" y="5573583"/>
                <a:ext cx="384048" cy="384048"/>
              </a:xfrm>
              <a:prstGeom prst="ellipse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D0B71DAB-74F2-332A-ACFF-1FFCD7BA2487}"/>
                  </a:ext>
                </a:extLst>
              </p:cNvPr>
              <p:cNvSpPr/>
              <p:nvPr/>
            </p:nvSpPr>
            <p:spPr>
              <a:xfrm>
                <a:off x="6140797" y="5618380"/>
                <a:ext cx="294453" cy="29445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4CFCC81-2531-307E-EC3E-ED68A585BA4A}"/>
                </a:ext>
              </a:extLst>
            </p:cNvPr>
            <p:cNvSpPr/>
            <p:nvPr/>
          </p:nvSpPr>
          <p:spPr>
            <a:xfrm>
              <a:off x="2052924" y="2281573"/>
              <a:ext cx="1462694" cy="1546276"/>
            </a:xfrm>
            <a:prstGeom prst="ellipse">
              <a:avLst/>
            </a:prstGeom>
            <a:solidFill>
              <a:srgbClr val="FFDB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B9AC51C-B2BE-4E4A-3C0D-632678FB024C}"/>
                </a:ext>
              </a:extLst>
            </p:cNvPr>
            <p:cNvSpPr/>
            <p:nvPr/>
          </p:nvSpPr>
          <p:spPr>
            <a:xfrm>
              <a:off x="2394101" y="2853748"/>
              <a:ext cx="140208" cy="136606"/>
            </a:xfrm>
            <a:prstGeom prst="ellipse">
              <a:avLst/>
            </a:prstGeom>
            <a:solidFill>
              <a:srgbClr val="282828"/>
            </a:solidFill>
            <a:ln>
              <a:solidFill>
                <a:srgbClr val="2828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28E8FEA-4ECF-5433-4008-6004F3524D18}"/>
                </a:ext>
              </a:extLst>
            </p:cNvPr>
            <p:cNvSpPr/>
            <p:nvPr/>
          </p:nvSpPr>
          <p:spPr>
            <a:xfrm>
              <a:off x="3043576" y="2855798"/>
              <a:ext cx="140208" cy="136606"/>
            </a:xfrm>
            <a:prstGeom prst="ellipse">
              <a:avLst/>
            </a:prstGeom>
            <a:solidFill>
              <a:srgbClr val="282828"/>
            </a:solidFill>
            <a:ln>
              <a:solidFill>
                <a:srgbClr val="2828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77" name="Oval 61">
              <a:extLst>
                <a:ext uri="{FF2B5EF4-FFF2-40B4-BE49-F238E27FC236}">
                  <a16:creationId xmlns:a16="http://schemas.microsoft.com/office/drawing/2014/main" id="{25377ABD-17B2-D428-976F-D9E2BA38FED2}"/>
                </a:ext>
              </a:extLst>
            </p:cNvPr>
            <p:cNvSpPr/>
            <p:nvPr/>
          </p:nvSpPr>
          <p:spPr>
            <a:xfrm rot="20253095">
              <a:off x="1949688" y="2307852"/>
              <a:ext cx="905994" cy="466589"/>
            </a:xfrm>
            <a:custGeom>
              <a:avLst/>
              <a:gdLst>
                <a:gd name="connsiteX0" fmla="*/ 61648 w 905994"/>
                <a:gd name="connsiteY0" fmla="*/ 262319 h 466589"/>
                <a:gd name="connsiteX1" fmla="*/ 522767 w 905994"/>
                <a:gd name="connsiteY1" fmla="*/ 3325 h 466589"/>
                <a:gd name="connsiteX2" fmla="*/ 905961 w 905994"/>
                <a:gd name="connsiteY2" fmla="*/ 154642 h 466589"/>
                <a:gd name="connsiteX3" fmla="*/ 522767 w 905994"/>
                <a:gd name="connsiteY3" fmla="*/ 305959 h 466589"/>
                <a:gd name="connsiteX4" fmla="*/ 61648 w 905994"/>
                <a:gd name="connsiteY4" fmla="*/ 262319 h 466589"/>
                <a:gd name="connsiteX0" fmla="*/ 2428 w 905994"/>
                <a:gd name="connsiteY0" fmla="*/ 452216 h 466589"/>
                <a:gd name="connsiteX1" fmla="*/ 522767 w 905994"/>
                <a:gd name="connsiteY1" fmla="*/ 3325 h 466589"/>
                <a:gd name="connsiteX2" fmla="*/ 905961 w 905994"/>
                <a:gd name="connsiteY2" fmla="*/ 154642 h 466589"/>
                <a:gd name="connsiteX3" fmla="*/ 522767 w 905994"/>
                <a:gd name="connsiteY3" fmla="*/ 305959 h 466589"/>
                <a:gd name="connsiteX4" fmla="*/ 2428 w 905994"/>
                <a:gd name="connsiteY4" fmla="*/ 452216 h 466589"/>
                <a:gd name="connsiteX0" fmla="*/ 61648 w 905994"/>
                <a:gd name="connsiteY0" fmla="*/ 262319 h 466589"/>
                <a:gd name="connsiteX1" fmla="*/ 522767 w 905994"/>
                <a:gd name="connsiteY1" fmla="*/ 3325 h 466589"/>
                <a:gd name="connsiteX2" fmla="*/ 905961 w 905994"/>
                <a:gd name="connsiteY2" fmla="*/ 154642 h 466589"/>
                <a:gd name="connsiteX3" fmla="*/ 522767 w 905994"/>
                <a:gd name="connsiteY3" fmla="*/ 305959 h 466589"/>
                <a:gd name="connsiteX4" fmla="*/ 61648 w 905994"/>
                <a:gd name="connsiteY4" fmla="*/ 262319 h 46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5994" h="466589" fill="none" extrusionOk="0">
                  <a:moveTo>
                    <a:pt x="61648" y="262319"/>
                  </a:moveTo>
                  <a:cubicBezTo>
                    <a:pt x="116861" y="185299"/>
                    <a:pt x="394741" y="-4853"/>
                    <a:pt x="522767" y="3325"/>
                  </a:cubicBezTo>
                  <a:cubicBezTo>
                    <a:pt x="623426" y="-20755"/>
                    <a:pt x="892219" y="84010"/>
                    <a:pt x="905961" y="154642"/>
                  </a:cubicBezTo>
                  <a:cubicBezTo>
                    <a:pt x="900677" y="187818"/>
                    <a:pt x="636109" y="326059"/>
                    <a:pt x="522767" y="305959"/>
                  </a:cubicBezTo>
                  <a:cubicBezTo>
                    <a:pt x="405486" y="337026"/>
                    <a:pt x="103274" y="355897"/>
                    <a:pt x="61648" y="262319"/>
                  </a:cubicBezTo>
                  <a:close/>
                </a:path>
                <a:path w="905994" h="466589" stroke="0" extrusionOk="0">
                  <a:moveTo>
                    <a:pt x="2428" y="452216"/>
                  </a:moveTo>
                  <a:cubicBezTo>
                    <a:pt x="-78475" y="354374"/>
                    <a:pt x="409795" y="60391"/>
                    <a:pt x="522767" y="3325"/>
                  </a:cubicBezTo>
                  <a:cubicBezTo>
                    <a:pt x="690642" y="9995"/>
                    <a:pt x="895809" y="82698"/>
                    <a:pt x="905961" y="154642"/>
                  </a:cubicBezTo>
                  <a:cubicBezTo>
                    <a:pt x="919799" y="295243"/>
                    <a:pt x="695793" y="339092"/>
                    <a:pt x="522767" y="305959"/>
                  </a:cubicBezTo>
                  <a:cubicBezTo>
                    <a:pt x="399657" y="300276"/>
                    <a:pt x="18077" y="514134"/>
                    <a:pt x="2428" y="452216"/>
                  </a:cubicBezTo>
                  <a:close/>
                </a:path>
                <a:path w="905994" h="466589" fill="none" stroke="0" extrusionOk="0">
                  <a:moveTo>
                    <a:pt x="61648" y="262319"/>
                  </a:moveTo>
                  <a:cubicBezTo>
                    <a:pt x="46106" y="184238"/>
                    <a:pt x="353211" y="9073"/>
                    <a:pt x="522767" y="3325"/>
                  </a:cubicBezTo>
                  <a:cubicBezTo>
                    <a:pt x="651134" y="-14742"/>
                    <a:pt x="881054" y="72663"/>
                    <a:pt x="905961" y="154642"/>
                  </a:cubicBezTo>
                  <a:cubicBezTo>
                    <a:pt x="887606" y="225495"/>
                    <a:pt x="628874" y="335055"/>
                    <a:pt x="522767" y="305959"/>
                  </a:cubicBezTo>
                  <a:cubicBezTo>
                    <a:pt x="378062" y="326186"/>
                    <a:pt x="89732" y="358397"/>
                    <a:pt x="61648" y="262319"/>
                  </a:cubicBezTo>
                  <a:close/>
                </a:path>
                <a:path w="905994" h="466589" fill="none" stroke="0" extrusionOk="0">
                  <a:moveTo>
                    <a:pt x="61648" y="262319"/>
                  </a:moveTo>
                  <a:cubicBezTo>
                    <a:pt x="72683" y="168858"/>
                    <a:pt x="361290" y="15447"/>
                    <a:pt x="522767" y="3325"/>
                  </a:cubicBezTo>
                  <a:cubicBezTo>
                    <a:pt x="636733" y="-18449"/>
                    <a:pt x="885195" y="79773"/>
                    <a:pt x="905961" y="154642"/>
                  </a:cubicBezTo>
                  <a:cubicBezTo>
                    <a:pt x="885472" y="242325"/>
                    <a:pt x="643802" y="321763"/>
                    <a:pt x="522767" y="305959"/>
                  </a:cubicBezTo>
                  <a:cubicBezTo>
                    <a:pt x="383879" y="325176"/>
                    <a:pt x="101632" y="360265"/>
                    <a:pt x="61648" y="262319"/>
                  </a:cubicBezTo>
                  <a:close/>
                </a:path>
              </a:pathLst>
            </a:custGeom>
            <a:solidFill>
              <a:srgbClr val="282828"/>
            </a:solidFill>
            <a:ln>
              <a:solidFill>
                <a:srgbClr val="282828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44313"/>
                        <a:gd name="connsiteY0" fmla="*/ 261701 h 414437"/>
                        <a:gd name="connsiteX1" fmla="*/ 461119 w 844313"/>
                        <a:gd name="connsiteY1" fmla="*/ 2707 h 414437"/>
                        <a:gd name="connsiteX2" fmla="*/ 844313 w 844313"/>
                        <a:gd name="connsiteY2" fmla="*/ 154024 h 414437"/>
                        <a:gd name="connsiteX3" fmla="*/ 461119 w 844313"/>
                        <a:gd name="connsiteY3" fmla="*/ 305341 h 414437"/>
                        <a:gd name="connsiteX4" fmla="*/ 0 w 844313"/>
                        <a:gd name="connsiteY4" fmla="*/ 261701 h 414437"/>
                        <a:gd name="connsiteX0" fmla="*/ 24995 w 844313"/>
                        <a:gd name="connsiteY0" fmla="*/ 387455 h 414437"/>
                        <a:gd name="connsiteX1" fmla="*/ 461119 w 844313"/>
                        <a:gd name="connsiteY1" fmla="*/ 2707 h 414437"/>
                        <a:gd name="connsiteX2" fmla="*/ 844313 w 844313"/>
                        <a:gd name="connsiteY2" fmla="*/ 154024 h 414437"/>
                        <a:gd name="connsiteX3" fmla="*/ 461119 w 844313"/>
                        <a:gd name="connsiteY3" fmla="*/ 305341 h 414437"/>
                        <a:gd name="connsiteX4" fmla="*/ 24995 w 844313"/>
                        <a:gd name="connsiteY4" fmla="*/ 387455 h 414437"/>
                        <a:gd name="connsiteX0" fmla="*/ 61648 w 905994"/>
                        <a:gd name="connsiteY0" fmla="*/ 262319 h 466589"/>
                        <a:gd name="connsiteX1" fmla="*/ 522767 w 905994"/>
                        <a:gd name="connsiteY1" fmla="*/ 3325 h 466589"/>
                        <a:gd name="connsiteX2" fmla="*/ 905961 w 905994"/>
                        <a:gd name="connsiteY2" fmla="*/ 154642 h 466589"/>
                        <a:gd name="connsiteX3" fmla="*/ 522767 w 905994"/>
                        <a:gd name="connsiteY3" fmla="*/ 305959 h 466589"/>
                        <a:gd name="connsiteX4" fmla="*/ 61648 w 905994"/>
                        <a:gd name="connsiteY4" fmla="*/ 262319 h 466589"/>
                        <a:gd name="connsiteX0" fmla="*/ 2428 w 905994"/>
                        <a:gd name="connsiteY0" fmla="*/ 452216 h 466589"/>
                        <a:gd name="connsiteX1" fmla="*/ 522767 w 905994"/>
                        <a:gd name="connsiteY1" fmla="*/ 3325 h 466589"/>
                        <a:gd name="connsiteX2" fmla="*/ 905961 w 905994"/>
                        <a:gd name="connsiteY2" fmla="*/ 154642 h 466589"/>
                        <a:gd name="connsiteX3" fmla="*/ 522767 w 905994"/>
                        <a:gd name="connsiteY3" fmla="*/ 305959 h 466589"/>
                        <a:gd name="connsiteX4" fmla="*/ 2428 w 905994"/>
                        <a:gd name="connsiteY4" fmla="*/ 452216 h 466589"/>
                        <a:gd name="connsiteX0" fmla="*/ 61648 w 905994"/>
                        <a:gd name="connsiteY0" fmla="*/ 262319 h 466589"/>
                        <a:gd name="connsiteX1" fmla="*/ 522767 w 905994"/>
                        <a:gd name="connsiteY1" fmla="*/ 3325 h 466589"/>
                        <a:gd name="connsiteX2" fmla="*/ 905961 w 905994"/>
                        <a:gd name="connsiteY2" fmla="*/ 154642 h 466589"/>
                        <a:gd name="connsiteX3" fmla="*/ 522767 w 905994"/>
                        <a:gd name="connsiteY3" fmla="*/ 305959 h 466589"/>
                        <a:gd name="connsiteX4" fmla="*/ 61648 w 905994"/>
                        <a:gd name="connsiteY4" fmla="*/ 262319 h 4665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5994" h="466589" fill="none" extrusionOk="0">
                          <a:moveTo>
                            <a:pt x="61648" y="262319"/>
                          </a:moveTo>
                          <a:cubicBezTo>
                            <a:pt x="95164" y="182725"/>
                            <a:pt x="390138" y="4620"/>
                            <a:pt x="522767" y="3325"/>
                          </a:cubicBezTo>
                          <a:cubicBezTo>
                            <a:pt x="632058" y="-19433"/>
                            <a:pt x="897122" y="79394"/>
                            <a:pt x="905961" y="154642"/>
                          </a:cubicBezTo>
                          <a:cubicBezTo>
                            <a:pt x="904449" y="223792"/>
                            <a:pt x="645348" y="313220"/>
                            <a:pt x="522767" y="305959"/>
                          </a:cubicBezTo>
                          <a:cubicBezTo>
                            <a:pt x="403249" y="335774"/>
                            <a:pt x="81570" y="350679"/>
                            <a:pt x="61648" y="262319"/>
                          </a:cubicBezTo>
                          <a:close/>
                        </a:path>
                        <a:path w="905994" h="466589" stroke="0" extrusionOk="0">
                          <a:moveTo>
                            <a:pt x="2428" y="452216"/>
                          </a:moveTo>
                          <a:cubicBezTo>
                            <a:pt x="-35307" y="361356"/>
                            <a:pt x="376950" y="33529"/>
                            <a:pt x="522767" y="3325"/>
                          </a:cubicBezTo>
                          <a:cubicBezTo>
                            <a:pt x="679312" y="-6871"/>
                            <a:pt x="895007" y="74391"/>
                            <a:pt x="905961" y="154642"/>
                          </a:cubicBezTo>
                          <a:cubicBezTo>
                            <a:pt x="909172" y="278873"/>
                            <a:pt x="680046" y="319803"/>
                            <a:pt x="522767" y="305959"/>
                          </a:cubicBezTo>
                          <a:cubicBezTo>
                            <a:pt x="387446" y="310967"/>
                            <a:pt x="16243" y="522761"/>
                            <a:pt x="2428" y="452216"/>
                          </a:cubicBezTo>
                          <a:close/>
                        </a:path>
                        <a:path w="905994" h="466589" fill="none" stroke="0" extrusionOk="0">
                          <a:moveTo>
                            <a:pt x="61648" y="262319"/>
                          </a:moveTo>
                          <a:cubicBezTo>
                            <a:pt x="76775" y="179202"/>
                            <a:pt x="367135" y="18680"/>
                            <a:pt x="522767" y="3325"/>
                          </a:cubicBezTo>
                          <a:cubicBezTo>
                            <a:pt x="663845" y="-13840"/>
                            <a:pt x="883188" y="77012"/>
                            <a:pt x="905961" y="154642"/>
                          </a:cubicBezTo>
                          <a:cubicBezTo>
                            <a:pt x="885987" y="247395"/>
                            <a:pt x="651989" y="321558"/>
                            <a:pt x="522767" y="305959"/>
                          </a:cubicBezTo>
                          <a:cubicBezTo>
                            <a:pt x="379948" y="322814"/>
                            <a:pt x="86196" y="355770"/>
                            <a:pt x="61648" y="26231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92">
              <a:extLst>
                <a:ext uri="{FF2B5EF4-FFF2-40B4-BE49-F238E27FC236}">
                  <a16:creationId xmlns:a16="http://schemas.microsoft.com/office/drawing/2014/main" id="{7F97B2D3-0ED9-736A-23F3-3AB2A5C610E2}"/>
                </a:ext>
              </a:extLst>
            </p:cNvPr>
            <p:cNvSpPr/>
            <p:nvPr/>
          </p:nvSpPr>
          <p:spPr>
            <a:xfrm rot="18698991">
              <a:off x="3015766" y="1925923"/>
              <a:ext cx="280338" cy="1230406"/>
            </a:xfrm>
            <a:custGeom>
              <a:avLst/>
              <a:gdLst>
                <a:gd name="connsiteX0" fmla="*/ 0 w 280338"/>
                <a:gd name="connsiteY0" fmla="*/ 599081 h 1230406"/>
                <a:gd name="connsiteX1" fmla="*/ 139602 w 280338"/>
                <a:gd name="connsiteY1" fmla="*/ 0 h 1230406"/>
                <a:gd name="connsiteX2" fmla="*/ 279204 w 280338"/>
                <a:gd name="connsiteY2" fmla="*/ 599081 h 1230406"/>
                <a:gd name="connsiteX3" fmla="*/ 158757 w 280338"/>
                <a:gd name="connsiteY3" fmla="*/ 1091480 h 1230406"/>
                <a:gd name="connsiteX4" fmla="*/ 139602 w 280338"/>
                <a:gd name="connsiteY4" fmla="*/ 1198162 h 1230406"/>
                <a:gd name="connsiteX5" fmla="*/ 0 w 280338"/>
                <a:gd name="connsiteY5" fmla="*/ 599081 h 123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338" h="1230406" fill="none" extrusionOk="0">
                  <a:moveTo>
                    <a:pt x="0" y="599081"/>
                  </a:moveTo>
                  <a:cubicBezTo>
                    <a:pt x="-14656" y="265974"/>
                    <a:pt x="58222" y="4030"/>
                    <a:pt x="139602" y="0"/>
                  </a:cubicBezTo>
                  <a:cubicBezTo>
                    <a:pt x="215435" y="-12079"/>
                    <a:pt x="256153" y="428291"/>
                    <a:pt x="279204" y="599081"/>
                  </a:cubicBezTo>
                  <a:cubicBezTo>
                    <a:pt x="297797" y="786034"/>
                    <a:pt x="195223" y="994807"/>
                    <a:pt x="158757" y="1091480"/>
                  </a:cubicBezTo>
                  <a:cubicBezTo>
                    <a:pt x="116066" y="1188185"/>
                    <a:pt x="173316" y="1286162"/>
                    <a:pt x="139602" y="1198162"/>
                  </a:cubicBezTo>
                  <a:cubicBezTo>
                    <a:pt x="119812" y="1126023"/>
                    <a:pt x="3550" y="966717"/>
                    <a:pt x="0" y="599081"/>
                  </a:cubicBezTo>
                  <a:close/>
                </a:path>
                <a:path w="280338" h="1230406" stroke="0" extrusionOk="0">
                  <a:moveTo>
                    <a:pt x="0" y="599081"/>
                  </a:moveTo>
                  <a:cubicBezTo>
                    <a:pt x="-7188" y="263785"/>
                    <a:pt x="52386" y="3797"/>
                    <a:pt x="139602" y="0"/>
                  </a:cubicBezTo>
                  <a:cubicBezTo>
                    <a:pt x="239324" y="4762"/>
                    <a:pt x="244997" y="415649"/>
                    <a:pt x="279204" y="599081"/>
                  </a:cubicBezTo>
                  <a:cubicBezTo>
                    <a:pt x="283116" y="792515"/>
                    <a:pt x="180516" y="999967"/>
                    <a:pt x="158757" y="1091480"/>
                  </a:cubicBezTo>
                  <a:cubicBezTo>
                    <a:pt x="124807" y="1185482"/>
                    <a:pt x="182284" y="1287979"/>
                    <a:pt x="139602" y="1198162"/>
                  </a:cubicBezTo>
                  <a:cubicBezTo>
                    <a:pt x="150035" y="1120473"/>
                    <a:pt x="15071" y="898928"/>
                    <a:pt x="0" y="599081"/>
                  </a:cubicBezTo>
                  <a:close/>
                </a:path>
              </a:pathLst>
            </a:custGeom>
            <a:solidFill>
              <a:srgbClr val="282828"/>
            </a:solidFill>
            <a:ln>
              <a:solidFill>
                <a:srgbClr val="282828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79204"/>
                        <a:gd name="connsiteY0" fmla="*/ 599081 h 1198161"/>
                        <a:gd name="connsiteX1" fmla="*/ 139602 w 279204"/>
                        <a:gd name="connsiteY1" fmla="*/ 0 h 1198161"/>
                        <a:gd name="connsiteX2" fmla="*/ 279204 w 279204"/>
                        <a:gd name="connsiteY2" fmla="*/ 599081 h 1198161"/>
                        <a:gd name="connsiteX3" fmla="*/ 139602 w 279204"/>
                        <a:gd name="connsiteY3" fmla="*/ 1198162 h 1198161"/>
                        <a:gd name="connsiteX4" fmla="*/ 0 w 279204"/>
                        <a:gd name="connsiteY4" fmla="*/ 599081 h 1198161"/>
                        <a:gd name="connsiteX0" fmla="*/ 0 w 280183"/>
                        <a:gd name="connsiteY0" fmla="*/ 599081 h 1223494"/>
                        <a:gd name="connsiteX1" fmla="*/ 139602 w 280183"/>
                        <a:gd name="connsiteY1" fmla="*/ 0 h 1223494"/>
                        <a:gd name="connsiteX2" fmla="*/ 279204 w 280183"/>
                        <a:gd name="connsiteY2" fmla="*/ 599081 h 1223494"/>
                        <a:gd name="connsiteX3" fmla="*/ 139740 w 280183"/>
                        <a:gd name="connsiteY3" fmla="*/ 1061325 h 1223494"/>
                        <a:gd name="connsiteX4" fmla="*/ 139602 w 280183"/>
                        <a:gd name="connsiteY4" fmla="*/ 1198162 h 1223494"/>
                        <a:gd name="connsiteX5" fmla="*/ 0 w 280183"/>
                        <a:gd name="connsiteY5" fmla="*/ 599081 h 1223494"/>
                        <a:gd name="connsiteX0" fmla="*/ 0 w 280338"/>
                        <a:gd name="connsiteY0" fmla="*/ 599081 h 1230406"/>
                        <a:gd name="connsiteX1" fmla="*/ 139602 w 280338"/>
                        <a:gd name="connsiteY1" fmla="*/ 0 h 1230406"/>
                        <a:gd name="connsiteX2" fmla="*/ 279204 w 280338"/>
                        <a:gd name="connsiteY2" fmla="*/ 599081 h 1230406"/>
                        <a:gd name="connsiteX3" fmla="*/ 158757 w 280338"/>
                        <a:gd name="connsiteY3" fmla="*/ 1091480 h 1230406"/>
                        <a:gd name="connsiteX4" fmla="*/ 139602 w 280338"/>
                        <a:gd name="connsiteY4" fmla="*/ 1198162 h 1230406"/>
                        <a:gd name="connsiteX5" fmla="*/ 0 w 280338"/>
                        <a:gd name="connsiteY5" fmla="*/ 599081 h 123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0338" h="1230406">
                          <a:moveTo>
                            <a:pt x="0" y="599081"/>
                          </a:moveTo>
                          <a:cubicBezTo>
                            <a:pt x="0" y="268218"/>
                            <a:pt x="62502" y="0"/>
                            <a:pt x="139602" y="0"/>
                          </a:cubicBezTo>
                          <a:cubicBezTo>
                            <a:pt x="216702" y="0"/>
                            <a:pt x="265724" y="414990"/>
                            <a:pt x="279204" y="599081"/>
                          </a:cubicBezTo>
                          <a:cubicBezTo>
                            <a:pt x="292684" y="783172"/>
                            <a:pt x="182024" y="991633"/>
                            <a:pt x="158757" y="1091480"/>
                          </a:cubicBezTo>
                          <a:cubicBezTo>
                            <a:pt x="135490" y="1191327"/>
                            <a:pt x="166061" y="1280228"/>
                            <a:pt x="139602" y="1198162"/>
                          </a:cubicBezTo>
                          <a:cubicBezTo>
                            <a:pt x="113143" y="1116096"/>
                            <a:pt x="0" y="929944"/>
                            <a:pt x="0" y="599081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0E3EB38-4957-57A1-0295-99EF3EA717D2}"/>
                </a:ext>
              </a:extLst>
            </p:cNvPr>
            <p:cNvGrpSpPr/>
            <p:nvPr/>
          </p:nvGrpSpPr>
          <p:grpSpPr>
            <a:xfrm rot="21071574">
              <a:off x="2580594" y="3277836"/>
              <a:ext cx="457401" cy="326889"/>
              <a:chOff x="1330416" y="2738169"/>
              <a:chExt cx="596159" cy="426056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B135778-7615-A419-59D7-2020279F4212}"/>
                  </a:ext>
                </a:extLst>
              </p:cNvPr>
              <p:cNvSpPr/>
              <p:nvPr/>
            </p:nvSpPr>
            <p:spPr>
              <a:xfrm rot="21297731">
                <a:off x="1330416" y="2738169"/>
                <a:ext cx="596159" cy="426056"/>
              </a:xfrm>
              <a:custGeom>
                <a:avLst/>
                <a:gdLst>
                  <a:gd name="connsiteX0" fmla="*/ 118637 w 596159"/>
                  <a:gd name="connsiteY0" fmla="*/ 84920 h 426056"/>
                  <a:gd name="connsiteX1" fmla="*/ 114645 w 596159"/>
                  <a:gd name="connsiteY1" fmla="*/ 92277 h 426056"/>
                  <a:gd name="connsiteX2" fmla="*/ 99065 w 596159"/>
                  <a:gd name="connsiteY2" fmla="*/ 169447 h 426056"/>
                  <a:gd name="connsiteX3" fmla="*/ 297322 w 596159"/>
                  <a:gd name="connsiteY3" fmla="*/ 367705 h 426056"/>
                  <a:gd name="connsiteX4" fmla="*/ 491552 w 596159"/>
                  <a:gd name="connsiteY4" fmla="*/ 209403 h 426056"/>
                  <a:gd name="connsiteX5" fmla="*/ 494751 w 596159"/>
                  <a:gd name="connsiteY5" fmla="*/ 177671 h 426056"/>
                  <a:gd name="connsiteX6" fmla="*/ 29489 w 596159"/>
                  <a:gd name="connsiteY6" fmla="*/ 0 h 426056"/>
                  <a:gd name="connsiteX7" fmla="*/ 596159 w 596159"/>
                  <a:gd name="connsiteY7" fmla="*/ 139743 h 426056"/>
                  <a:gd name="connsiteX8" fmla="*/ 591339 w 596159"/>
                  <a:gd name="connsiteY8" fmla="*/ 187551 h 426056"/>
                  <a:gd name="connsiteX9" fmla="*/ 298704 w 596159"/>
                  <a:gd name="connsiteY9" fmla="*/ 426056 h 426056"/>
                  <a:gd name="connsiteX10" fmla="*/ 0 w 596159"/>
                  <a:gd name="connsiteY10" fmla="*/ 127352 h 426056"/>
                  <a:gd name="connsiteX11" fmla="*/ 23474 w 596159"/>
                  <a:gd name="connsiteY11" fmla="*/ 11083 h 426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6159" h="426056">
                    <a:moveTo>
                      <a:pt x="118637" y="84920"/>
                    </a:moveTo>
                    <a:lnTo>
                      <a:pt x="114645" y="92277"/>
                    </a:lnTo>
                    <a:cubicBezTo>
                      <a:pt x="104613" y="115995"/>
                      <a:pt x="99065" y="142074"/>
                      <a:pt x="99065" y="169447"/>
                    </a:cubicBezTo>
                    <a:cubicBezTo>
                      <a:pt x="99065" y="278942"/>
                      <a:pt x="187828" y="367704"/>
                      <a:pt x="297322" y="367705"/>
                    </a:cubicBezTo>
                    <a:cubicBezTo>
                      <a:pt x="393131" y="367705"/>
                      <a:pt x="473065" y="299746"/>
                      <a:pt x="491552" y="209403"/>
                    </a:cubicBezTo>
                    <a:lnTo>
                      <a:pt x="494751" y="177671"/>
                    </a:lnTo>
                    <a:close/>
                    <a:moveTo>
                      <a:pt x="29489" y="0"/>
                    </a:moveTo>
                    <a:lnTo>
                      <a:pt x="596159" y="139743"/>
                    </a:lnTo>
                    <a:lnTo>
                      <a:pt x="591339" y="187551"/>
                    </a:lnTo>
                    <a:cubicBezTo>
                      <a:pt x="563486" y="323666"/>
                      <a:pt x="443053" y="426056"/>
                      <a:pt x="298704" y="426056"/>
                    </a:cubicBezTo>
                    <a:cubicBezTo>
                      <a:pt x="133734" y="426056"/>
                      <a:pt x="0" y="292322"/>
                      <a:pt x="0" y="127352"/>
                    </a:cubicBezTo>
                    <a:cubicBezTo>
                      <a:pt x="0" y="86110"/>
                      <a:pt x="8359" y="46819"/>
                      <a:pt x="23474" y="11083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106BC98-592D-8F1E-4B4E-6D07E4DA81F3}"/>
                  </a:ext>
                </a:extLst>
              </p:cNvPr>
              <p:cNvSpPr/>
              <p:nvPr/>
            </p:nvSpPr>
            <p:spPr>
              <a:xfrm rot="21297731">
                <a:off x="1430652" y="2829753"/>
                <a:ext cx="395686" cy="282784"/>
              </a:xfrm>
              <a:custGeom>
                <a:avLst/>
                <a:gdLst>
                  <a:gd name="connsiteX0" fmla="*/ 19572 w 395686"/>
                  <a:gd name="connsiteY0" fmla="*/ 0 h 282784"/>
                  <a:gd name="connsiteX1" fmla="*/ 395686 w 395686"/>
                  <a:gd name="connsiteY1" fmla="*/ 92751 h 282784"/>
                  <a:gd name="connsiteX2" fmla="*/ 392486 w 395686"/>
                  <a:gd name="connsiteY2" fmla="*/ 124482 h 282784"/>
                  <a:gd name="connsiteX3" fmla="*/ 198257 w 395686"/>
                  <a:gd name="connsiteY3" fmla="*/ 282784 h 282784"/>
                  <a:gd name="connsiteX4" fmla="*/ 0 w 395686"/>
                  <a:gd name="connsiteY4" fmla="*/ 84527 h 282784"/>
                  <a:gd name="connsiteX5" fmla="*/ 15580 w 395686"/>
                  <a:gd name="connsiteY5" fmla="*/ 7356 h 28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5686" h="282784">
                    <a:moveTo>
                      <a:pt x="19572" y="0"/>
                    </a:moveTo>
                    <a:lnTo>
                      <a:pt x="395686" y="92751"/>
                    </a:lnTo>
                    <a:lnTo>
                      <a:pt x="392486" y="124482"/>
                    </a:lnTo>
                    <a:cubicBezTo>
                      <a:pt x="374000" y="214825"/>
                      <a:pt x="294065" y="282784"/>
                      <a:pt x="198257" y="282784"/>
                    </a:cubicBezTo>
                    <a:cubicBezTo>
                      <a:pt x="88762" y="282784"/>
                      <a:pt x="0" y="194021"/>
                      <a:pt x="0" y="84527"/>
                    </a:cubicBezTo>
                    <a:cubicBezTo>
                      <a:pt x="0" y="57154"/>
                      <a:pt x="5548" y="31075"/>
                      <a:pt x="15580" y="73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62DD4A4-90DD-F4C8-3FEC-17E38214B7C5}"/>
                </a:ext>
              </a:extLst>
            </p:cNvPr>
            <p:cNvSpPr/>
            <p:nvPr/>
          </p:nvSpPr>
          <p:spPr>
            <a:xfrm rot="21177161" flipH="1">
              <a:off x="3010219" y="2886446"/>
              <a:ext cx="205572" cy="86589"/>
            </a:xfrm>
            <a:custGeom>
              <a:avLst/>
              <a:gdLst>
                <a:gd name="connsiteX0" fmla="*/ 3251 w 205572"/>
                <a:gd name="connsiteY0" fmla="*/ 0 h 86589"/>
                <a:gd name="connsiteX1" fmla="*/ 201838 w 205572"/>
                <a:gd name="connsiteY1" fmla="*/ 30989 h 86589"/>
                <a:gd name="connsiteX2" fmla="*/ 205572 w 205572"/>
                <a:gd name="connsiteY2" fmla="*/ 43649 h 86589"/>
                <a:gd name="connsiteX3" fmla="*/ 200155 w 205572"/>
                <a:gd name="connsiteY3" fmla="*/ 53085 h 86589"/>
                <a:gd name="connsiteX4" fmla="*/ 3251 w 205572"/>
                <a:gd name="connsiteY4" fmla="*/ 86589 h 86589"/>
                <a:gd name="connsiteX5" fmla="*/ 7 w 205572"/>
                <a:gd name="connsiteY5" fmla="*/ 63355 h 86589"/>
                <a:gd name="connsiteX6" fmla="*/ 131573 w 205572"/>
                <a:gd name="connsiteY6" fmla="*/ 43649 h 86589"/>
                <a:gd name="connsiteX7" fmla="*/ 2003 w 205572"/>
                <a:gd name="connsiteY7" fmla="*/ 30108 h 86589"/>
                <a:gd name="connsiteX8" fmla="*/ 3251 w 205572"/>
                <a:gd name="connsiteY8" fmla="*/ 0 h 8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572" h="86589" fill="none" extrusionOk="0">
                  <a:moveTo>
                    <a:pt x="3251" y="0"/>
                  </a:moveTo>
                  <a:cubicBezTo>
                    <a:pt x="61892" y="17610"/>
                    <a:pt x="147371" y="27674"/>
                    <a:pt x="201838" y="30989"/>
                  </a:cubicBezTo>
                  <a:cubicBezTo>
                    <a:pt x="201716" y="34169"/>
                    <a:pt x="205375" y="39155"/>
                    <a:pt x="205572" y="43649"/>
                  </a:cubicBezTo>
                  <a:cubicBezTo>
                    <a:pt x="203651" y="46232"/>
                    <a:pt x="201487" y="50510"/>
                    <a:pt x="200155" y="53085"/>
                  </a:cubicBezTo>
                  <a:cubicBezTo>
                    <a:pt x="159091" y="59761"/>
                    <a:pt x="74927" y="71448"/>
                    <a:pt x="3251" y="86589"/>
                  </a:cubicBezTo>
                  <a:cubicBezTo>
                    <a:pt x="1012" y="76057"/>
                    <a:pt x="-376" y="74016"/>
                    <a:pt x="7" y="63355"/>
                  </a:cubicBezTo>
                  <a:cubicBezTo>
                    <a:pt x="17915" y="61936"/>
                    <a:pt x="113791" y="55135"/>
                    <a:pt x="131573" y="43649"/>
                  </a:cubicBezTo>
                  <a:cubicBezTo>
                    <a:pt x="79457" y="40902"/>
                    <a:pt x="44023" y="39440"/>
                    <a:pt x="2003" y="30108"/>
                  </a:cubicBezTo>
                  <a:cubicBezTo>
                    <a:pt x="2424" y="16988"/>
                    <a:pt x="2601" y="14157"/>
                    <a:pt x="3251" y="0"/>
                  </a:cubicBezTo>
                  <a:close/>
                </a:path>
                <a:path w="205572" h="86589" stroke="0" extrusionOk="0">
                  <a:moveTo>
                    <a:pt x="3251" y="0"/>
                  </a:moveTo>
                  <a:cubicBezTo>
                    <a:pt x="65450" y="15120"/>
                    <a:pt x="140071" y="28290"/>
                    <a:pt x="201838" y="30989"/>
                  </a:cubicBezTo>
                  <a:cubicBezTo>
                    <a:pt x="202138" y="34142"/>
                    <a:pt x="205145" y="39028"/>
                    <a:pt x="205572" y="43649"/>
                  </a:cubicBezTo>
                  <a:cubicBezTo>
                    <a:pt x="203514" y="46135"/>
                    <a:pt x="201228" y="50460"/>
                    <a:pt x="200155" y="53085"/>
                  </a:cubicBezTo>
                  <a:cubicBezTo>
                    <a:pt x="146584" y="65308"/>
                    <a:pt x="76983" y="77770"/>
                    <a:pt x="3251" y="86589"/>
                  </a:cubicBezTo>
                  <a:cubicBezTo>
                    <a:pt x="1218" y="76047"/>
                    <a:pt x="82" y="73807"/>
                    <a:pt x="7" y="63355"/>
                  </a:cubicBezTo>
                  <a:cubicBezTo>
                    <a:pt x="17750" y="61855"/>
                    <a:pt x="113043" y="56864"/>
                    <a:pt x="131573" y="43649"/>
                  </a:cubicBezTo>
                  <a:cubicBezTo>
                    <a:pt x="78684" y="41552"/>
                    <a:pt x="45570" y="40116"/>
                    <a:pt x="2003" y="30108"/>
                  </a:cubicBezTo>
                  <a:cubicBezTo>
                    <a:pt x="2989" y="16989"/>
                    <a:pt x="2675" y="14133"/>
                    <a:pt x="32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03 w 1046318"/>
                        <a:gd name="connsiteY0" fmla="*/ 0 h 463949"/>
                        <a:gd name="connsiteX1" fmla="*/ 1027316 w 1046318"/>
                        <a:gd name="connsiteY1" fmla="*/ 166042 h 463949"/>
                        <a:gd name="connsiteX2" fmla="*/ 1046318 w 1046318"/>
                        <a:gd name="connsiteY2" fmla="*/ 233879 h 463949"/>
                        <a:gd name="connsiteX3" fmla="*/ 1018750 w 1046318"/>
                        <a:gd name="connsiteY3" fmla="*/ 284435 h 463949"/>
                        <a:gd name="connsiteX4" fmla="*/ 16603 w 1046318"/>
                        <a:gd name="connsiteY4" fmla="*/ 463949 h 463949"/>
                        <a:gd name="connsiteX5" fmla="*/ 93 w 1046318"/>
                        <a:gd name="connsiteY5" fmla="*/ 339460 h 463949"/>
                        <a:gd name="connsiteX6" fmla="*/ 669703 w 1046318"/>
                        <a:gd name="connsiteY6" fmla="*/ 233879 h 463949"/>
                        <a:gd name="connsiteX7" fmla="*/ 10254 w 1046318"/>
                        <a:gd name="connsiteY7" fmla="*/ 161322 h 463949"/>
                        <a:gd name="connsiteX8" fmla="*/ 16603 w 1046318"/>
                        <a:gd name="connsiteY8" fmla="*/ 0 h 463949"/>
                        <a:gd name="connsiteX0" fmla="*/ 16548 w 1046263"/>
                        <a:gd name="connsiteY0" fmla="*/ 0 h 463949"/>
                        <a:gd name="connsiteX1" fmla="*/ 1027261 w 1046263"/>
                        <a:gd name="connsiteY1" fmla="*/ 166042 h 463949"/>
                        <a:gd name="connsiteX2" fmla="*/ 1046263 w 1046263"/>
                        <a:gd name="connsiteY2" fmla="*/ 233879 h 463949"/>
                        <a:gd name="connsiteX3" fmla="*/ 1018695 w 1046263"/>
                        <a:gd name="connsiteY3" fmla="*/ 284435 h 463949"/>
                        <a:gd name="connsiteX4" fmla="*/ 16548 w 1046263"/>
                        <a:gd name="connsiteY4" fmla="*/ 463949 h 463949"/>
                        <a:gd name="connsiteX5" fmla="*/ 38 w 1046263"/>
                        <a:gd name="connsiteY5" fmla="*/ 339460 h 463949"/>
                        <a:gd name="connsiteX6" fmla="*/ 669648 w 1046263"/>
                        <a:gd name="connsiteY6" fmla="*/ 233879 h 463949"/>
                        <a:gd name="connsiteX7" fmla="*/ 10199 w 1046263"/>
                        <a:gd name="connsiteY7" fmla="*/ 161322 h 463949"/>
                        <a:gd name="connsiteX8" fmla="*/ 16548 w 1046263"/>
                        <a:gd name="connsiteY8" fmla="*/ 0 h 4639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6263" h="463949" extrusionOk="0">
                          <a:moveTo>
                            <a:pt x="16548" y="0"/>
                          </a:moveTo>
                          <a:cubicBezTo>
                            <a:pt x="367399" y="103280"/>
                            <a:pt x="740992" y="140480"/>
                            <a:pt x="1027261" y="166042"/>
                          </a:cubicBezTo>
                          <a:cubicBezTo>
                            <a:pt x="1026176" y="182358"/>
                            <a:pt x="1045196" y="209077"/>
                            <a:pt x="1046263" y="233879"/>
                          </a:cubicBezTo>
                          <a:cubicBezTo>
                            <a:pt x="1036019" y="246963"/>
                            <a:pt x="1024358" y="269201"/>
                            <a:pt x="1018695" y="284435"/>
                          </a:cubicBezTo>
                          <a:cubicBezTo>
                            <a:pt x="765373" y="361063"/>
                            <a:pt x="376098" y="408796"/>
                            <a:pt x="16548" y="463949"/>
                          </a:cubicBezTo>
                          <a:cubicBezTo>
                            <a:pt x="5770" y="407416"/>
                            <a:pt x="-552" y="397571"/>
                            <a:pt x="38" y="339460"/>
                          </a:cubicBezTo>
                          <a:cubicBezTo>
                            <a:pt x="94612" y="332116"/>
                            <a:pt x="580897" y="299173"/>
                            <a:pt x="669648" y="233879"/>
                          </a:cubicBezTo>
                          <a:cubicBezTo>
                            <a:pt x="402629" y="244366"/>
                            <a:pt x="241902" y="200355"/>
                            <a:pt x="10199" y="161322"/>
                          </a:cubicBezTo>
                          <a:cubicBezTo>
                            <a:pt x="13019" y="89737"/>
                            <a:pt x="12820" y="75526"/>
                            <a:pt x="16548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noFill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E3D28F1-20D6-D138-0975-AF996EEA1BA6}"/>
                </a:ext>
              </a:extLst>
            </p:cNvPr>
            <p:cNvGrpSpPr/>
            <p:nvPr/>
          </p:nvGrpSpPr>
          <p:grpSpPr>
            <a:xfrm>
              <a:off x="4301366" y="3579144"/>
              <a:ext cx="580025" cy="854199"/>
              <a:chOff x="6463342" y="4130920"/>
              <a:chExt cx="580025" cy="854199"/>
            </a:xfrm>
          </p:grpSpPr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FE90D284-3089-3A66-12EA-317A7C6746B1}"/>
                  </a:ext>
                </a:extLst>
              </p:cNvPr>
              <p:cNvSpPr/>
              <p:nvPr/>
            </p:nvSpPr>
            <p:spPr>
              <a:xfrm rot="16557067" flipH="1">
                <a:off x="6516213" y="4149542"/>
                <a:ext cx="545776" cy="508532"/>
              </a:xfrm>
              <a:prstGeom prst="flowChartTerminator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lowchart: Terminator 98">
                <a:extLst>
                  <a:ext uri="{FF2B5EF4-FFF2-40B4-BE49-F238E27FC236}">
                    <a16:creationId xmlns:a16="http://schemas.microsoft.com/office/drawing/2014/main" id="{2C2C4A00-5213-B7D9-80C5-3CDAF3DD96C8}"/>
                  </a:ext>
                </a:extLst>
              </p:cNvPr>
              <p:cNvSpPr/>
              <p:nvPr/>
            </p:nvSpPr>
            <p:spPr>
              <a:xfrm rot="16091665" flipH="1">
                <a:off x="6520027" y="4580674"/>
                <a:ext cx="567063" cy="241827"/>
              </a:xfrm>
              <a:prstGeom prst="flowChartTerminator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lowchart: Terminator 99">
                <a:extLst>
                  <a:ext uri="{FF2B5EF4-FFF2-40B4-BE49-F238E27FC236}">
                    <a16:creationId xmlns:a16="http://schemas.microsoft.com/office/drawing/2014/main" id="{105FE912-60E1-1BAB-2651-D69A965BA941}"/>
                  </a:ext>
                </a:extLst>
              </p:cNvPr>
              <p:cNvSpPr/>
              <p:nvPr/>
            </p:nvSpPr>
            <p:spPr>
              <a:xfrm rot="14306120" flipH="1">
                <a:off x="6357174" y="4335446"/>
                <a:ext cx="370216" cy="157880"/>
              </a:xfrm>
              <a:prstGeom prst="flowChartTerminator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5E08C6A-F9EE-1F55-CFBB-9C24A0CC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6904" t="35221" r="34640" b="1851"/>
            <a:stretch>
              <a:fillRect/>
            </a:stretch>
          </p:blipFill>
          <p:spPr>
            <a:xfrm rot="3135186">
              <a:off x="2880206" y="4062750"/>
              <a:ext cx="1629429" cy="1461679"/>
            </a:xfrm>
            <a:custGeom>
              <a:avLst/>
              <a:gdLst>
                <a:gd name="connsiteX0" fmla="*/ 1398438 w 1629429"/>
                <a:gd name="connsiteY0" fmla="*/ 773 h 1461679"/>
                <a:gd name="connsiteX1" fmla="*/ 1582932 w 1629429"/>
                <a:gd name="connsiteY1" fmla="*/ 68300 h 1461679"/>
                <a:gd name="connsiteX2" fmla="*/ 1494269 w 1629429"/>
                <a:gd name="connsiteY2" fmla="*/ 465281 h 1461679"/>
                <a:gd name="connsiteX3" fmla="*/ 452197 w 1629429"/>
                <a:gd name="connsiteY3" fmla="*/ 1364003 h 1461679"/>
                <a:gd name="connsiteX4" fmla="*/ 46498 w 1629429"/>
                <a:gd name="connsiteY4" fmla="*/ 1393379 h 1461679"/>
                <a:gd name="connsiteX5" fmla="*/ 135160 w 1629429"/>
                <a:gd name="connsiteY5" fmla="*/ 996399 h 1461679"/>
                <a:gd name="connsiteX6" fmla="*/ 1177233 w 1629429"/>
                <a:gd name="connsiteY6" fmla="*/ 97676 h 1461679"/>
                <a:gd name="connsiteX7" fmla="*/ 1398438 w 1629429"/>
                <a:gd name="connsiteY7" fmla="*/ 773 h 146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9429" h="1461679">
                  <a:moveTo>
                    <a:pt x="1398438" y="773"/>
                  </a:moveTo>
                  <a:cubicBezTo>
                    <a:pt x="1471856" y="-4545"/>
                    <a:pt x="1539156" y="17542"/>
                    <a:pt x="1582932" y="68300"/>
                  </a:cubicBezTo>
                  <a:cubicBezTo>
                    <a:pt x="1670484" y="169817"/>
                    <a:pt x="1630770" y="347557"/>
                    <a:pt x="1494269" y="465281"/>
                  </a:cubicBezTo>
                  <a:lnTo>
                    <a:pt x="452197" y="1364003"/>
                  </a:lnTo>
                  <a:cubicBezTo>
                    <a:pt x="315696" y="1481727"/>
                    <a:pt x="134050" y="1494896"/>
                    <a:pt x="46498" y="1393379"/>
                  </a:cubicBezTo>
                  <a:cubicBezTo>
                    <a:pt x="-41054" y="1291863"/>
                    <a:pt x="-1340" y="1114122"/>
                    <a:pt x="135160" y="996399"/>
                  </a:cubicBezTo>
                  <a:lnTo>
                    <a:pt x="1177233" y="97676"/>
                  </a:lnTo>
                  <a:cubicBezTo>
                    <a:pt x="1245483" y="38814"/>
                    <a:pt x="1325020" y="6091"/>
                    <a:pt x="1398438" y="773"/>
                  </a:cubicBezTo>
                  <a:close/>
                </a:path>
              </a:pathLst>
            </a:custGeom>
            <a:solidFill>
              <a:srgbClr val="C00000"/>
            </a:solidFill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3AEEA92-9BD7-D7D9-72CE-97CEDC721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524" t="56151" r="11524" b="12163"/>
            <a:stretch>
              <a:fillRect/>
            </a:stretch>
          </p:blipFill>
          <p:spPr>
            <a:xfrm>
              <a:off x="1316051" y="4032871"/>
              <a:ext cx="2499360" cy="1179024"/>
            </a:xfrm>
            <a:custGeom>
              <a:avLst/>
              <a:gdLst>
                <a:gd name="connsiteX0" fmla="*/ 1027340 w 2054842"/>
                <a:gd name="connsiteY0" fmla="*/ 0 h 846112"/>
                <a:gd name="connsiteX1" fmla="*/ 2036631 w 2054842"/>
                <a:gd name="connsiteY1" fmla="*/ 637122 h 846112"/>
                <a:gd name="connsiteX2" fmla="*/ 2054842 w 2054842"/>
                <a:gd name="connsiteY2" fmla="*/ 846112 h 846112"/>
                <a:gd name="connsiteX3" fmla="*/ 0 w 2054842"/>
                <a:gd name="connsiteY3" fmla="*/ 846112 h 846112"/>
                <a:gd name="connsiteX4" fmla="*/ 18051 w 2054842"/>
                <a:gd name="connsiteY4" fmla="*/ 638733 h 846112"/>
                <a:gd name="connsiteX5" fmla="*/ 1027340 w 2054842"/>
                <a:gd name="connsiteY5" fmla="*/ 0 h 846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4842" h="846112">
                  <a:moveTo>
                    <a:pt x="1027340" y="0"/>
                  </a:moveTo>
                  <a:cubicBezTo>
                    <a:pt x="1635814" y="0"/>
                    <a:pt x="1994244" y="226275"/>
                    <a:pt x="2036631" y="637122"/>
                  </a:cubicBezTo>
                  <a:lnTo>
                    <a:pt x="2054842" y="846112"/>
                  </a:lnTo>
                  <a:lnTo>
                    <a:pt x="0" y="846112"/>
                  </a:lnTo>
                  <a:lnTo>
                    <a:pt x="18051" y="638733"/>
                  </a:lnTo>
                  <a:cubicBezTo>
                    <a:pt x="60599" y="226275"/>
                    <a:pt x="418986" y="0"/>
                    <a:pt x="1027340" y="0"/>
                  </a:cubicBezTo>
                  <a:close/>
                </a:path>
              </a:pathLst>
            </a:custGeom>
            <a:solidFill>
              <a:srgbClr val="FDD300"/>
            </a:solidFill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E5BA479-37A4-A2F8-D731-036F471678A0}"/>
                </a:ext>
              </a:extLst>
            </p:cNvPr>
            <p:cNvGrpSpPr/>
            <p:nvPr/>
          </p:nvGrpSpPr>
          <p:grpSpPr>
            <a:xfrm rot="19706120" flipH="1">
              <a:off x="4335865" y="3329295"/>
              <a:ext cx="643430" cy="1126685"/>
              <a:chOff x="3693237" y="2093096"/>
              <a:chExt cx="524760" cy="888667"/>
            </a:xfrm>
          </p:grpSpPr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A2A8B631-AE57-FCEB-C950-3623FA74F0FE}"/>
                  </a:ext>
                </a:extLst>
              </p:cNvPr>
              <p:cNvSpPr/>
              <p:nvPr/>
            </p:nvSpPr>
            <p:spPr>
              <a:xfrm rot="3614455">
                <a:off x="3877587" y="2659516"/>
                <a:ext cx="447268" cy="197226"/>
              </a:xfrm>
              <a:prstGeom prst="flowChartTerminator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lowchart: Terminator 95">
                <a:extLst>
                  <a:ext uri="{FF2B5EF4-FFF2-40B4-BE49-F238E27FC236}">
                    <a16:creationId xmlns:a16="http://schemas.microsoft.com/office/drawing/2014/main" id="{26FCACDF-1225-1458-8DB2-E39A35C9DA35}"/>
                  </a:ext>
                </a:extLst>
              </p:cNvPr>
              <p:cNvSpPr/>
              <p:nvPr/>
            </p:nvSpPr>
            <p:spPr>
              <a:xfrm rot="3149053">
                <a:off x="3572771" y="2213562"/>
                <a:ext cx="655673" cy="414742"/>
              </a:xfrm>
              <a:prstGeom prst="flowChartTerminator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lowchart: Terminator 96">
                <a:extLst>
                  <a:ext uri="{FF2B5EF4-FFF2-40B4-BE49-F238E27FC236}">
                    <a16:creationId xmlns:a16="http://schemas.microsoft.com/office/drawing/2014/main" id="{D1884194-1872-2161-B567-A5F4DF63C47F}"/>
                  </a:ext>
                </a:extLst>
              </p:cNvPr>
              <p:cNvSpPr/>
              <p:nvPr/>
            </p:nvSpPr>
            <p:spPr>
              <a:xfrm rot="5400000">
                <a:off x="4007613" y="2323037"/>
                <a:ext cx="292006" cy="128762"/>
              </a:xfrm>
              <a:prstGeom prst="flowChartTerminator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D6E7443-739E-5C79-DC75-4C68E9C4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6172" t="35221" r="34640" b="33417"/>
            <a:stretch>
              <a:fillRect/>
            </a:stretch>
          </p:blipFill>
          <p:spPr>
            <a:xfrm rot="19158653">
              <a:off x="4114998" y="4354274"/>
              <a:ext cx="813016" cy="728462"/>
            </a:xfrm>
            <a:custGeom>
              <a:avLst/>
              <a:gdLst>
                <a:gd name="connsiteX0" fmla="*/ 635669 w 813016"/>
                <a:gd name="connsiteY0" fmla="*/ 1943 h 728462"/>
                <a:gd name="connsiteX1" fmla="*/ 766519 w 813016"/>
                <a:gd name="connsiteY1" fmla="*/ 68300 h 728462"/>
                <a:gd name="connsiteX2" fmla="*/ 761608 w 813016"/>
                <a:gd name="connsiteY2" fmla="*/ 367864 h 728462"/>
                <a:gd name="connsiteX3" fmla="*/ 734636 w 813016"/>
                <a:gd name="connsiteY3" fmla="*/ 404680 h 728462"/>
                <a:gd name="connsiteX4" fmla="*/ 381011 w 813016"/>
                <a:gd name="connsiteY4" fmla="*/ 692043 h 728462"/>
                <a:gd name="connsiteX5" fmla="*/ 67753 w 813016"/>
                <a:gd name="connsiteY5" fmla="*/ 620701 h 728462"/>
                <a:gd name="connsiteX6" fmla="*/ 0 w 813016"/>
                <a:gd name="connsiteY6" fmla="*/ 445307 h 728462"/>
                <a:gd name="connsiteX7" fmla="*/ 3016 w 813016"/>
                <a:gd name="connsiteY7" fmla="*/ 406259 h 728462"/>
                <a:gd name="connsiteX8" fmla="*/ 360820 w 813016"/>
                <a:gd name="connsiteY8" fmla="*/ 97676 h 728462"/>
                <a:gd name="connsiteX9" fmla="*/ 582025 w 813016"/>
                <a:gd name="connsiteY9" fmla="*/ 773 h 728462"/>
                <a:gd name="connsiteX10" fmla="*/ 635669 w 813016"/>
                <a:gd name="connsiteY10" fmla="*/ 1943 h 72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3016" h="728462">
                  <a:moveTo>
                    <a:pt x="635669" y="1943"/>
                  </a:moveTo>
                  <a:cubicBezTo>
                    <a:pt x="687622" y="8290"/>
                    <a:pt x="733687" y="30232"/>
                    <a:pt x="766519" y="68300"/>
                  </a:cubicBezTo>
                  <a:cubicBezTo>
                    <a:pt x="832183" y="144438"/>
                    <a:pt x="826260" y="263451"/>
                    <a:pt x="761608" y="367864"/>
                  </a:cubicBezTo>
                  <a:lnTo>
                    <a:pt x="734636" y="404680"/>
                  </a:lnTo>
                  <a:lnTo>
                    <a:pt x="381011" y="692043"/>
                  </a:lnTo>
                  <a:cubicBezTo>
                    <a:pt x="296104" y="761040"/>
                    <a:pt x="155850" y="729112"/>
                    <a:pt x="67753" y="620701"/>
                  </a:cubicBezTo>
                  <a:cubicBezTo>
                    <a:pt x="23705" y="566496"/>
                    <a:pt x="1040" y="503438"/>
                    <a:pt x="0" y="445307"/>
                  </a:cubicBezTo>
                  <a:lnTo>
                    <a:pt x="3016" y="406259"/>
                  </a:lnTo>
                  <a:lnTo>
                    <a:pt x="360820" y="97676"/>
                  </a:lnTo>
                  <a:cubicBezTo>
                    <a:pt x="429070" y="38814"/>
                    <a:pt x="508607" y="6091"/>
                    <a:pt x="582025" y="773"/>
                  </a:cubicBezTo>
                  <a:cubicBezTo>
                    <a:pt x="600379" y="-556"/>
                    <a:pt x="618352" y="-173"/>
                    <a:pt x="635669" y="1943"/>
                  </a:cubicBezTo>
                  <a:close/>
                </a:path>
              </a:pathLst>
            </a:custGeom>
            <a:solidFill>
              <a:srgbClr val="FDD300"/>
            </a:solidFill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2AA498E-E833-865C-E618-0AA8FA16D0D7}"/>
                </a:ext>
              </a:extLst>
            </p:cNvPr>
            <p:cNvSpPr txBox="1"/>
            <p:nvPr/>
          </p:nvSpPr>
          <p:spPr>
            <a:xfrm>
              <a:off x="4131911" y="1463981"/>
              <a:ext cx="825106" cy="179125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sz="3600" dirty="0">
                  <a:solidFill>
                    <a:srgbClr val="26262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且</a:t>
              </a:r>
              <a:endParaRPr lang="en-US" altLang="zh-CN" sz="3600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3600" dirty="0">
                  <a:solidFill>
                    <a:srgbClr val="FF6C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慢</a:t>
              </a:r>
              <a:endParaRPr lang="en-US" altLang="zh-CN" sz="3600" dirty="0">
                <a:solidFill>
                  <a:srgbClr val="FF6C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en-US" altLang="zh-CN" sz="3600" dirty="0">
                  <a:solidFill>
                    <a:srgbClr val="FF6C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</a:t>
              </a:r>
              <a:endParaRPr lang="en-US" altLang="zh-CN" sz="3600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5F59FFB-39CF-8FF3-BAB9-DEDC6D378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524" t="56151" r="11524" b="12163"/>
            <a:stretch>
              <a:fillRect/>
            </a:stretch>
          </p:blipFill>
          <p:spPr>
            <a:xfrm>
              <a:off x="1316690" y="4031763"/>
              <a:ext cx="2539342" cy="1179024"/>
            </a:xfrm>
            <a:custGeom>
              <a:avLst/>
              <a:gdLst>
                <a:gd name="connsiteX0" fmla="*/ 1027340 w 2054842"/>
                <a:gd name="connsiteY0" fmla="*/ 0 h 846112"/>
                <a:gd name="connsiteX1" fmla="*/ 2036631 w 2054842"/>
                <a:gd name="connsiteY1" fmla="*/ 637122 h 846112"/>
                <a:gd name="connsiteX2" fmla="*/ 2054842 w 2054842"/>
                <a:gd name="connsiteY2" fmla="*/ 846112 h 846112"/>
                <a:gd name="connsiteX3" fmla="*/ 0 w 2054842"/>
                <a:gd name="connsiteY3" fmla="*/ 846112 h 846112"/>
                <a:gd name="connsiteX4" fmla="*/ 18051 w 2054842"/>
                <a:gd name="connsiteY4" fmla="*/ 638733 h 846112"/>
                <a:gd name="connsiteX5" fmla="*/ 1027340 w 2054842"/>
                <a:gd name="connsiteY5" fmla="*/ 0 h 846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4842" h="846112">
                  <a:moveTo>
                    <a:pt x="1027340" y="0"/>
                  </a:moveTo>
                  <a:cubicBezTo>
                    <a:pt x="1635814" y="0"/>
                    <a:pt x="1994244" y="226275"/>
                    <a:pt x="2036631" y="637122"/>
                  </a:cubicBezTo>
                  <a:lnTo>
                    <a:pt x="2054842" y="846112"/>
                  </a:lnTo>
                  <a:lnTo>
                    <a:pt x="0" y="846112"/>
                  </a:lnTo>
                  <a:lnTo>
                    <a:pt x="18051" y="638733"/>
                  </a:lnTo>
                  <a:cubicBezTo>
                    <a:pt x="60599" y="226275"/>
                    <a:pt x="418986" y="0"/>
                    <a:pt x="1027340" y="0"/>
                  </a:cubicBezTo>
                  <a:close/>
                </a:path>
              </a:pathLst>
            </a:custGeom>
            <a:solidFill>
              <a:srgbClr val="C00000"/>
            </a:solidFill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E029DC4-8652-23B1-BDB7-976EDCED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6172" t="35221" r="34640" b="33417"/>
            <a:stretch>
              <a:fillRect/>
            </a:stretch>
          </p:blipFill>
          <p:spPr>
            <a:xfrm rot="19158653">
              <a:off x="4115637" y="4353166"/>
              <a:ext cx="813016" cy="728462"/>
            </a:xfrm>
            <a:custGeom>
              <a:avLst/>
              <a:gdLst>
                <a:gd name="connsiteX0" fmla="*/ 635669 w 813016"/>
                <a:gd name="connsiteY0" fmla="*/ 1943 h 728462"/>
                <a:gd name="connsiteX1" fmla="*/ 766519 w 813016"/>
                <a:gd name="connsiteY1" fmla="*/ 68300 h 728462"/>
                <a:gd name="connsiteX2" fmla="*/ 761608 w 813016"/>
                <a:gd name="connsiteY2" fmla="*/ 367864 h 728462"/>
                <a:gd name="connsiteX3" fmla="*/ 734636 w 813016"/>
                <a:gd name="connsiteY3" fmla="*/ 404680 h 728462"/>
                <a:gd name="connsiteX4" fmla="*/ 381011 w 813016"/>
                <a:gd name="connsiteY4" fmla="*/ 692043 h 728462"/>
                <a:gd name="connsiteX5" fmla="*/ 67753 w 813016"/>
                <a:gd name="connsiteY5" fmla="*/ 620701 h 728462"/>
                <a:gd name="connsiteX6" fmla="*/ 0 w 813016"/>
                <a:gd name="connsiteY6" fmla="*/ 445307 h 728462"/>
                <a:gd name="connsiteX7" fmla="*/ 3016 w 813016"/>
                <a:gd name="connsiteY7" fmla="*/ 406259 h 728462"/>
                <a:gd name="connsiteX8" fmla="*/ 360820 w 813016"/>
                <a:gd name="connsiteY8" fmla="*/ 97676 h 728462"/>
                <a:gd name="connsiteX9" fmla="*/ 582025 w 813016"/>
                <a:gd name="connsiteY9" fmla="*/ 773 h 728462"/>
                <a:gd name="connsiteX10" fmla="*/ 635669 w 813016"/>
                <a:gd name="connsiteY10" fmla="*/ 1943 h 72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3016" h="728462">
                  <a:moveTo>
                    <a:pt x="635669" y="1943"/>
                  </a:moveTo>
                  <a:cubicBezTo>
                    <a:pt x="687622" y="8290"/>
                    <a:pt x="733687" y="30232"/>
                    <a:pt x="766519" y="68300"/>
                  </a:cubicBezTo>
                  <a:cubicBezTo>
                    <a:pt x="832183" y="144438"/>
                    <a:pt x="826260" y="263451"/>
                    <a:pt x="761608" y="367864"/>
                  </a:cubicBezTo>
                  <a:lnTo>
                    <a:pt x="734636" y="404680"/>
                  </a:lnTo>
                  <a:lnTo>
                    <a:pt x="381011" y="692043"/>
                  </a:lnTo>
                  <a:cubicBezTo>
                    <a:pt x="296104" y="761040"/>
                    <a:pt x="155850" y="729112"/>
                    <a:pt x="67753" y="620701"/>
                  </a:cubicBezTo>
                  <a:cubicBezTo>
                    <a:pt x="23705" y="566496"/>
                    <a:pt x="1040" y="503438"/>
                    <a:pt x="0" y="445307"/>
                  </a:cubicBezTo>
                  <a:lnTo>
                    <a:pt x="3016" y="406259"/>
                  </a:lnTo>
                  <a:lnTo>
                    <a:pt x="360820" y="97676"/>
                  </a:lnTo>
                  <a:cubicBezTo>
                    <a:pt x="429070" y="38814"/>
                    <a:pt x="508607" y="6091"/>
                    <a:pt x="582025" y="773"/>
                  </a:cubicBezTo>
                  <a:cubicBezTo>
                    <a:pt x="600379" y="-556"/>
                    <a:pt x="618352" y="-173"/>
                    <a:pt x="635669" y="1943"/>
                  </a:cubicBezTo>
                  <a:close/>
                </a:path>
              </a:pathLst>
            </a:custGeom>
            <a:solidFill>
              <a:srgbClr val="C00000"/>
            </a:solidFill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8F09B1C-141D-CA84-5856-A9662D4029AE}"/>
                </a:ext>
              </a:extLst>
            </p:cNvPr>
            <p:cNvGrpSpPr/>
            <p:nvPr/>
          </p:nvGrpSpPr>
          <p:grpSpPr>
            <a:xfrm rot="19706120" flipH="1">
              <a:off x="4335866" y="3329294"/>
              <a:ext cx="643430" cy="1126685"/>
              <a:chOff x="3693237" y="2093096"/>
              <a:chExt cx="524760" cy="888667"/>
            </a:xfrm>
          </p:grpSpPr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6C5946B6-0792-FFEE-481A-6596D6A6AE30}"/>
                  </a:ext>
                </a:extLst>
              </p:cNvPr>
              <p:cNvSpPr/>
              <p:nvPr/>
            </p:nvSpPr>
            <p:spPr>
              <a:xfrm rot="3614455">
                <a:off x="3877587" y="2659516"/>
                <a:ext cx="447268" cy="197226"/>
              </a:xfrm>
              <a:prstGeom prst="flowChartTerminator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Terminator 92">
                <a:extLst>
                  <a:ext uri="{FF2B5EF4-FFF2-40B4-BE49-F238E27FC236}">
                    <a16:creationId xmlns:a16="http://schemas.microsoft.com/office/drawing/2014/main" id="{79313B53-A68C-0F8F-CAE1-0B2EB5193B6A}"/>
                  </a:ext>
                </a:extLst>
              </p:cNvPr>
              <p:cNvSpPr/>
              <p:nvPr/>
            </p:nvSpPr>
            <p:spPr>
              <a:xfrm rot="3149053">
                <a:off x="3572771" y="2213562"/>
                <a:ext cx="655673" cy="414742"/>
              </a:xfrm>
              <a:prstGeom prst="flowChartTerminator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lowchart: Terminator 93">
                <a:extLst>
                  <a:ext uri="{FF2B5EF4-FFF2-40B4-BE49-F238E27FC236}">
                    <a16:creationId xmlns:a16="http://schemas.microsoft.com/office/drawing/2014/main" id="{7D014CB1-1731-5877-D11A-EAB6CF1C9865}"/>
                  </a:ext>
                </a:extLst>
              </p:cNvPr>
              <p:cNvSpPr/>
              <p:nvPr/>
            </p:nvSpPr>
            <p:spPr>
              <a:xfrm rot="5400000">
                <a:off x="4007613" y="2323037"/>
                <a:ext cx="292006" cy="128762"/>
              </a:xfrm>
              <a:prstGeom prst="flowChartTerminator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BD89471-7B1F-89E7-BD37-62B87047F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524" t="56151" r="11524" b="12163"/>
            <a:stretch>
              <a:fillRect/>
            </a:stretch>
          </p:blipFill>
          <p:spPr>
            <a:xfrm>
              <a:off x="1630660" y="4029648"/>
              <a:ext cx="2532521" cy="1179024"/>
            </a:xfrm>
            <a:custGeom>
              <a:avLst/>
              <a:gdLst>
                <a:gd name="connsiteX0" fmla="*/ 1027340 w 2054842"/>
                <a:gd name="connsiteY0" fmla="*/ 0 h 846112"/>
                <a:gd name="connsiteX1" fmla="*/ 2036631 w 2054842"/>
                <a:gd name="connsiteY1" fmla="*/ 637122 h 846112"/>
                <a:gd name="connsiteX2" fmla="*/ 2054842 w 2054842"/>
                <a:gd name="connsiteY2" fmla="*/ 846112 h 846112"/>
                <a:gd name="connsiteX3" fmla="*/ 0 w 2054842"/>
                <a:gd name="connsiteY3" fmla="*/ 846112 h 846112"/>
                <a:gd name="connsiteX4" fmla="*/ 18051 w 2054842"/>
                <a:gd name="connsiteY4" fmla="*/ 638733 h 846112"/>
                <a:gd name="connsiteX5" fmla="*/ 1027340 w 2054842"/>
                <a:gd name="connsiteY5" fmla="*/ 0 h 846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4842" h="846112">
                  <a:moveTo>
                    <a:pt x="1027340" y="0"/>
                  </a:moveTo>
                  <a:cubicBezTo>
                    <a:pt x="1635814" y="0"/>
                    <a:pt x="1994244" y="226275"/>
                    <a:pt x="2036631" y="637122"/>
                  </a:cubicBezTo>
                  <a:lnTo>
                    <a:pt x="2054842" y="846112"/>
                  </a:lnTo>
                  <a:lnTo>
                    <a:pt x="0" y="846112"/>
                  </a:lnTo>
                  <a:lnTo>
                    <a:pt x="18051" y="638733"/>
                  </a:lnTo>
                  <a:cubicBezTo>
                    <a:pt x="60599" y="226275"/>
                    <a:pt x="418986" y="0"/>
                    <a:pt x="1027340" y="0"/>
                  </a:cubicBezTo>
                  <a:close/>
                </a:path>
              </a:pathLst>
            </a:custGeom>
            <a:solidFill>
              <a:srgbClr val="B90304"/>
            </a:solidFill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3EC98AC-45C4-CADD-77D1-D496D6DFA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6172" t="35221" r="34640" b="33417"/>
            <a:stretch>
              <a:fillRect/>
            </a:stretch>
          </p:blipFill>
          <p:spPr>
            <a:xfrm rot="19158653">
              <a:off x="4114358" y="4377669"/>
              <a:ext cx="813016" cy="728462"/>
            </a:xfrm>
            <a:custGeom>
              <a:avLst/>
              <a:gdLst>
                <a:gd name="connsiteX0" fmla="*/ 635669 w 813016"/>
                <a:gd name="connsiteY0" fmla="*/ 1943 h 728462"/>
                <a:gd name="connsiteX1" fmla="*/ 766519 w 813016"/>
                <a:gd name="connsiteY1" fmla="*/ 68300 h 728462"/>
                <a:gd name="connsiteX2" fmla="*/ 761608 w 813016"/>
                <a:gd name="connsiteY2" fmla="*/ 367864 h 728462"/>
                <a:gd name="connsiteX3" fmla="*/ 734636 w 813016"/>
                <a:gd name="connsiteY3" fmla="*/ 404680 h 728462"/>
                <a:gd name="connsiteX4" fmla="*/ 381011 w 813016"/>
                <a:gd name="connsiteY4" fmla="*/ 692043 h 728462"/>
                <a:gd name="connsiteX5" fmla="*/ 67753 w 813016"/>
                <a:gd name="connsiteY5" fmla="*/ 620701 h 728462"/>
                <a:gd name="connsiteX6" fmla="*/ 0 w 813016"/>
                <a:gd name="connsiteY6" fmla="*/ 445307 h 728462"/>
                <a:gd name="connsiteX7" fmla="*/ 3016 w 813016"/>
                <a:gd name="connsiteY7" fmla="*/ 406259 h 728462"/>
                <a:gd name="connsiteX8" fmla="*/ 360820 w 813016"/>
                <a:gd name="connsiteY8" fmla="*/ 97676 h 728462"/>
                <a:gd name="connsiteX9" fmla="*/ 582025 w 813016"/>
                <a:gd name="connsiteY9" fmla="*/ 773 h 728462"/>
                <a:gd name="connsiteX10" fmla="*/ 635669 w 813016"/>
                <a:gd name="connsiteY10" fmla="*/ 1943 h 72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3016" h="728462">
                  <a:moveTo>
                    <a:pt x="635669" y="1943"/>
                  </a:moveTo>
                  <a:cubicBezTo>
                    <a:pt x="687622" y="8290"/>
                    <a:pt x="733687" y="30232"/>
                    <a:pt x="766519" y="68300"/>
                  </a:cubicBezTo>
                  <a:cubicBezTo>
                    <a:pt x="832183" y="144438"/>
                    <a:pt x="826260" y="263451"/>
                    <a:pt x="761608" y="367864"/>
                  </a:cubicBezTo>
                  <a:lnTo>
                    <a:pt x="734636" y="404680"/>
                  </a:lnTo>
                  <a:lnTo>
                    <a:pt x="381011" y="692043"/>
                  </a:lnTo>
                  <a:cubicBezTo>
                    <a:pt x="296104" y="761040"/>
                    <a:pt x="155850" y="729112"/>
                    <a:pt x="67753" y="620701"/>
                  </a:cubicBezTo>
                  <a:cubicBezTo>
                    <a:pt x="23705" y="566496"/>
                    <a:pt x="1040" y="503438"/>
                    <a:pt x="0" y="445307"/>
                  </a:cubicBezTo>
                  <a:lnTo>
                    <a:pt x="3016" y="406259"/>
                  </a:lnTo>
                  <a:lnTo>
                    <a:pt x="360820" y="97676"/>
                  </a:lnTo>
                  <a:cubicBezTo>
                    <a:pt x="429070" y="38814"/>
                    <a:pt x="508607" y="6091"/>
                    <a:pt x="582025" y="773"/>
                  </a:cubicBezTo>
                  <a:cubicBezTo>
                    <a:pt x="600379" y="-556"/>
                    <a:pt x="618352" y="-173"/>
                    <a:pt x="635669" y="1943"/>
                  </a:cubicBezTo>
                  <a:close/>
                </a:path>
              </a:pathLst>
            </a:custGeom>
            <a:solidFill>
              <a:srgbClr val="C00000"/>
            </a:solidFill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E93AAD7-5E3F-7051-E7CB-C2FFDA59B9B4}"/>
              </a:ext>
            </a:extLst>
          </p:cNvPr>
          <p:cNvSpPr/>
          <p:nvPr/>
        </p:nvSpPr>
        <p:spPr>
          <a:xfrm>
            <a:off x="6290129" y="3611385"/>
            <a:ext cx="5721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别走开！有彩蛋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^^</a:t>
            </a:r>
            <a:endParaRPr lang="en-US" altLang="zh-CN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60A90C54-1E95-917B-9FE3-BBE7857BDD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63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4"/>
    </mc:Choice>
    <mc:Fallback>
      <p:transition spd="slow" advTm="21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1" grpId="0" animBg="1"/>
      <p:bldP spid="12" grpId="0"/>
      <p:bldP spid="17" grpId="0" animBg="1"/>
      <p:bldP spid="17" grpId="1" animBg="1"/>
      <p:bldP spid="18" grpId="0"/>
      <p:bldP spid="18" grpId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D82AC-2354-D3D5-4842-5FBC5047A72A}"/>
              </a:ext>
            </a:extLst>
          </p:cNvPr>
          <p:cNvGrpSpPr/>
          <p:nvPr/>
        </p:nvGrpSpPr>
        <p:grpSpPr>
          <a:xfrm>
            <a:off x="858416" y="1129519"/>
            <a:ext cx="1679511" cy="1585690"/>
            <a:chOff x="2086007" y="3792767"/>
            <a:chExt cx="1665554" cy="1794985"/>
          </a:xfrm>
          <a:solidFill>
            <a:srgbClr val="00B0F0"/>
          </a:solidFill>
        </p:grpSpPr>
        <p:sp>
          <p:nvSpPr>
            <p:cNvPr id="3" name="任意多边形 47">
              <a:extLst>
                <a:ext uri="{FF2B5EF4-FFF2-40B4-BE49-F238E27FC236}">
                  <a16:creationId xmlns:a16="http://schemas.microsoft.com/office/drawing/2014/main" id="{CF26A96E-6FC2-EAEA-F046-5B0C1B1713B7}"/>
                </a:ext>
              </a:extLst>
            </p:cNvPr>
            <p:cNvSpPr/>
            <p:nvPr/>
          </p:nvSpPr>
          <p:spPr>
            <a:xfrm rot="10800000">
              <a:off x="2086007" y="3792767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" name="文本框 59">
              <a:extLst>
                <a:ext uri="{FF2B5EF4-FFF2-40B4-BE49-F238E27FC236}">
                  <a16:creationId xmlns:a16="http://schemas.microsoft.com/office/drawing/2014/main" id="{04CFD28C-480E-1167-E13C-43F212A21500}"/>
                </a:ext>
              </a:extLst>
            </p:cNvPr>
            <p:cNvSpPr txBox="1"/>
            <p:nvPr/>
          </p:nvSpPr>
          <p:spPr>
            <a:xfrm>
              <a:off x="2311455" y="4416895"/>
              <a:ext cx="1214657" cy="9058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Guide For</a:t>
              </a:r>
            </a:p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Author</a:t>
              </a:r>
              <a:endPara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55CEC8E-C3B0-0FFE-B9BA-C1AEF0EC0A1E}"/>
              </a:ext>
            </a:extLst>
          </p:cNvPr>
          <p:cNvSpPr/>
          <p:nvPr/>
        </p:nvSpPr>
        <p:spPr>
          <a:xfrm>
            <a:off x="331659" y="226850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A2E9301-16B5-F51A-6E79-D6CD0755C691}"/>
              </a:ext>
            </a:extLst>
          </p:cNvPr>
          <p:cNvSpPr/>
          <p:nvPr/>
        </p:nvSpPr>
        <p:spPr>
          <a:xfrm>
            <a:off x="3950618" y="215866"/>
            <a:ext cx="8043113" cy="2969677"/>
          </a:xfrm>
          <a:custGeom>
            <a:avLst/>
            <a:gdLst>
              <a:gd name="connsiteX0" fmla="*/ 0 w 8043113"/>
              <a:gd name="connsiteY0" fmla="*/ 494956 h 2969677"/>
              <a:gd name="connsiteX1" fmla="*/ 494956 w 8043113"/>
              <a:gd name="connsiteY1" fmla="*/ 0 h 2969677"/>
              <a:gd name="connsiteX2" fmla="*/ 1206688 w 8043113"/>
              <a:gd name="connsiteY2" fmla="*/ 0 h 2969677"/>
              <a:gd name="connsiteX3" fmla="*/ 1988952 w 8043113"/>
              <a:gd name="connsiteY3" fmla="*/ 0 h 2969677"/>
              <a:gd name="connsiteX4" fmla="*/ 2700684 w 8043113"/>
              <a:gd name="connsiteY4" fmla="*/ 0 h 2969677"/>
              <a:gd name="connsiteX5" fmla="*/ 3341884 w 8043113"/>
              <a:gd name="connsiteY5" fmla="*/ 0 h 2969677"/>
              <a:gd name="connsiteX6" fmla="*/ 3912552 w 8043113"/>
              <a:gd name="connsiteY6" fmla="*/ 0 h 2969677"/>
              <a:gd name="connsiteX7" fmla="*/ 4624285 w 8043113"/>
              <a:gd name="connsiteY7" fmla="*/ 0 h 2969677"/>
              <a:gd name="connsiteX8" fmla="*/ 5336017 w 8043113"/>
              <a:gd name="connsiteY8" fmla="*/ 0 h 2969677"/>
              <a:gd name="connsiteX9" fmla="*/ 6047749 w 8043113"/>
              <a:gd name="connsiteY9" fmla="*/ 0 h 2969677"/>
              <a:gd name="connsiteX10" fmla="*/ 6759481 w 8043113"/>
              <a:gd name="connsiteY10" fmla="*/ 0 h 2969677"/>
              <a:gd name="connsiteX11" fmla="*/ 7548157 w 8043113"/>
              <a:gd name="connsiteY11" fmla="*/ 0 h 2969677"/>
              <a:gd name="connsiteX12" fmla="*/ 8043113 w 8043113"/>
              <a:gd name="connsiteY12" fmla="*/ 494956 h 2969677"/>
              <a:gd name="connsiteX13" fmla="*/ 8043113 w 8043113"/>
              <a:gd name="connsiteY13" fmla="*/ 1154878 h 2969677"/>
              <a:gd name="connsiteX14" fmla="*/ 8043113 w 8043113"/>
              <a:gd name="connsiteY14" fmla="*/ 1795002 h 2969677"/>
              <a:gd name="connsiteX15" fmla="*/ 8043113 w 8043113"/>
              <a:gd name="connsiteY15" fmla="*/ 2474721 h 2969677"/>
              <a:gd name="connsiteX16" fmla="*/ 7548157 w 8043113"/>
              <a:gd name="connsiteY16" fmla="*/ 2969677 h 2969677"/>
              <a:gd name="connsiteX17" fmla="*/ 6765893 w 8043113"/>
              <a:gd name="connsiteY17" fmla="*/ 2969677 h 2969677"/>
              <a:gd name="connsiteX18" fmla="*/ 5983629 w 8043113"/>
              <a:gd name="connsiteY18" fmla="*/ 2969677 h 2969677"/>
              <a:gd name="connsiteX19" fmla="*/ 5201365 w 8043113"/>
              <a:gd name="connsiteY19" fmla="*/ 2969677 h 2969677"/>
              <a:gd name="connsiteX20" fmla="*/ 4701229 w 8043113"/>
              <a:gd name="connsiteY20" fmla="*/ 2969677 h 2969677"/>
              <a:gd name="connsiteX21" fmla="*/ 4060029 w 8043113"/>
              <a:gd name="connsiteY21" fmla="*/ 2969677 h 2969677"/>
              <a:gd name="connsiteX22" fmla="*/ 3418828 w 8043113"/>
              <a:gd name="connsiteY22" fmla="*/ 2969677 h 2969677"/>
              <a:gd name="connsiteX23" fmla="*/ 2989224 w 8043113"/>
              <a:gd name="connsiteY23" fmla="*/ 2969677 h 2969677"/>
              <a:gd name="connsiteX24" fmla="*/ 2418556 w 8043113"/>
              <a:gd name="connsiteY24" fmla="*/ 2969677 h 2969677"/>
              <a:gd name="connsiteX25" fmla="*/ 1636292 w 8043113"/>
              <a:gd name="connsiteY25" fmla="*/ 2969677 h 2969677"/>
              <a:gd name="connsiteX26" fmla="*/ 1206688 w 8043113"/>
              <a:gd name="connsiteY26" fmla="*/ 2969677 h 2969677"/>
              <a:gd name="connsiteX27" fmla="*/ 494956 w 8043113"/>
              <a:gd name="connsiteY27" fmla="*/ 2969677 h 2969677"/>
              <a:gd name="connsiteX28" fmla="*/ 0 w 8043113"/>
              <a:gd name="connsiteY28" fmla="*/ 2474721 h 2969677"/>
              <a:gd name="connsiteX29" fmla="*/ 0 w 8043113"/>
              <a:gd name="connsiteY29" fmla="*/ 1795002 h 2969677"/>
              <a:gd name="connsiteX30" fmla="*/ 0 w 8043113"/>
              <a:gd name="connsiteY30" fmla="*/ 1115282 h 2969677"/>
              <a:gd name="connsiteX31" fmla="*/ 0 w 8043113"/>
              <a:gd name="connsiteY31" fmla="*/ 494956 h 296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43113" h="2969677" fill="none" extrusionOk="0">
                <a:moveTo>
                  <a:pt x="0" y="494956"/>
                </a:moveTo>
                <a:cubicBezTo>
                  <a:pt x="21173" y="164681"/>
                  <a:pt x="238226" y="5026"/>
                  <a:pt x="494956" y="0"/>
                </a:cubicBezTo>
                <a:cubicBezTo>
                  <a:pt x="752471" y="-22018"/>
                  <a:pt x="865817" y="5729"/>
                  <a:pt x="1206688" y="0"/>
                </a:cubicBezTo>
                <a:cubicBezTo>
                  <a:pt x="1547559" y="-5729"/>
                  <a:pt x="1624637" y="-12807"/>
                  <a:pt x="1988952" y="0"/>
                </a:cubicBezTo>
                <a:cubicBezTo>
                  <a:pt x="2353267" y="12807"/>
                  <a:pt x="2406802" y="-19456"/>
                  <a:pt x="2700684" y="0"/>
                </a:cubicBezTo>
                <a:cubicBezTo>
                  <a:pt x="2994566" y="19456"/>
                  <a:pt x="3105071" y="3126"/>
                  <a:pt x="3341884" y="0"/>
                </a:cubicBezTo>
                <a:cubicBezTo>
                  <a:pt x="3578697" y="-3126"/>
                  <a:pt x="3639740" y="-14673"/>
                  <a:pt x="3912552" y="0"/>
                </a:cubicBezTo>
                <a:cubicBezTo>
                  <a:pt x="4185364" y="14673"/>
                  <a:pt x="4458266" y="-34435"/>
                  <a:pt x="4624285" y="0"/>
                </a:cubicBezTo>
                <a:cubicBezTo>
                  <a:pt x="4790304" y="34435"/>
                  <a:pt x="5105691" y="-21406"/>
                  <a:pt x="5336017" y="0"/>
                </a:cubicBezTo>
                <a:cubicBezTo>
                  <a:pt x="5566343" y="21406"/>
                  <a:pt x="5728618" y="28591"/>
                  <a:pt x="6047749" y="0"/>
                </a:cubicBezTo>
                <a:cubicBezTo>
                  <a:pt x="6366880" y="-28591"/>
                  <a:pt x="6572807" y="-14635"/>
                  <a:pt x="6759481" y="0"/>
                </a:cubicBezTo>
                <a:cubicBezTo>
                  <a:pt x="6946155" y="14635"/>
                  <a:pt x="7335905" y="-3815"/>
                  <a:pt x="7548157" y="0"/>
                </a:cubicBezTo>
                <a:cubicBezTo>
                  <a:pt x="7827925" y="-32918"/>
                  <a:pt x="8067415" y="231167"/>
                  <a:pt x="8043113" y="494956"/>
                </a:cubicBezTo>
                <a:cubicBezTo>
                  <a:pt x="8073422" y="630728"/>
                  <a:pt x="8023783" y="1020889"/>
                  <a:pt x="8043113" y="1154878"/>
                </a:cubicBezTo>
                <a:cubicBezTo>
                  <a:pt x="8062443" y="1288867"/>
                  <a:pt x="8027463" y="1543339"/>
                  <a:pt x="8043113" y="1795002"/>
                </a:cubicBezTo>
                <a:cubicBezTo>
                  <a:pt x="8058763" y="2046665"/>
                  <a:pt x="8075439" y="2297742"/>
                  <a:pt x="8043113" y="2474721"/>
                </a:cubicBezTo>
                <a:cubicBezTo>
                  <a:pt x="8029383" y="2737025"/>
                  <a:pt x="7835875" y="3002808"/>
                  <a:pt x="7548157" y="2969677"/>
                </a:cubicBezTo>
                <a:cubicBezTo>
                  <a:pt x="7296339" y="2943204"/>
                  <a:pt x="6993758" y="2992293"/>
                  <a:pt x="6765893" y="2969677"/>
                </a:cubicBezTo>
                <a:cubicBezTo>
                  <a:pt x="6538028" y="2947061"/>
                  <a:pt x="6300352" y="2932186"/>
                  <a:pt x="5983629" y="2969677"/>
                </a:cubicBezTo>
                <a:cubicBezTo>
                  <a:pt x="5666906" y="3007168"/>
                  <a:pt x="5373977" y="2968528"/>
                  <a:pt x="5201365" y="2969677"/>
                </a:cubicBezTo>
                <a:cubicBezTo>
                  <a:pt x="5028753" y="2970826"/>
                  <a:pt x="4847563" y="2951377"/>
                  <a:pt x="4701229" y="2969677"/>
                </a:cubicBezTo>
                <a:cubicBezTo>
                  <a:pt x="4554895" y="2987977"/>
                  <a:pt x="4265406" y="2985922"/>
                  <a:pt x="4060029" y="2969677"/>
                </a:cubicBezTo>
                <a:cubicBezTo>
                  <a:pt x="3854652" y="2953432"/>
                  <a:pt x="3629042" y="2976613"/>
                  <a:pt x="3418828" y="2969677"/>
                </a:cubicBezTo>
                <a:cubicBezTo>
                  <a:pt x="3208614" y="2962741"/>
                  <a:pt x="3104364" y="2970716"/>
                  <a:pt x="2989224" y="2969677"/>
                </a:cubicBezTo>
                <a:cubicBezTo>
                  <a:pt x="2874084" y="2968638"/>
                  <a:pt x="2586555" y="2980484"/>
                  <a:pt x="2418556" y="2969677"/>
                </a:cubicBezTo>
                <a:cubicBezTo>
                  <a:pt x="2250557" y="2958870"/>
                  <a:pt x="1995977" y="2973173"/>
                  <a:pt x="1636292" y="2969677"/>
                </a:cubicBezTo>
                <a:cubicBezTo>
                  <a:pt x="1276607" y="2966181"/>
                  <a:pt x="1292927" y="2969916"/>
                  <a:pt x="1206688" y="2969677"/>
                </a:cubicBezTo>
                <a:cubicBezTo>
                  <a:pt x="1120449" y="2969438"/>
                  <a:pt x="842065" y="2943694"/>
                  <a:pt x="494956" y="2969677"/>
                </a:cubicBezTo>
                <a:cubicBezTo>
                  <a:pt x="185725" y="2948900"/>
                  <a:pt x="53555" y="2741610"/>
                  <a:pt x="0" y="2474721"/>
                </a:cubicBezTo>
                <a:cubicBezTo>
                  <a:pt x="-12852" y="2256392"/>
                  <a:pt x="29061" y="2059907"/>
                  <a:pt x="0" y="1795002"/>
                </a:cubicBezTo>
                <a:cubicBezTo>
                  <a:pt x="-29061" y="1530097"/>
                  <a:pt x="-30440" y="1446463"/>
                  <a:pt x="0" y="1115282"/>
                </a:cubicBezTo>
                <a:cubicBezTo>
                  <a:pt x="30440" y="784101"/>
                  <a:pt x="4088" y="784092"/>
                  <a:pt x="0" y="494956"/>
                </a:cubicBezTo>
                <a:close/>
              </a:path>
              <a:path w="8043113" h="2969677" stroke="0" extrusionOk="0">
                <a:moveTo>
                  <a:pt x="0" y="494956"/>
                </a:moveTo>
                <a:cubicBezTo>
                  <a:pt x="-4863" y="226544"/>
                  <a:pt x="163822" y="18852"/>
                  <a:pt x="494956" y="0"/>
                </a:cubicBezTo>
                <a:cubicBezTo>
                  <a:pt x="616604" y="7851"/>
                  <a:pt x="758266" y="12519"/>
                  <a:pt x="995092" y="0"/>
                </a:cubicBezTo>
                <a:cubicBezTo>
                  <a:pt x="1231918" y="-12519"/>
                  <a:pt x="1422041" y="12283"/>
                  <a:pt x="1565760" y="0"/>
                </a:cubicBezTo>
                <a:cubicBezTo>
                  <a:pt x="1709479" y="-12283"/>
                  <a:pt x="1786667" y="-10597"/>
                  <a:pt x="1995364" y="0"/>
                </a:cubicBezTo>
                <a:cubicBezTo>
                  <a:pt x="2204061" y="10597"/>
                  <a:pt x="2508366" y="-17431"/>
                  <a:pt x="2707096" y="0"/>
                </a:cubicBezTo>
                <a:cubicBezTo>
                  <a:pt x="2905826" y="17431"/>
                  <a:pt x="3190135" y="15443"/>
                  <a:pt x="3348296" y="0"/>
                </a:cubicBezTo>
                <a:cubicBezTo>
                  <a:pt x="3506457" y="-15443"/>
                  <a:pt x="3876398" y="24794"/>
                  <a:pt x="4060029" y="0"/>
                </a:cubicBezTo>
                <a:cubicBezTo>
                  <a:pt x="4243660" y="-24794"/>
                  <a:pt x="4542611" y="7831"/>
                  <a:pt x="4842293" y="0"/>
                </a:cubicBezTo>
                <a:cubicBezTo>
                  <a:pt x="5141975" y="-7831"/>
                  <a:pt x="5296123" y="-26620"/>
                  <a:pt x="5483493" y="0"/>
                </a:cubicBezTo>
                <a:cubicBezTo>
                  <a:pt x="5670863" y="26620"/>
                  <a:pt x="5983950" y="15287"/>
                  <a:pt x="6195225" y="0"/>
                </a:cubicBezTo>
                <a:cubicBezTo>
                  <a:pt x="6406500" y="-15287"/>
                  <a:pt x="6622552" y="24977"/>
                  <a:pt x="6906957" y="0"/>
                </a:cubicBezTo>
                <a:cubicBezTo>
                  <a:pt x="7191362" y="-24977"/>
                  <a:pt x="7364162" y="11775"/>
                  <a:pt x="7548157" y="0"/>
                </a:cubicBezTo>
                <a:cubicBezTo>
                  <a:pt x="7868398" y="-16379"/>
                  <a:pt x="8066394" y="164666"/>
                  <a:pt x="8043113" y="494956"/>
                </a:cubicBezTo>
                <a:cubicBezTo>
                  <a:pt x="8014839" y="726095"/>
                  <a:pt x="8029786" y="880119"/>
                  <a:pt x="8043113" y="1135080"/>
                </a:cubicBezTo>
                <a:cubicBezTo>
                  <a:pt x="8056440" y="1390041"/>
                  <a:pt x="8034820" y="1491935"/>
                  <a:pt x="8043113" y="1834597"/>
                </a:cubicBezTo>
                <a:cubicBezTo>
                  <a:pt x="8051406" y="2177259"/>
                  <a:pt x="8043362" y="2261229"/>
                  <a:pt x="8043113" y="2474721"/>
                </a:cubicBezTo>
                <a:cubicBezTo>
                  <a:pt x="8011218" y="2734507"/>
                  <a:pt x="7794964" y="3006185"/>
                  <a:pt x="7548157" y="2969677"/>
                </a:cubicBezTo>
                <a:cubicBezTo>
                  <a:pt x="7220689" y="2953046"/>
                  <a:pt x="7083243" y="2944076"/>
                  <a:pt x="6836425" y="2969677"/>
                </a:cubicBezTo>
                <a:cubicBezTo>
                  <a:pt x="6589607" y="2995278"/>
                  <a:pt x="6595202" y="2987030"/>
                  <a:pt x="6406821" y="2969677"/>
                </a:cubicBezTo>
                <a:cubicBezTo>
                  <a:pt x="6218440" y="2952324"/>
                  <a:pt x="6048458" y="2966212"/>
                  <a:pt x="5906685" y="2969677"/>
                </a:cubicBezTo>
                <a:cubicBezTo>
                  <a:pt x="5764912" y="2973142"/>
                  <a:pt x="5508908" y="2935366"/>
                  <a:pt x="5124421" y="2969677"/>
                </a:cubicBezTo>
                <a:cubicBezTo>
                  <a:pt x="4739934" y="3003988"/>
                  <a:pt x="4692646" y="2962142"/>
                  <a:pt x="4483221" y="2969677"/>
                </a:cubicBezTo>
                <a:cubicBezTo>
                  <a:pt x="4273796" y="2977212"/>
                  <a:pt x="3994083" y="2996270"/>
                  <a:pt x="3771488" y="2969677"/>
                </a:cubicBezTo>
                <a:cubicBezTo>
                  <a:pt x="3548893" y="2943084"/>
                  <a:pt x="3345345" y="2964160"/>
                  <a:pt x="3200820" y="2969677"/>
                </a:cubicBezTo>
                <a:cubicBezTo>
                  <a:pt x="3056295" y="2975194"/>
                  <a:pt x="2794641" y="2961133"/>
                  <a:pt x="2489088" y="2969677"/>
                </a:cubicBezTo>
                <a:cubicBezTo>
                  <a:pt x="2183535" y="2978221"/>
                  <a:pt x="2113487" y="2970918"/>
                  <a:pt x="1918420" y="2969677"/>
                </a:cubicBezTo>
                <a:cubicBezTo>
                  <a:pt x="1723353" y="2968436"/>
                  <a:pt x="1651583" y="2994227"/>
                  <a:pt x="1418284" y="2969677"/>
                </a:cubicBezTo>
                <a:cubicBezTo>
                  <a:pt x="1184985" y="2945127"/>
                  <a:pt x="916451" y="2953866"/>
                  <a:pt x="494956" y="2969677"/>
                </a:cubicBezTo>
                <a:cubicBezTo>
                  <a:pt x="179367" y="2918294"/>
                  <a:pt x="52605" y="2720993"/>
                  <a:pt x="0" y="2474721"/>
                </a:cubicBezTo>
                <a:cubicBezTo>
                  <a:pt x="24196" y="2333791"/>
                  <a:pt x="3426" y="2030245"/>
                  <a:pt x="0" y="1795002"/>
                </a:cubicBezTo>
                <a:cubicBezTo>
                  <a:pt x="-3426" y="1559759"/>
                  <a:pt x="26851" y="1430157"/>
                  <a:pt x="0" y="1135080"/>
                </a:cubicBezTo>
                <a:cubicBezTo>
                  <a:pt x="-26851" y="840003"/>
                  <a:pt x="-25956" y="690706"/>
                  <a:pt x="0" y="49495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6C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77AD17-2131-696E-5704-24DE4F2FF268}"/>
              </a:ext>
            </a:extLst>
          </p:cNvPr>
          <p:cNvSpPr txBox="1"/>
          <p:nvPr/>
        </p:nvSpPr>
        <p:spPr>
          <a:xfrm>
            <a:off x="5468516" y="912939"/>
            <a:ext cx="7175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投稿前，重中之重！！</a:t>
            </a:r>
            <a:endParaRPr lang="en-US" altLang="zh-CN" sz="2400" b="1" dirty="0">
              <a:solidFill>
                <a:srgbClr val="5356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一定要</a:t>
            </a:r>
            <a:r>
              <a:rPr lang="zh-CN" altLang="en-US" sz="24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先查看</a:t>
            </a:r>
            <a:r>
              <a:rPr lang="zh-CN" altLang="en-US" sz="2400" b="1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我们的投稿指南哦</a:t>
            </a:r>
            <a:r>
              <a:rPr lang="en-US" altLang="zh-CN" sz="2400" b="1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~ </a:t>
            </a:r>
            <a:endParaRPr lang="zh-CN" altLang="en-US" sz="2400" b="1" dirty="0">
              <a:solidFill>
                <a:srgbClr val="5356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73CE13-E685-93B2-DBD3-20052182DD91}"/>
              </a:ext>
            </a:extLst>
          </p:cNvPr>
          <p:cNvSpPr/>
          <p:nvPr/>
        </p:nvSpPr>
        <p:spPr>
          <a:xfrm>
            <a:off x="3730416" y="104265"/>
            <a:ext cx="47311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rgbClr val="007398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4400" b="1" cap="none" spc="0" dirty="0">
                <a:ln w="12700">
                  <a:solidFill>
                    <a:srgbClr val="007398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注意啦！！</a:t>
            </a:r>
            <a:endParaRPr lang="en-US" altLang="zh-CN" sz="4400" b="1" cap="none" spc="0" dirty="0">
              <a:ln w="12700">
                <a:solidFill>
                  <a:srgbClr val="007398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Graphic 46" descr="Bells with solid fill">
            <a:extLst>
              <a:ext uri="{FF2B5EF4-FFF2-40B4-BE49-F238E27FC236}">
                <a16:creationId xmlns:a16="http://schemas.microsoft.com/office/drawing/2014/main" id="{63D11457-BEC2-092B-FB27-D739C92CE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0442" y="118756"/>
            <a:ext cx="988064" cy="97265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0C428F1-35C9-CEB7-66D1-6E386082A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239" y="1817755"/>
            <a:ext cx="4530517" cy="1163051"/>
          </a:xfrm>
          <a:prstGeom prst="rect">
            <a:avLst/>
          </a:prstGeom>
        </p:spPr>
      </p:pic>
      <p:sp>
        <p:nvSpPr>
          <p:cNvPr id="51" name="Arrow: Left 50">
            <a:extLst>
              <a:ext uri="{FF2B5EF4-FFF2-40B4-BE49-F238E27FC236}">
                <a16:creationId xmlns:a16="http://schemas.microsoft.com/office/drawing/2014/main" id="{2184CD7C-A59E-599B-AF6C-0DAB11E91475}"/>
              </a:ext>
            </a:extLst>
          </p:cNvPr>
          <p:cNvSpPr/>
          <p:nvPr/>
        </p:nvSpPr>
        <p:spPr>
          <a:xfrm rot="20825923">
            <a:off x="8744375" y="2146401"/>
            <a:ext cx="553819" cy="459316"/>
          </a:xfrm>
          <a:prstGeom prst="leftArrow">
            <a:avLst/>
          </a:prstGeom>
          <a:solidFill>
            <a:srgbClr val="007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A2DCC55-79BA-E27E-5881-8FB7E220F8D5}"/>
              </a:ext>
            </a:extLst>
          </p:cNvPr>
          <p:cNvSpPr/>
          <p:nvPr/>
        </p:nvSpPr>
        <p:spPr>
          <a:xfrm>
            <a:off x="9307146" y="1922364"/>
            <a:ext cx="2414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3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它在这👀</a:t>
            </a:r>
            <a:endParaRPr lang="en-US" altLang="zh-C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3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1535B30-41B9-5F68-56CD-719804B3E746}"/>
              </a:ext>
            </a:extLst>
          </p:cNvPr>
          <p:cNvSpPr/>
          <p:nvPr/>
        </p:nvSpPr>
        <p:spPr>
          <a:xfrm>
            <a:off x="331659" y="3259362"/>
            <a:ext cx="82464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所以，为啥重要呢？</a:t>
            </a:r>
            <a:endParaRPr lang="en-US" altLang="zh-CN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BC7B13-8C15-38B5-CEF5-579E816FCF06}"/>
              </a:ext>
            </a:extLst>
          </p:cNvPr>
          <p:cNvGrpSpPr/>
          <p:nvPr/>
        </p:nvGrpSpPr>
        <p:grpSpPr>
          <a:xfrm>
            <a:off x="792993" y="3297373"/>
            <a:ext cx="998485" cy="658016"/>
            <a:chOff x="72073" y="3414881"/>
            <a:chExt cx="1297925" cy="73117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C886C53-A1E0-D928-8C9E-1B299AF05A8F}"/>
                </a:ext>
              </a:extLst>
            </p:cNvPr>
            <p:cNvGrpSpPr/>
            <p:nvPr/>
          </p:nvGrpSpPr>
          <p:grpSpPr>
            <a:xfrm>
              <a:off x="72073" y="3429000"/>
              <a:ext cx="519170" cy="223520"/>
              <a:chOff x="1258830" y="1452880"/>
              <a:chExt cx="519170" cy="223520"/>
            </a:xfrm>
          </p:grpSpPr>
          <p:sp>
            <p:nvSpPr>
              <p:cNvPr id="57" name="Flowchart: Terminator 56">
                <a:extLst>
                  <a:ext uri="{FF2B5EF4-FFF2-40B4-BE49-F238E27FC236}">
                    <a16:creationId xmlns:a16="http://schemas.microsoft.com/office/drawing/2014/main" id="{B8040C17-8DBB-BEF2-FCEA-284DDB88F603}"/>
                  </a:ext>
                </a:extLst>
              </p:cNvPr>
              <p:cNvSpPr/>
              <p:nvPr/>
            </p:nvSpPr>
            <p:spPr>
              <a:xfrm>
                <a:off x="1258830" y="1452880"/>
                <a:ext cx="519170" cy="223520"/>
              </a:xfrm>
              <a:prstGeom prst="flowChartTerminator">
                <a:avLst/>
              </a:prstGeom>
              <a:noFill/>
              <a:ln w="28575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181A529-37D0-54FA-CC81-41023B739796}"/>
                  </a:ext>
                </a:extLst>
              </p:cNvPr>
              <p:cNvSpPr/>
              <p:nvPr/>
            </p:nvSpPr>
            <p:spPr>
              <a:xfrm>
                <a:off x="1435898" y="1482192"/>
                <a:ext cx="145810" cy="142065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1FEC022-9BBF-8509-CD74-83A6C45508C8}"/>
                </a:ext>
              </a:extLst>
            </p:cNvPr>
            <p:cNvGrpSpPr/>
            <p:nvPr/>
          </p:nvGrpSpPr>
          <p:grpSpPr>
            <a:xfrm>
              <a:off x="850828" y="3414881"/>
              <a:ext cx="519170" cy="223520"/>
              <a:chOff x="2650818" y="2427478"/>
              <a:chExt cx="519170" cy="223520"/>
            </a:xfrm>
          </p:grpSpPr>
          <p:sp>
            <p:nvSpPr>
              <p:cNvPr id="60" name="Flowchart: Terminator 59">
                <a:extLst>
                  <a:ext uri="{FF2B5EF4-FFF2-40B4-BE49-F238E27FC236}">
                    <a16:creationId xmlns:a16="http://schemas.microsoft.com/office/drawing/2014/main" id="{00080E63-4EDA-F5BA-4BC6-13323E18D4EF}"/>
                  </a:ext>
                </a:extLst>
              </p:cNvPr>
              <p:cNvSpPr/>
              <p:nvPr/>
            </p:nvSpPr>
            <p:spPr>
              <a:xfrm>
                <a:off x="2650818" y="2427478"/>
                <a:ext cx="519170" cy="223520"/>
              </a:xfrm>
              <a:prstGeom prst="flowChartTerminator">
                <a:avLst/>
              </a:prstGeom>
              <a:noFill/>
              <a:ln w="28575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E325F31-40E8-F7B2-7239-57896B473E38}"/>
                  </a:ext>
                </a:extLst>
              </p:cNvPr>
              <p:cNvSpPr/>
              <p:nvPr/>
            </p:nvSpPr>
            <p:spPr>
              <a:xfrm>
                <a:off x="2845945" y="2458568"/>
                <a:ext cx="145810" cy="142065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</p:grp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D7F4FBF-0129-DCF0-DF57-F097487F58D6}"/>
                </a:ext>
              </a:extLst>
            </p:cNvPr>
            <p:cNvSpPr/>
            <p:nvPr/>
          </p:nvSpPr>
          <p:spPr>
            <a:xfrm>
              <a:off x="455506" y="3824406"/>
              <a:ext cx="537646" cy="321654"/>
            </a:xfrm>
            <a:custGeom>
              <a:avLst/>
              <a:gdLst>
                <a:gd name="connsiteX0" fmla="*/ 378542 w 757084"/>
                <a:gd name="connsiteY0" fmla="*/ 113669 h 537646"/>
                <a:gd name="connsiteX1" fmla="*/ 159558 w 757084"/>
                <a:gd name="connsiteY1" fmla="*/ 269181 h 537646"/>
                <a:gd name="connsiteX2" fmla="*/ 378542 w 757084"/>
                <a:gd name="connsiteY2" fmla="*/ 424693 h 537646"/>
                <a:gd name="connsiteX3" fmla="*/ 597526 w 757084"/>
                <a:gd name="connsiteY3" fmla="*/ 269181 h 537646"/>
                <a:gd name="connsiteX4" fmla="*/ 378542 w 757084"/>
                <a:gd name="connsiteY4" fmla="*/ 113669 h 537646"/>
                <a:gd name="connsiteX5" fmla="*/ 378542 w 757084"/>
                <a:gd name="connsiteY5" fmla="*/ 0 h 537646"/>
                <a:gd name="connsiteX6" fmla="*/ 757084 w 757084"/>
                <a:gd name="connsiteY6" fmla="*/ 268823 h 537646"/>
                <a:gd name="connsiteX7" fmla="*/ 378542 w 757084"/>
                <a:gd name="connsiteY7" fmla="*/ 537646 h 537646"/>
                <a:gd name="connsiteX8" fmla="*/ 0 w 757084"/>
                <a:gd name="connsiteY8" fmla="*/ 268823 h 537646"/>
                <a:gd name="connsiteX9" fmla="*/ 378542 w 757084"/>
                <a:gd name="connsiteY9" fmla="*/ 0 h 53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7084" h="537646">
                  <a:moveTo>
                    <a:pt x="378542" y="113669"/>
                  </a:moveTo>
                  <a:cubicBezTo>
                    <a:pt x="257600" y="113669"/>
                    <a:pt x="159558" y="183294"/>
                    <a:pt x="159558" y="269181"/>
                  </a:cubicBezTo>
                  <a:cubicBezTo>
                    <a:pt x="159558" y="355068"/>
                    <a:pt x="257600" y="424693"/>
                    <a:pt x="378542" y="424693"/>
                  </a:cubicBezTo>
                  <a:cubicBezTo>
                    <a:pt x="499484" y="424693"/>
                    <a:pt x="597526" y="355068"/>
                    <a:pt x="597526" y="269181"/>
                  </a:cubicBezTo>
                  <a:cubicBezTo>
                    <a:pt x="597526" y="183294"/>
                    <a:pt x="499484" y="113669"/>
                    <a:pt x="378542" y="113669"/>
                  </a:cubicBezTo>
                  <a:close/>
                  <a:moveTo>
                    <a:pt x="378542" y="0"/>
                  </a:moveTo>
                  <a:cubicBezTo>
                    <a:pt x="587605" y="0"/>
                    <a:pt x="757084" y="120356"/>
                    <a:pt x="757084" y="268823"/>
                  </a:cubicBezTo>
                  <a:cubicBezTo>
                    <a:pt x="757084" y="417290"/>
                    <a:pt x="587605" y="537646"/>
                    <a:pt x="378542" y="537646"/>
                  </a:cubicBezTo>
                  <a:cubicBezTo>
                    <a:pt x="169479" y="537646"/>
                    <a:pt x="0" y="417290"/>
                    <a:pt x="0" y="268823"/>
                  </a:cubicBezTo>
                  <a:cubicBezTo>
                    <a:pt x="0" y="120356"/>
                    <a:pt x="169479" y="0"/>
                    <a:pt x="378542" y="0"/>
                  </a:cubicBez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8037CBA-A179-BED9-F61C-60E27805A494}"/>
              </a:ext>
            </a:extLst>
          </p:cNvPr>
          <p:cNvSpPr/>
          <p:nvPr/>
        </p:nvSpPr>
        <p:spPr>
          <a:xfrm>
            <a:off x="792993" y="4207531"/>
            <a:ext cx="10469519" cy="2215992"/>
          </a:xfrm>
          <a:custGeom>
            <a:avLst/>
            <a:gdLst>
              <a:gd name="connsiteX0" fmla="*/ 0 w 10469519"/>
              <a:gd name="connsiteY0" fmla="*/ 369339 h 2215992"/>
              <a:gd name="connsiteX1" fmla="*/ 369339 w 10469519"/>
              <a:gd name="connsiteY1" fmla="*/ 0 h 2215992"/>
              <a:gd name="connsiteX2" fmla="*/ 1259016 w 10469519"/>
              <a:gd name="connsiteY2" fmla="*/ 0 h 2215992"/>
              <a:gd name="connsiteX3" fmla="*/ 1856768 w 10469519"/>
              <a:gd name="connsiteY3" fmla="*/ 0 h 2215992"/>
              <a:gd name="connsiteX4" fmla="*/ 2746444 w 10469519"/>
              <a:gd name="connsiteY4" fmla="*/ 0 h 2215992"/>
              <a:gd name="connsiteX5" fmla="*/ 3538813 w 10469519"/>
              <a:gd name="connsiteY5" fmla="*/ 0 h 2215992"/>
              <a:gd name="connsiteX6" fmla="*/ 4233873 w 10469519"/>
              <a:gd name="connsiteY6" fmla="*/ 0 h 2215992"/>
              <a:gd name="connsiteX7" fmla="*/ 4831625 w 10469519"/>
              <a:gd name="connsiteY7" fmla="*/ 0 h 2215992"/>
              <a:gd name="connsiteX8" fmla="*/ 5332068 w 10469519"/>
              <a:gd name="connsiteY8" fmla="*/ 0 h 2215992"/>
              <a:gd name="connsiteX9" fmla="*/ 6221745 w 10469519"/>
              <a:gd name="connsiteY9" fmla="*/ 0 h 2215992"/>
              <a:gd name="connsiteX10" fmla="*/ 6916805 w 10469519"/>
              <a:gd name="connsiteY10" fmla="*/ 0 h 2215992"/>
              <a:gd name="connsiteX11" fmla="*/ 7417248 w 10469519"/>
              <a:gd name="connsiteY11" fmla="*/ 0 h 2215992"/>
              <a:gd name="connsiteX12" fmla="*/ 7917691 w 10469519"/>
              <a:gd name="connsiteY12" fmla="*/ 0 h 2215992"/>
              <a:gd name="connsiteX13" fmla="*/ 8320826 w 10469519"/>
              <a:gd name="connsiteY13" fmla="*/ 0 h 2215992"/>
              <a:gd name="connsiteX14" fmla="*/ 9113195 w 10469519"/>
              <a:gd name="connsiteY14" fmla="*/ 0 h 2215992"/>
              <a:gd name="connsiteX15" fmla="*/ 10100180 w 10469519"/>
              <a:gd name="connsiteY15" fmla="*/ 0 h 2215992"/>
              <a:gd name="connsiteX16" fmla="*/ 10469519 w 10469519"/>
              <a:gd name="connsiteY16" fmla="*/ 369339 h 2215992"/>
              <a:gd name="connsiteX17" fmla="*/ 10469519 w 10469519"/>
              <a:gd name="connsiteY17" fmla="*/ 847004 h 2215992"/>
              <a:gd name="connsiteX18" fmla="*/ 10469519 w 10469519"/>
              <a:gd name="connsiteY18" fmla="*/ 1354215 h 2215992"/>
              <a:gd name="connsiteX19" fmla="*/ 10469519 w 10469519"/>
              <a:gd name="connsiteY19" fmla="*/ 1846653 h 2215992"/>
              <a:gd name="connsiteX20" fmla="*/ 10100180 w 10469519"/>
              <a:gd name="connsiteY20" fmla="*/ 2215992 h 2215992"/>
              <a:gd name="connsiteX21" fmla="*/ 9599737 w 10469519"/>
              <a:gd name="connsiteY21" fmla="*/ 2215992 h 2215992"/>
              <a:gd name="connsiteX22" fmla="*/ 8904677 w 10469519"/>
              <a:gd name="connsiteY22" fmla="*/ 2215992 h 2215992"/>
              <a:gd name="connsiteX23" fmla="*/ 8306925 w 10469519"/>
              <a:gd name="connsiteY23" fmla="*/ 2215992 h 2215992"/>
              <a:gd name="connsiteX24" fmla="*/ 7709173 w 10469519"/>
              <a:gd name="connsiteY24" fmla="*/ 2215992 h 2215992"/>
              <a:gd name="connsiteX25" fmla="*/ 6916805 w 10469519"/>
              <a:gd name="connsiteY25" fmla="*/ 2215992 h 2215992"/>
              <a:gd name="connsiteX26" fmla="*/ 6319053 w 10469519"/>
              <a:gd name="connsiteY26" fmla="*/ 2215992 h 2215992"/>
              <a:gd name="connsiteX27" fmla="*/ 5623993 w 10469519"/>
              <a:gd name="connsiteY27" fmla="*/ 2215992 h 2215992"/>
              <a:gd name="connsiteX28" fmla="*/ 4831625 w 10469519"/>
              <a:gd name="connsiteY28" fmla="*/ 2215992 h 2215992"/>
              <a:gd name="connsiteX29" fmla="*/ 4039256 w 10469519"/>
              <a:gd name="connsiteY29" fmla="*/ 2215992 h 2215992"/>
              <a:gd name="connsiteX30" fmla="*/ 3636121 w 10469519"/>
              <a:gd name="connsiteY30" fmla="*/ 2215992 h 2215992"/>
              <a:gd name="connsiteX31" fmla="*/ 3038370 w 10469519"/>
              <a:gd name="connsiteY31" fmla="*/ 2215992 h 2215992"/>
              <a:gd name="connsiteX32" fmla="*/ 2537926 w 10469519"/>
              <a:gd name="connsiteY32" fmla="*/ 2215992 h 2215992"/>
              <a:gd name="connsiteX33" fmla="*/ 1842866 w 10469519"/>
              <a:gd name="connsiteY33" fmla="*/ 2215992 h 2215992"/>
              <a:gd name="connsiteX34" fmla="*/ 1147806 w 10469519"/>
              <a:gd name="connsiteY34" fmla="*/ 2215992 h 2215992"/>
              <a:gd name="connsiteX35" fmla="*/ 369339 w 10469519"/>
              <a:gd name="connsiteY35" fmla="*/ 2215992 h 2215992"/>
              <a:gd name="connsiteX36" fmla="*/ 0 w 10469519"/>
              <a:gd name="connsiteY36" fmla="*/ 1846653 h 2215992"/>
              <a:gd name="connsiteX37" fmla="*/ 0 w 10469519"/>
              <a:gd name="connsiteY37" fmla="*/ 1324669 h 2215992"/>
              <a:gd name="connsiteX38" fmla="*/ 0 w 10469519"/>
              <a:gd name="connsiteY38" fmla="*/ 817458 h 2215992"/>
              <a:gd name="connsiteX39" fmla="*/ 0 w 10469519"/>
              <a:gd name="connsiteY39" fmla="*/ 369339 h 22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469519" h="2215992" fill="none" extrusionOk="0">
                <a:moveTo>
                  <a:pt x="0" y="369339"/>
                </a:moveTo>
                <a:cubicBezTo>
                  <a:pt x="6459" y="163525"/>
                  <a:pt x="180542" y="10351"/>
                  <a:pt x="369339" y="0"/>
                </a:cubicBezTo>
                <a:cubicBezTo>
                  <a:pt x="598852" y="-39560"/>
                  <a:pt x="914353" y="41890"/>
                  <a:pt x="1259016" y="0"/>
                </a:cubicBezTo>
                <a:cubicBezTo>
                  <a:pt x="1603679" y="-41890"/>
                  <a:pt x="1668931" y="875"/>
                  <a:pt x="1856768" y="0"/>
                </a:cubicBezTo>
                <a:cubicBezTo>
                  <a:pt x="2044605" y="-875"/>
                  <a:pt x="2408578" y="11991"/>
                  <a:pt x="2746444" y="0"/>
                </a:cubicBezTo>
                <a:cubicBezTo>
                  <a:pt x="3084310" y="-11991"/>
                  <a:pt x="3216689" y="-21502"/>
                  <a:pt x="3538813" y="0"/>
                </a:cubicBezTo>
                <a:cubicBezTo>
                  <a:pt x="3860937" y="21502"/>
                  <a:pt x="4057551" y="9236"/>
                  <a:pt x="4233873" y="0"/>
                </a:cubicBezTo>
                <a:cubicBezTo>
                  <a:pt x="4410195" y="-9236"/>
                  <a:pt x="4593277" y="12746"/>
                  <a:pt x="4831625" y="0"/>
                </a:cubicBezTo>
                <a:cubicBezTo>
                  <a:pt x="5069973" y="-12746"/>
                  <a:pt x="5201226" y="7533"/>
                  <a:pt x="5332068" y="0"/>
                </a:cubicBezTo>
                <a:cubicBezTo>
                  <a:pt x="5462910" y="-7533"/>
                  <a:pt x="5969932" y="-11282"/>
                  <a:pt x="6221745" y="0"/>
                </a:cubicBezTo>
                <a:cubicBezTo>
                  <a:pt x="6473558" y="11282"/>
                  <a:pt x="6766786" y="-10986"/>
                  <a:pt x="6916805" y="0"/>
                </a:cubicBezTo>
                <a:cubicBezTo>
                  <a:pt x="7066824" y="10986"/>
                  <a:pt x="7207795" y="13668"/>
                  <a:pt x="7417248" y="0"/>
                </a:cubicBezTo>
                <a:cubicBezTo>
                  <a:pt x="7626701" y="-13668"/>
                  <a:pt x="7729586" y="-3827"/>
                  <a:pt x="7917691" y="0"/>
                </a:cubicBezTo>
                <a:cubicBezTo>
                  <a:pt x="8105796" y="3827"/>
                  <a:pt x="8124507" y="-774"/>
                  <a:pt x="8320826" y="0"/>
                </a:cubicBezTo>
                <a:cubicBezTo>
                  <a:pt x="8517146" y="774"/>
                  <a:pt x="8800098" y="-17215"/>
                  <a:pt x="9113195" y="0"/>
                </a:cubicBezTo>
                <a:cubicBezTo>
                  <a:pt x="9426292" y="17215"/>
                  <a:pt x="9611801" y="-32116"/>
                  <a:pt x="10100180" y="0"/>
                </a:cubicBezTo>
                <a:cubicBezTo>
                  <a:pt x="10349119" y="9367"/>
                  <a:pt x="10466330" y="129034"/>
                  <a:pt x="10469519" y="369339"/>
                </a:cubicBezTo>
                <a:cubicBezTo>
                  <a:pt x="10459563" y="470200"/>
                  <a:pt x="10469917" y="693716"/>
                  <a:pt x="10469519" y="847004"/>
                </a:cubicBezTo>
                <a:cubicBezTo>
                  <a:pt x="10469121" y="1000292"/>
                  <a:pt x="10448377" y="1153021"/>
                  <a:pt x="10469519" y="1354215"/>
                </a:cubicBezTo>
                <a:cubicBezTo>
                  <a:pt x="10490661" y="1555409"/>
                  <a:pt x="10468794" y="1710024"/>
                  <a:pt x="10469519" y="1846653"/>
                </a:cubicBezTo>
                <a:cubicBezTo>
                  <a:pt x="10468373" y="2022028"/>
                  <a:pt x="10320217" y="2191343"/>
                  <a:pt x="10100180" y="2215992"/>
                </a:cubicBezTo>
                <a:cubicBezTo>
                  <a:pt x="9914912" y="2239925"/>
                  <a:pt x="9818508" y="2223081"/>
                  <a:pt x="9599737" y="2215992"/>
                </a:cubicBezTo>
                <a:cubicBezTo>
                  <a:pt x="9380966" y="2208903"/>
                  <a:pt x="9189527" y="2226867"/>
                  <a:pt x="8904677" y="2215992"/>
                </a:cubicBezTo>
                <a:cubicBezTo>
                  <a:pt x="8619827" y="2205117"/>
                  <a:pt x="8525101" y="2218611"/>
                  <a:pt x="8306925" y="2215992"/>
                </a:cubicBezTo>
                <a:cubicBezTo>
                  <a:pt x="8088749" y="2213373"/>
                  <a:pt x="7865454" y="2224758"/>
                  <a:pt x="7709173" y="2215992"/>
                </a:cubicBezTo>
                <a:cubicBezTo>
                  <a:pt x="7552892" y="2207226"/>
                  <a:pt x="7300461" y="2181473"/>
                  <a:pt x="6916805" y="2215992"/>
                </a:cubicBezTo>
                <a:cubicBezTo>
                  <a:pt x="6533149" y="2250511"/>
                  <a:pt x="6573205" y="2217567"/>
                  <a:pt x="6319053" y="2215992"/>
                </a:cubicBezTo>
                <a:cubicBezTo>
                  <a:pt x="6064901" y="2214417"/>
                  <a:pt x="5910265" y="2248518"/>
                  <a:pt x="5623993" y="2215992"/>
                </a:cubicBezTo>
                <a:cubicBezTo>
                  <a:pt x="5337721" y="2183466"/>
                  <a:pt x="5051483" y="2181039"/>
                  <a:pt x="4831625" y="2215992"/>
                </a:cubicBezTo>
                <a:cubicBezTo>
                  <a:pt x="4611767" y="2250945"/>
                  <a:pt x="4399715" y="2236744"/>
                  <a:pt x="4039256" y="2215992"/>
                </a:cubicBezTo>
                <a:cubicBezTo>
                  <a:pt x="3678797" y="2195240"/>
                  <a:pt x="3801626" y="2227235"/>
                  <a:pt x="3636121" y="2215992"/>
                </a:cubicBezTo>
                <a:cubicBezTo>
                  <a:pt x="3470616" y="2204749"/>
                  <a:pt x="3250864" y="2186199"/>
                  <a:pt x="3038370" y="2215992"/>
                </a:cubicBezTo>
                <a:cubicBezTo>
                  <a:pt x="2825876" y="2245785"/>
                  <a:pt x="2773024" y="2198395"/>
                  <a:pt x="2537926" y="2215992"/>
                </a:cubicBezTo>
                <a:cubicBezTo>
                  <a:pt x="2302828" y="2233589"/>
                  <a:pt x="1988109" y="2212337"/>
                  <a:pt x="1842866" y="2215992"/>
                </a:cubicBezTo>
                <a:cubicBezTo>
                  <a:pt x="1697623" y="2219647"/>
                  <a:pt x="1393611" y="2193247"/>
                  <a:pt x="1147806" y="2215992"/>
                </a:cubicBezTo>
                <a:cubicBezTo>
                  <a:pt x="902001" y="2238737"/>
                  <a:pt x="751988" y="2244821"/>
                  <a:pt x="369339" y="2215992"/>
                </a:cubicBezTo>
                <a:cubicBezTo>
                  <a:pt x="203822" y="2213107"/>
                  <a:pt x="15752" y="2052863"/>
                  <a:pt x="0" y="1846653"/>
                </a:cubicBezTo>
                <a:cubicBezTo>
                  <a:pt x="17899" y="1642277"/>
                  <a:pt x="-9727" y="1534389"/>
                  <a:pt x="0" y="1324669"/>
                </a:cubicBezTo>
                <a:cubicBezTo>
                  <a:pt x="9727" y="1114949"/>
                  <a:pt x="23600" y="950777"/>
                  <a:pt x="0" y="817458"/>
                </a:cubicBezTo>
                <a:cubicBezTo>
                  <a:pt x="-23600" y="684139"/>
                  <a:pt x="-9972" y="499575"/>
                  <a:pt x="0" y="369339"/>
                </a:cubicBezTo>
                <a:close/>
              </a:path>
              <a:path w="10469519" h="2215992" stroke="0" extrusionOk="0">
                <a:moveTo>
                  <a:pt x="0" y="369339"/>
                </a:moveTo>
                <a:cubicBezTo>
                  <a:pt x="-7389" y="165179"/>
                  <a:pt x="152038" y="-9594"/>
                  <a:pt x="369339" y="0"/>
                </a:cubicBezTo>
                <a:cubicBezTo>
                  <a:pt x="714571" y="-22574"/>
                  <a:pt x="843336" y="12865"/>
                  <a:pt x="1259016" y="0"/>
                </a:cubicBezTo>
                <a:cubicBezTo>
                  <a:pt x="1674696" y="-12865"/>
                  <a:pt x="1561498" y="11978"/>
                  <a:pt x="1662151" y="0"/>
                </a:cubicBezTo>
                <a:cubicBezTo>
                  <a:pt x="1762804" y="-11978"/>
                  <a:pt x="2364900" y="-2855"/>
                  <a:pt x="2551828" y="0"/>
                </a:cubicBezTo>
                <a:cubicBezTo>
                  <a:pt x="2738756" y="2855"/>
                  <a:pt x="3050885" y="-16023"/>
                  <a:pt x="3246888" y="0"/>
                </a:cubicBezTo>
                <a:cubicBezTo>
                  <a:pt x="3442891" y="16023"/>
                  <a:pt x="3659940" y="19279"/>
                  <a:pt x="4039256" y="0"/>
                </a:cubicBezTo>
                <a:cubicBezTo>
                  <a:pt x="4418572" y="-19279"/>
                  <a:pt x="4411067" y="19114"/>
                  <a:pt x="4539699" y="0"/>
                </a:cubicBezTo>
                <a:cubicBezTo>
                  <a:pt x="4668331" y="-19114"/>
                  <a:pt x="5040661" y="-11812"/>
                  <a:pt x="5429376" y="0"/>
                </a:cubicBezTo>
                <a:cubicBezTo>
                  <a:pt x="5818091" y="11812"/>
                  <a:pt x="6026686" y="4793"/>
                  <a:pt x="6221745" y="0"/>
                </a:cubicBezTo>
                <a:cubicBezTo>
                  <a:pt x="6416804" y="-4793"/>
                  <a:pt x="6783468" y="-39190"/>
                  <a:pt x="7014113" y="0"/>
                </a:cubicBezTo>
                <a:cubicBezTo>
                  <a:pt x="7244758" y="39190"/>
                  <a:pt x="7524058" y="8662"/>
                  <a:pt x="7709173" y="0"/>
                </a:cubicBezTo>
                <a:cubicBezTo>
                  <a:pt x="7894288" y="-8662"/>
                  <a:pt x="8024509" y="28019"/>
                  <a:pt x="8306925" y="0"/>
                </a:cubicBezTo>
                <a:cubicBezTo>
                  <a:pt x="8589341" y="-28019"/>
                  <a:pt x="8700326" y="3606"/>
                  <a:pt x="9001985" y="0"/>
                </a:cubicBezTo>
                <a:cubicBezTo>
                  <a:pt x="9303644" y="-3606"/>
                  <a:pt x="9360271" y="-21391"/>
                  <a:pt x="9502428" y="0"/>
                </a:cubicBezTo>
                <a:cubicBezTo>
                  <a:pt x="9644585" y="21391"/>
                  <a:pt x="9925474" y="-9833"/>
                  <a:pt x="10100180" y="0"/>
                </a:cubicBezTo>
                <a:cubicBezTo>
                  <a:pt x="10286868" y="37424"/>
                  <a:pt x="10475968" y="164037"/>
                  <a:pt x="10469519" y="369339"/>
                </a:cubicBezTo>
                <a:cubicBezTo>
                  <a:pt x="10465875" y="495608"/>
                  <a:pt x="10481846" y="596396"/>
                  <a:pt x="10469519" y="817458"/>
                </a:cubicBezTo>
                <a:cubicBezTo>
                  <a:pt x="10457192" y="1038520"/>
                  <a:pt x="10485977" y="1155927"/>
                  <a:pt x="10469519" y="1265576"/>
                </a:cubicBezTo>
                <a:cubicBezTo>
                  <a:pt x="10453061" y="1375225"/>
                  <a:pt x="10466244" y="1706562"/>
                  <a:pt x="10469519" y="1846653"/>
                </a:cubicBezTo>
                <a:cubicBezTo>
                  <a:pt x="10474200" y="2044228"/>
                  <a:pt x="10317521" y="2204125"/>
                  <a:pt x="10100180" y="2215992"/>
                </a:cubicBezTo>
                <a:cubicBezTo>
                  <a:pt x="9995888" y="2223282"/>
                  <a:pt x="9888450" y="2212047"/>
                  <a:pt x="9697045" y="2215992"/>
                </a:cubicBezTo>
                <a:cubicBezTo>
                  <a:pt x="9505641" y="2219937"/>
                  <a:pt x="9409123" y="2225900"/>
                  <a:pt x="9293910" y="2215992"/>
                </a:cubicBezTo>
                <a:cubicBezTo>
                  <a:pt x="9178698" y="2206084"/>
                  <a:pt x="9088153" y="2235477"/>
                  <a:pt x="8890775" y="2215992"/>
                </a:cubicBezTo>
                <a:cubicBezTo>
                  <a:pt x="8693397" y="2196507"/>
                  <a:pt x="8626692" y="2210598"/>
                  <a:pt x="8390332" y="2215992"/>
                </a:cubicBezTo>
                <a:cubicBezTo>
                  <a:pt x="8153972" y="2221386"/>
                  <a:pt x="8091126" y="2225185"/>
                  <a:pt x="7987197" y="2215992"/>
                </a:cubicBezTo>
                <a:cubicBezTo>
                  <a:pt x="7883268" y="2206799"/>
                  <a:pt x="7293168" y="2181900"/>
                  <a:pt x="7097520" y="2215992"/>
                </a:cubicBezTo>
                <a:cubicBezTo>
                  <a:pt x="6901872" y="2250084"/>
                  <a:pt x="6574641" y="2232964"/>
                  <a:pt x="6207844" y="2215992"/>
                </a:cubicBezTo>
                <a:cubicBezTo>
                  <a:pt x="5841047" y="2199020"/>
                  <a:pt x="5761152" y="2237643"/>
                  <a:pt x="5415475" y="2215992"/>
                </a:cubicBezTo>
                <a:cubicBezTo>
                  <a:pt x="5069798" y="2194341"/>
                  <a:pt x="4924113" y="2254155"/>
                  <a:pt x="4623107" y="2215992"/>
                </a:cubicBezTo>
                <a:cubicBezTo>
                  <a:pt x="4322101" y="2177829"/>
                  <a:pt x="3914720" y="2230398"/>
                  <a:pt x="3733430" y="2215992"/>
                </a:cubicBezTo>
                <a:cubicBezTo>
                  <a:pt x="3552140" y="2201586"/>
                  <a:pt x="3192650" y="2249019"/>
                  <a:pt x="3038370" y="2215992"/>
                </a:cubicBezTo>
                <a:cubicBezTo>
                  <a:pt x="2884090" y="2182965"/>
                  <a:pt x="2628465" y="2193476"/>
                  <a:pt x="2343310" y="2215992"/>
                </a:cubicBezTo>
                <a:cubicBezTo>
                  <a:pt x="2058155" y="2238508"/>
                  <a:pt x="1813403" y="2201562"/>
                  <a:pt x="1648250" y="2215992"/>
                </a:cubicBezTo>
                <a:cubicBezTo>
                  <a:pt x="1483097" y="2230422"/>
                  <a:pt x="1444346" y="2211050"/>
                  <a:pt x="1245115" y="2215992"/>
                </a:cubicBezTo>
                <a:cubicBezTo>
                  <a:pt x="1045884" y="2220934"/>
                  <a:pt x="774625" y="2206089"/>
                  <a:pt x="369339" y="2215992"/>
                </a:cubicBezTo>
                <a:cubicBezTo>
                  <a:pt x="152934" y="2171175"/>
                  <a:pt x="5255" y="2067985"/>
                  <a:pt x="0" y="1846653"/>
                </a:cubicBezTo>
                <a:cubicBezTo>
                  <a:pt x="3015" y="1705064"/>
                  <a:pt x="9216" y="1502365"/>
                  <a:pt x="0" y="1354215"/>
                </a:cubicBezTo>
                <a:cubicBezTo>
                  <a:pt x="-9216" y="1206065"/>
                  <a:pt x="11805" y="1046352"/>
                  <a:pt x="0" y="847004"/>
                </a:cubicBezTo>
                <a:cubicBezTo>
                  <a:pt x="-11805" y="647656"/>
                  <a:pt x="20425" y="471116"/>
                  <a:pt x="0" y="36933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398"/>
            </a:solidFill>
            <a:extLst>
              <a:ext uri="{C807C97D-BFC1-408E-A445-0C87EB9F89A2}">
                <ask:lineSketchStyleProps xmlns:ask="http://schemas.microsoft.com/office/drawing/2018/sketchyshapes" sd="33631745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58A9DC-52C8-17EE-5CCB-CE0FDB5D02E9}"/>
              </a:ext>
            </a:extLst>
          </p:cNvPr>
          <p:cNvSpPr txBox="1"/>
          <p:nvPr/>
        </p:nvSpPr>
        <p:spPr>
          <a:xfrm>
            <a:off x="992690" y="4355169"/>
            <a:ext cx="100846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投稿不清楚</a:t>
            </a:r>
            <a:r>
              <a:rPr lang="zh-CN" altLang="en-US" sz="2000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投稿格式</a:t>
            </a: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要求？</a:t>
            </a:r>
            <a:r>
              <a:rPr lang="en-US" altLang="zh-CN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投稿指南有详细规定，按要求准备</a:t>
            </a:r>
            <a:r>
              <a:rPr lang="zh-CN" altLang="en-US" sz="200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稿件就好啦</a:t>
            </a:r>
            <a:endParaRPr lang="en-US" altLang="zh-CN" sz="2000" dirty="0">
              <a:solidFill>
                <a:srgbClr val="5356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想投稿，但系统</a:t>
            </a:r>
            <a:r>
              <a:rPr lang="zh-CN" altLang="en-US" sz="2000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无法选择</a:t>
            </a:r>
            <a:r>
              <a:rPr lang="en-US" altLang="zh-CN" sz="2000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Article Type</a:t>
            </a: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       可能投稿指南规定是</a:t>
            </a:r>
            <a:r>
              <a:rPr lang="en-US" altLang="zh-CN" sz="2000" b="1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Invitation ONLY</a:t>
            </a: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哦</a:t>
            </a:r>
            <a:endParaRPr lang="en-US" altLang="zh-CN" sz="2000" dirty="0">
              <a:solidFill>
                <a:srgbClr val="5356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稿件没问题，却</a:t>
            </a:r>
            <a:r>
              <a:rPr lang="zh-CN" altLang="en-US" sz="2000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被退回</a:t>
            </a: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   </a:t>
            </a:r>
            <a:r>
              <a:rPr lang="en-US" altLang="zh-CN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看投稿指南规定，是不是稿件字数超啦？</a:t>
            </a:r>
            <a:endParaRPr lang="en-US" altLang="zh-CN" sz="2000" dirty="0">
              <a:solidFill>
                <a:srgbClr val="5356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还有很多投稿相关要求，</a:t>
            </a:r>
            <a:r>
              <a:rPr lang="zh-CN" altLang="en-US" sz="2000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不同期刊要求均不同</a:t>
            </a:r>
            <a:r>
              <a:rPr lang="zh-CN" altLang="en-US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，要仔细看呢</a:t>
            </a:r>
            <a:r>
              <a:rPr lang="en-US" altLang="zh-CN" sz="2000" dirty="0"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</a:p>
          <a:p>
            <a:endParaRPr lang="zh-CN" altLang="en-US" dirty="0"/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E4C557E6-9863-F7A1-72F0-4F1C2270CBD6}"/>
              </a:ext>
            </a:extLst>
          </p:cNvPr>
          <p:cNvSpPr/>
          <p:nvPr/>
        </p:nvSpPr>
        <p:spPr>
          <a:xfrm>
            <a:off x="4423654" y="4455895"/>
            <a:ext cx="339306" cy="234122"/>
          </a:xfrm>
          <a:prstGeom prst="stripedRightArrow">
            <a:avLst/>
          </a:prstGeom>
          <a:solidFill>
            <a:schemeClr val="bg1"/>
          </a:solidFill>
          <a:ln w="28575">
            <a:solidFill>
              <a:srgbClr val="007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1536CF3A-2E1A-CB81-69FA-893FD8B72B8E}"/>
              </a:ext>
            </a:extLst>
          </p:cNvPr>
          <p:cNvSpPr/>
          <p:nvPr/>
        </p:nvSpPr>
        <p:spPr>
          <a:xfrm>
            <a:off x="5926347" y="4933730"/>
            <a:ext cx="339306" cy="234122"/>
          </a:xfrm>
          <a:prstGeom prst="stripedRightArrow">
            <a:avLst/>
          </a:prstGeom>
          <a:solidFill>
            <a:schemeClr val="bg1"/>
          </a:solidFill>
          <a:ln w="28575">
            <a:solidFill>
              <a:srgbClr val="007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AA4A05A0-AADE-D01A-3ED8-754D610FF4B9}"/>
              </a:ext>
            </a:extLst>
          </p:cNvPr>
          <p:cNvSpPr/>
          <p:nvPr/>
        </p:nvSpPr>
        <p:spPr>
          <a:xfrm>
            <a:off x="4210789" y="5477883"/>
            <a:ext cx="339306" cy="234122"/>
          </a:xfrm>
          <a:prstGeom prst="stripedRightArrow">
            <a:avLst/>
          </a:prstGeom>
          <a:solidFill>
            <a:schemeClr val="bg1"/>
          </a:solidFill>
          <a:ln w="28575">
            <a:solidFill>
              <a:srgbClr val="0073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C943BA8-F338-2383-6154-600F348469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65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38"/>
    </mc:Choice>
    <mc:Fallback>
      <p:transition spd="slow" advTm="27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3" grpId="0" animBg="1"/>
      <p:bldP spid="44" grpId="0"/>
      <p:bldP spid="45" grpId="0"/>
      <p:bldP spid="51" grpId="0" animBg="1"/>
      <p:bldP spid="51" grpId="1" animBg="1"/>
      <p:bldP spid="52" grpId="0"/>
      <p:bldP spid="55" grpId="0"/>
      <p:bldP spid="64" grpId="0" animBg="1"/>
      <p:bldP spid="6" grpId="0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6359B4-EDD9-F6D3-0DD8-0B24B0BE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378" y="69095"/>
            <a:ext cx="2652299" cy="213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0445CD-0049-3828-E95E-F89866FD9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67" y="232628"/>
            <a:ext cx="737680" cy="810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4079CA-5A0B-7A2E-EF12-B933A8C3E958}"/>
              </a:ext>
            </a:extLst>
          </p:cNvPr>
          <p:cNvSpPr txBox="1"/>
          <p:nvPr/>
        </p:nvSpPr>
        <p:spPr>
          <a:xfrm>
            <a:off x="1354365" y="284104"/>
            <a:ext cx="58428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sz="40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有投稿问题需要协助</a:t>
            </a:r>
            <a:r>
              <a:rPr lang="en-US" altLang="ja-JP" sz="40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?</a:t>
            </a:r>
            <a:endParaRPr lang="ja-JP" altLang="en-US" sz="4000" b="1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4CAF9-DD1B-98C1-EB86-95EB506B9D9D}"/>
              </a:ext>
            </a:extLst>
          </p:cNvPr>
          <p:cNvSpPr txBox="1"/>
          <p:nvPr/>
        </p:nvSpPr>
        <p:spPr>
          <a:xfrm>
            <a:off x="2927643" y="1125188"/>
            <a:ext cx="61746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sz="2800" dirty="0">
                <a:solidFill>
                  <a:srgbClr val="000000"/>
                </a:solidFill>
                <a:ea typeface="+mn-lt"/>
                <a:cs typeface="+mn-lt"/>
                <a:hlinkClick r:id="rId7"/>
              </a:rPr>
              <a:t>https://cn.service.elsevier.com/app/contact/supporthub/publishing/</a:t>
            </a:r>
            <a:endParaRPr lang="ja-JP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19DDB-C8F0-5442-31F6-1D3EC72DAD42}"/>
              </a:ext>
            </a:extLst>
          </p:cNvPr>
          <p:cNvSpPr txBox="1"/>
          <p:nvPr/>
        </p:nvSpPr>
        <p:spPr>
          <a:xfrm>
            <a:off x="1013847" y="1155721"/>
            <a:ext cx="1639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快戳</a:t>
            </a:r>
            <a:endParaRPr lang="en-US" altLang="zh-CN" sz="2800" b="1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lt"/>
            </a:endParaRPr>
          </a:p>
          <a:p>
            <a:r>
              <a:rPr lang="zh-CN" altLang="en-US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这里！</a:t>
            </a:r>
            <a:endParaRPr lang="en-US" sz="2800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CA056-D38D-6C8F-7BFE-852F00182D18}"/>
              </a:ext>
            </a:extLst>
          </p:cNvPr>
          <p:cNvSpPr txBox="1"/>
          <p:nvPr/>
        </p:nvSpPr>
        <p:spPr>
          <a:xfrm>
            <a:off x="3784175" y="4321389"/>
            <a:ext cx="804403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页面底部还有“惊喜”哦！</a:t>
            </a:r>
            <a:endParaRPr lang="en-US" altLang="zh-CN" sz="2800" b="1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lt"/>
            </a:endParaRPr>
          </a:p>
          <a:p>
            <a:r>
              <a: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  <a:hlinkClick r:id="rId7"/>
              </a:rPr>
              <a:t>https://cn.service.elsevier.com/app/contact/supporthub/publishing/</a:t>
            </a:r>
            <a:endParaRPr lang="en-US" altLang="zh-CN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lt"/>
            </a:endParaRPr>
          </a:p>
          <a:p>
            <a:r>
              <a:rPr lang="zh-CN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页面底部还有便捷在线聊天模式，聊着天就把问题解决了，给力！</a:t>
            </a:r>
            <a:r>
              <a: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~~</a:t>
            </a:r>
          </a:p>
          <a:p>
            <a:r>
              <a:rPr lang="zh-CN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热线电话</a:t>
            </a:r>
            <a:r>
              <a: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: 86-10-85208780</a:t>
            </a:r>
          </a:p>
          <a:p>
            <a:r>
              <a:rPr lang="zh-CN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服务邮箱</a:t>
            </a:r>
            <a:r>
              <a: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: support_chinese@elsevier.com</a:t>
            </a:r>
          </a:p>
          <a:p>
            <a:r>
              <a:rPr 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       </a:t>
            </a:r>
            <a:endParaRPr lang="en-US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256603-DFCB-AAF8-90B9-DB7DBF9E049C}"/>
              </a:ext>
            </a:extLst>
          </p:cNvPr>
          <p:cNvSpPr txBox="1"/>
          <p:nvPr/>
        </p:nvSpPr>
        <p:spPr>
          <a:xfrm>
            <a:off x="964502" y="3022038"/>
            <a:ext cx="639002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海量“宝藏”文档任你“遨游”</a:t>
            </a:r>
            <a:r>
              <a:rPr lang="en-US" altLang="zh-CN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!</a:t>
            </a:r>
          </a:p>
          <a:p>
            <a:r>
              <a:rPr lang="zh-CN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关于稿件投稿、出版相关的大量帮助文档等您参阅哦</a:t>
            </a:r>
            <a:r>
              <a: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~~</a:t>
            </a:r>
            <a:endParaRPr lang="en-US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D2D9779-97EE-D975-93B3-1EFDDB81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356" y="2118063"/>
            <a:ext cx="2891321" cy="171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72B3E45-588B-1059-F670-19BF44216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2" y="4138431"/>
            <a:ext cx="2652299" cy="18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B1F47E-83EA-FF32-BD26-5E8673F41733}"/>
              </a:ext>
            </a:extLst>
          </p:cNvPr>
          <p:cNvSpPr txBox="1"/>
          <p:nvPr/>
        </p:nvSpPr>
        <p:spPr>
          <a:xfrm>
            <a:off x="964503" y="2446635"/>
            <a:ext cx="1523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这里有：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D606EB-4BAA-E697-09B7-3C225AEFEAC3}"/>
              </a:ext>
            </a:extLst>
          </p:cNvPr>
          <p:cNvSpPr/>
          <p:nvPr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535B68-F874-F34E-3187-38F61CDB454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02808">
            <a:off x="2135393" y="1200142"/>
            <a:ext cx="704337" cy="84658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FFD0F3A-5842-25F7-F79C-2C8AA98F78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96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6"/>
    </mc:Choice>
    <mc:Fallback>
      <p:transition spd="slow" advTm="1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C 0.00794 0.0081 0.01705 0.01597 0.02096 0.02592 C 0.025 0.03703 0.02695 0.05 0.02903 0.06296 C 0.03099 0.07592 0.02903 0.08703 0.02695 0.09907 C 0.025 0.10995 0.022 0.12199 0.01497 0.13194 C 0.00898 0.14189 -0.00104 0.15 -0.01198 0.15601 C -0.02201 0.16203 -0.03399 0.16597 -0.04597 0.16805 C -0.05795 0.1699 -0.07005 0.1699 -0.08099 0.16805 C -0.09297 0.16597 -0.10404 0.16111 -0.11302 0.15301 C -0.12201 0.14606 -0.12995 0.13703 -0.13399 0.12592 C -0.13907 0.11597 -0.14102 0.10208 -0.14102 0.09097 C -0.14206 0.08009 -0.14102 0.06689 -0.13594 0.05601 C -0.13099 0.04606 -0.12201 0.03796 -0.11003 0.03402 C -0.09805 0.03101 -0.08594 0.03495 -0.078 0.04189 C -0.07097 0.04907 -0.06602 0.05995 -0.06498 0.07291 C -0.06498 0.08611 -0.06602 0.09791 -0.07097 0.1081 C -0.07604 0.11805 -0.075 0.1199 -0.09505 0.1331 C -0.11302 0.14699 -0.13099 0.14305 -0.14206 0.14398 C -0.153 0.14398 -0.16198 0.14004 -0.17305 0.13611 C -0.18503 0.13101 -0.19505 0.12199 -0.20196 0.11389 C -0.20899 0.10601 -0.21198 0.09606 -0.21602 0.08009 C -0.21901 0.06389 -0.21901 0.05601 -0.21901 0.04398 C -0.21901 0.03194 -0.21901 0.0199 -0.21901 0.0081 " pathEditMode="relative" rAng="0" ptsTypes="AAAAAAAAAAAAAAAAAAAAAAA">
                                      <p:cBhvr>
                                        <p:cTn id="52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E763B6-61F3-7CD7-CDFC-F735DEEC37CF}"/>
              </a:ext>
            </a:extLst>
          </p:cNvPr>
          <p:cNvSpPr/>
          <p:nvPr/>
        </p:nvSpPr>
        <p:spPr>
          <a:xfrm>
            <a:off x="0" y="1456578"/>
            <a:ext cx="12192000" cy="3902003"/>
          </a:xfrm>
          <a:prstGeom prst="rect">
            <a:avLst/>
          </a:prstGeom>
          <a:solidFill>
            <a:srgbClr val="007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A6D565-2A40-43E3-B871-21A2B60D36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sz="8000" dirty="0">
                <a:solidFill>
                  <a:schemeClr val="bg1"/>
                </a:solidFill>
                <a:effectLst>
                  <a:glow rad="63500">
                    <a:srgbClr val="DCDCDD">
                      <a:alpha val="40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谢谢观看</a:t>
            </a:r>
            <a:endParaRPr lang="en-US" sz="8000" dirty="0">
              <a:solidFill>
                <a:schemeClr val="bg1"/>
              </a:solidFill>
              <a:effectLst>
                <a:glow rad="63500">
                  <a:srgbClr val="DCDCDD">
                    <a:alpha val="40000"/>
                  </a:srgb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CDBEE4-1FBF-41CD-A2E3-72C021F8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267" dirty="0">
                <a:solidFill>
                  <a:srgbClr val="FF6C00"/>
                </a:solid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下期见！</a:t>
            </a:r>
            <a:endParaRPr lang="en-US" sz="4267" dirty="0">
              <a:solidFill>
                <a:srgbClr val="FF6C00"/>
              </a:solidFill>
              <a:effectLst>
                <a:glow rad="63500">
                  <a:schemeClr val="accent2">
                    <a:lumMod val="40000"/>
                    <a:lumOff val="60000"/>
                    <a:alpha val="40000"/>
                  </a:scheme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2" name="Picture 121" descr="A cartoon of a person with glasses&#10;&#10;Description automatically generated">
            <a:extLst>
              <a:ext uri="{FF2B5EF4-FFF2-40B4-BE49-F238E27FC236}">
                <a16:creationId xmlns:a16="http://schemas.microsoft.com/office/drawing/2014/main" id="{718EFD1B-F217-E292-4BC9-B66FDDA111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47" y="4459754"/>
            <a:ext cx="1670516" cy="2121452"/>
          </a:xfrm>
          <a:prstGeom prst="rect">
            <a:avLst/>
          </a:prstGeom>
        </p:spPr>
      </p:pic>
      <p:pic>
        <p:nvPicPr>
          <p:cNvPr id="123" name="Picture 122" descr="A cartoon of a child&#10;&#10;Description automatically generated">
            <a:extLst>
              <a:ext uri="{FF2B5EF4-FFF2-40B4-BE49-F238E27FC236}">
                <a16:creationId xmlns:a16="http://schemas.microsoft.com/office/drawing/2014/main" id="{46C3E9B1-C57C-2DA7-6F36-09EEC6D2591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97" y="4462115"/>
            <a:ext cx="1558114" cy="2040628"/>
          </a:xfrm>
          <a:prstGeom prst="rect">
            <a:avLst/>
          </a:prstGeom>
        </p:spPr>
      </p:pic>
      <p:pic>
        <p:nvPicPr>
          <p:cNvPr id="124" name="Picture 123" descr="A cartoon of a person with long black hair&#10;&#10;Description automatically generated">
            <a:extLst>
              <a:ext uri="{FF2B5EF4-FFF2-40B4-BE49-F238E27FC236}">
                <a16:creationId xmlns:a16="http://schemas.microsoft.com/office/drawing/2014/main" id="{43331543-C584-A500-46AC-9A245A1ECD9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25" y="4512151"/>
            <a:ext cx="1988830" cy="1940556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3DFAF136-FC19-E8FC-5AF4-C4D049B88D92}"/>
              </a:ext>
            </a:extLst>
          </p:cNvPr>
          <p:cNvSpPr txBox="1"/>
          <p:nvPr/>
        </p:nvSpPr>
        <p:spPr>
          <a:xfrm>
            <a:off x="2783184" y="6491066"/>
            <a:ext cx="689222" cy="366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3565A"/>
                </a:solidFill>
              </a:rPr>
              <a:t>T</a:t>
            </a:r>
            <a:r>
              <a:rPr lang="en-US" altLang="zh-CN" dirty="0">
                <a:solidFill>
                  <a:srgbClr val="53565A"/>
                </a:solidFill>
              </a:rPr>
              <a:t>racy</a:t>
            </a:r>
            <a:endParaRPr lang="en-US" dirty="0">
              <a:solidFill>
                <a:srgbClr val="53565A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119397A-BEEB-0CD3-37E0-7280C4FABABD}"/>
              </a:ext>
            </a:extLst>
          </p:cNvPr>
          <p:cNvSpPr txBox="1"/>
          <p:nvPr/>
        </p:nvSpPr>
        <p:spPr>
          <a:xfrm>
            <a:off x="5671374" y="6491066"/>
            <a:ext cx="689222" cy="366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3565A"/>
                </a:solidFill>
              </a:rPr>
              <a:t>Paul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785EDAC-7CD0-E81E-5990-99DB15CC9DE8}"/>
              </a:ext>
            </a:extLst>
          </p:cNvPr>
          <p:cNvSpPr txBox="1"/>
          <p:nvPr/>
        </p:nvSpPr>
        <p:spPr>
          <a:xfrm>
            <a:off x="8343419" y="6461496"/>
            <a:ext cx="938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3565A"/>
                </a:solidFill>
              </a:rPr>
              <a:t>Aimee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915BB-82D1-6586-6A60-7D38542F9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167" y="232628"/>
            <a:ext cx="737680" cy="8108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E386BD-BDFA-3264-1782-2F8A1A7CD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11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72">
        <p:fade/>
      </p:transition>
    </mc:Choice>
    <mc:Fallback>
      <p:transition spd="med" advTm="5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0D606EB-4BAA-E697-09B7-3C225AEFEAC3}"/>
              </a:ext>
            </a:extLst>
          </p:cNvPr>
          <p:cNvSpPr/>
          <p:nvPr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组合 29">
            <a:extLst>
              <a:ext uri="{FF2B5EF4-FFF2-40B4-BE49-F238E27FC236}">
                <a16:creationId xmlns:a16="http://schemas.microsoft.com/office/drawing/2014/main" id="{3DE78589-0DB9-A0EC-A45C-2D77B6005A28}"/>
              </a:ext>
            </a:extLst>
          </p:cNvPr>
          <p:cNvGrpSpPr/>
          <p:nvPr/>
        </p:nvGrpSpPr>
        <p:grpSpPr>
          <a:xfrm>
            <a:off x="2131016" y="1956401"/>
            <a:ext cx="1513498" cy="1566366"/>
            <a:chOff x="5992735" y="3101211"/>
            <a:chExt cx="1796700" cy="1976578"/>
          </a:xfrm>
          <a:solidFill>
            <a:srgbClr val="FF6C00"/>
          </a:solidFill>
        </p:grpSpPr>
        <p:sp>
          <p:nvSpPr>
            <p:cNvPr id="17" name="任意多边形 30">
              <a:extLst>
                <a:ext uri="{FF2B5EF4-FFF2-40B4-BE49-F238E27FC236}">
                  <a16:creationId xmlns:a16="http://schemas.microsoft.com/office/drawing/2014/main" id="{2E64A50F-A334-82AC-15DA-317B92279C40}"/>
                </a:ext>
              </a:extLst>
            </p:cNvPr>
            <p:cNvSpPr/>
            <p:nvPr/>
          </p:nvSpPr>
          <p:spPr>
            <a:xfrm>
              <a:off x="5992735" y="3101211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文本框 62">
              <a:extLst>
                <a:ext uri="{FF2B5EF4-FFF2-40B4-BE49-F238E27FC236}">
                  <a16:creationId xmlns:a16="http://schemas.microsoft.com/office/drawing/2014/main" id="{6735F233-A30D-774C-4BDD-C13A6DFC9D22}"/>
                </a:ext>
              </a:extLst>
            </p:cNvPr>
            <p:cNvSpPr txBox="1"/>
            <p:nvPr/>
          </p:nvSpPr>
          <p:spPr>
            <a:xfrm>
              <a:off x="6136973" y="3597911"/>
              <a:ext cx="1489574" cy="932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SUBMITTED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JOURNAL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椭圆 36">
            <a:extLst>
              <a:ext uri="{FF2B5EF4-FFF2-40B4-BE49-F238E27FC236}">
                <a16:creationId xmlns:a16="http://schemas.microsoft.com/office/drawing/2014/main" id="{BDF892DF-1D9E-F63B-0B9D-D3D7BF9DD2C7}"/>
              </a:ext>
            </a:extLst>
          </p:cNvPr>
          <p:cNvSpPr/>
          <p:nvPr/>
        </p:nvSpPr>
        <p:spPr>
          <a:xfrm>
            <a:off x="1934134" y="3566567"/>
            <a:ext cx="146400" cy="146400"/>
          </a:xfrm>
          <a:prstGeom prst="ellipse">
            <a:avLst/>
          </a:prstGeom>
          <a:solidFill>
            <a:srgbClr val="53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椭圆 39">
            <a:extLst>
              <a:ext uri="{FF2B5EF4-FFF2-40B4-BE49-F238E27FC236}">
                <a16:creationId xmlns:a16="http://schemas.microsoft.com/office/drawing/2014/main" id="{AF8884ED-A317-D07E-5A51-3A18B072B890}"/>
              </a:ext>
            </a:extLst>
          </p:cNvPr>
          <p:cNvSpPr/>
          <p:nvPr/>
        </p:nvSpPr>
        <p:spPr>
          <a:xfrm>
            <a:off x="7327774" y="3568278"/>
            <a:ext cx="146400" cy="146400"/>
          </a:xfrm>
          <a:prstGeom prst="ellipse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1" name="组合 40">
            <a:extLst>
              <a:ext uri="{FF2B5EF4-FFF2-40B4-BE49-F238E27FC236}">
                <a16:creationId xmlns:a16="http://schemas.microsoft.com/office/drawing/2014/main" id="{B4973B91-6F4C-386F-AE37-FA049F4EBD9A}"/>
              </a:ext>
            </a:extLst>
          </p:cNvPr>
          <p:cNvGrpSpPr/>
          <p:nvPr/>
        </p:nvGrpSpPr>
        <p:grpSpPr>
          <a:xfrm>
            <a:off x="426066" y="1950477"/>
            <a:ext cx="1466621" cy="1533773"/>
            <a:chOff x="2816328" y="3273360"/>
            <a:chExt cx="1682802" cy="1759852"/>
          </a:xfrm>
        </p:grpSpPr>
        <p:sp>
          <p:nvSpPr>
            <p:cNvPr id="22" name="任意多边形 43">
              <a:extLst>
                <a:ext uri="{FF2B5EF4-FFF2-40B4-BE49-F238E27FC236}">
                  <a16:creationId xmlns:a16="http://schemas.microsoft.com/office/drawing/2014/main" id="{A2EFF4F2-8B81-6875-658F-4A28DFEBB42D}"/>
                </a:ext>
              </a:extLst>
            </p:cNvPr>
            <p:cNvSpPr/>
            <p:nvPr/>
          </p:nvSpPr>
          <p:spPr>
            <a:xfrm>
              <a:off x="2816328" y="3273360"/>
              <a:ext cx="1682802" cy="1759852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文本框 59">
              <a:extLst>
                <a:ext uri="{FF2B5EF4-FFF2-40B4-BE49-F238E27FC236}">
                  <a16:creationId xmlns:a16="http://schemas.microsoft.com/office/drawing/2014/main" id="{4375297E-3A0B-82A0-54ED-EB70DC265EDB}"/>
                </a:ext>
              </a:extLst>
            </p:cNvPr>
            <p:cNvSpPr txBox="1"/>
            <p:nvPr/>
          </p:nvSpPr>
          <p:spPr>
            <a:xfrm>
              <a:off x="2923390" y="3898507"/>
              <a:ext cx="1531240" cy="35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INCOMPLETE</a:t>
              </a:r>
              <a:endPara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4" name="组合 51">
            <a:extLst>
              <a:ext uri="{FF2B5EF4-FFF2-40B4-BE49-F238E27FC236}">
                <a16:creationId xmlns:a16="http://schemas.microsoft.com/office/drawing/2014/main" id="{935998F6-1E85-4FF6-1F1B-94B0A7F3BBD3}"/>
              </a:ext>
            </a:extLst>
          </p:cNvPr>
          <p:cNvGrpSpPr/>
          <p:nvPr/>
        </p:nvGrpSpPr>
        <p:grpSpPr>
          <a:xfrm>
            <a:off x="4657433" y="1950477"/>
            <a:ext cx="1513498" cy="1607862"/>
            <a:chOff x="7567273" y="3027509"/>
            <a:chExt cx="1834926" cy="1997677"/>
          </a:xfrm>
          <a:solidFill>
            <a:srgbClr val="E8E9EA"/>
          </a:solidFill>
        </p:grpSpPr>
        <p:sp>
          <p:nvSpPr>
            <p:cNvPr id="25" name="任意多边形 52">
              <a:extLst>
                <a:ext uri="{FF2B5EF4-FFF2-40B4-BE49-F238E27FC236}">
                  <a16:creationId xmlns:a16="http://schemas.microsoft.com/office/drawing/2014/main" id="{5E2DDF4F-C2BC-7805-5538-E643FEFE274F}"/>
                </a:ext>
              </a:extLst>
            </p:cNvPr>
            <p:cNvSpPr/>
            <p:nvPr/>
          </p:nvSpPr>
          <p:spPr>
            <a:xfrm>
              <a:off x="7567273" y="3027509"/>
              <a:ext cx="1834926" cy="1997677"/>
            </a:xfrm>
            <a:custGeom>
              <a:avLst/>
              <a:gdLst>
                <a:gd name="connsiteX0" fmla="*/ 917463 w 1834926"/>
                <a:gd name="connsiteY0" fmla="*/ 0 h 1997677"/>
                <a:gd name="connsiteX1" fmla="*/ 1834926 w 1834926"/>
                <a:gd name="connsiteY1" fmla="*/ 917463 h 1997677"/>
                <a:gd name="connsiteX2" fmla="*/ 1102364 w 1834926"/>
                <a:gd name="connsiteY2" fmla="*/ 1816287 h 1997677"/>
                <a:gd name="connsiteX3" fmla="*/ 1016983 w 1834926"/>
                <a:gd name="connsiteY3" fmla="*/ 1829317 h 1997677"/>
                <a:gd name="connsiteX4" fmla="*/ 930925 w 1834926"/>
                <a:gd name="connsiteY4" fmla="*/ 1997677 h 1997677"/>
                <a:gd name="connsiteX5" fmla="*/ 850447 w 1834926"/>
                <a:gd name="connsiteY5" fmla="*/ 1831542 h 1997677"/>
                <a:gd name="connsiteX6" fmla="*/ 823658 w 1834926"/>
                <a:gd name="connsiteY6" fmla="*/ 1830189 h 1997677"/>
                <a:gd name="connsiteX7" fmla="*/ 0 w 1834926"/>
                <a:gd name="connsiteY7" fmla="*/ 917463 h 1997677"/>
                <a:gd name="connsiteX8" fmla="*/ 917463 w 1834926"/>
                <a:gd name="connsiteY8" fmla="*/ 0 h 199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4926" h="1997677">
                  <a:moveTo>
                    <a:pt x="917463" y="0"/>
                  </a:moveTo>
                  <a:cubicBezTo>
                    <a:pt x="1424164" y="0"/>
                    <a:pt x="1834926" y="410762"/>
                    <a:pt x="1834926" y="917463"/>
                  </a:cubicBezTo>
                  <a:cubicBezTo>
                    <a:pt x="1834926" y="1360827"/>
                    <a:pt x="1520436" y="1730737"/>
                    <a:pt x="1102364" y="1816287"/>
                  </a:cubicBezTo>
                  <a:lnTo>
                    <a:pt x="1016983" y="1829317"/>
                  </a:lnTo>
                  <a:lnTo>
                    <a:pt x="930925" y="1997677"/>
                  </a:lnTo>
                  <a:lnTo>
                    <a:pt x="850447" y="1831542"/>
                  </a:lnTo>
                  <a:lnTo>
                    <a:pt x="823658" y="1830189"/>
                  </a:lnTo>
                  <a:cubicBezTo>
                    <a:pt x="361022" y="1783206"/>
                    <a:pt x="0" y="1392495"/>
                    <a:pt x="0" y="917463"/>
                  </a:cubicBezTo>
                  <a:cubicBezTo>
                    <a:pt x="0" y="410762"/>
                    <a:pt x="410762" y="0"/>
                    <a:pt x="91746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6" name="文本框 63">
              <a:extLst>
                <a:ext uri="{FF2B5EF4-FFF2-40B4-BE49-F238E27FC236}">
                  <a16:creationId xmlns:a16="http://schemas.microsoft.com/office/drawing/2014/main" id="{F7936D49-ED5A-03FA-CB60-3EB9A44B82F5}"/>
                </a:ext>
              </a:extLst>
            </p:cNvPr>
            <p:cNvSpPr txBox="1"/>
            <p:nvPr/>
          </p:nvSpPr>
          <p:spPr>
            <a:xfrm>
              <a:off x="7883238" y="3561615"/>
              <a:ext cx="1212664" cy="72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WITH EDITOR</a:t>
              </a:r>
              <a:endPara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7" name="组合 29">
            <a:extLst>
              <a:ext uri="{FF2B5EF4-FFF2-40B4-BE49-F238E27FC236}">
                <a16:creationId xmlns:a16="http://schemas.microsoft.com/office/drawing/2014/main" id="{3F16251E-BC64-A3F3-C1C5-4E7E40CF3101}"/>
              </a:ext>
            </a:extLst>
          </p:cNvPr>
          <p:cNvGrpSpPr/>
          <p:nvPr/>
        </p:nvGrpSpPr>
        <p:grpSpPr>
          <a:xfrm>
            <a:off x="6605579" y="1909590"/>
            <a:ext cx="1550841" cy="1614758"/>
            <a:chOff x="5992735" y="3101211"/>
            <a:chExt cx="1796700" cy="1976578"/>
          </a:xfrm>
          <a:solidFill>
            <a:srgbClr val="E8E9EA"/>
          </a:solidFill>
        </p:grpSpPr>
        <p:sp>
          <p:nvSpPr>
            <p:cNvPr id="28" name="任意多边形 30">
              <a:extLst>
                <a:ext uri="{FF2B5EF4-FFF2-40B4-BE49-F238E27FC236}">
                  <a16:creationId xmlns:a16="http://schemas.microsoft.com/office/drawing/2014/main" id="{24E06C52-5F6D-94C9-72FE-8CA53F00F5B2}"/>
                </a:ext>
              </a:extLst>
            </p:cNvPr>
            <p:cNvSpPr/>
            <p:nvPr/>
          </p:nvSpPr>
          <p:spPr>
            <a:xfrm>
              <a:off x="5992735" y="3101211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9" name="文本框 62">
              <a:extLst>
                <a:ext uri="{FF2B5EF4-FFF2-40B4-BE49-F238E27FC236}">
                  <a16:creationId xmlns:a16="http://schemas.microsoft.com/office/drawing/2014/main" id="{AF9B76BC-45D0-F035-CB46-6973E21C8ED5}"/>
                </a:ext>
              </a:extLst>
            </p:cNvPr>
            <p:cNvSpPr txBox="1"/>
            <p:nvPr/>
          </p:nvSpPr>
          <p:spPr>
            <a:xfrm>
              <a:off x="6241657" y="3544981"/>
              <a:ext cx="1313634" cy="9041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REQUIRED REVIEW COMPLETE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6870BF-1665-1C88-F007-8E0CCAF4B37F}"/>
              </a:ext>
            </a:extLst>
          </p:cNvPr>
          <p:cNvGrpSpPr/>
          <p:nvPr/>
        </p:nvGrpSpPr>
        <p:grpSpPr>
          <a:xfrm>
            <a:off x="1296964" y="3829824"/>
            <a:ext cx="1502552" cy="1488738"/>
            <a:chOff x="2012135" y="3775483"/>
            <a:chExt cx="1665554" cy="1802285"/>
          </a:xfrm>
        </p:grpSpPr>
        <p:sp>
          <p:nvSpPr>
            <p:cNvPr id="34" name="任意多边形 47">
              <a:extLst>
                <a:ext uri="{FF2B5EF4-FFF2-40B4-BE49-F238E27FC236}">
                  <a16:creationId xmlns:a16="http://schemas.microsoft.com/office/drawing/2014/main" id="{15958256-7A7B-252F-CA2D-77896FBF8B1D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文本框 59">
              <a:extLst>
                <a:ext uri="{FF2B5EF4-FFF2-40B4-BE49-F238E27FC236}">
                  <a16:creationId xmlns:a16="http://schemas.microsoft.com/office/drawing/2014/main" id="{4B5D8DBF-7DA0-1984-0DD6-733BB98936F1}"/>
                </a:ext>
              </a:extLst>
            </p:cNvPr>
            <p:cNvSpPr txBox="1"/>
            <p:nvPr/>
          </p:nvSpPr>
          <p:spPr>
            <a:xfrm>
              <a:off x="2158444" y="4348194"/>
              <a:ext cx="1372933" cy="1229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(REVISION)NEEDS APPROVAL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79BD4C-6413-7A26-5ED1-38E6966C607B}"/>
              </a:ext>
            </a:extLst>
          </p:cNvPr>
          <p:cNvCxnSpPr>
            <a:cxnSpLocks/>
          </p:cNvCxnSpPr>
          <p:nvPr/>
        </p:nvCxnSpPr>
        <p:spPr>
          <a:xfrm>
            <a:off x="4599940" y="223733"/>
            <a:ext cx="0" cy="5638587"/>
          </a:xfrm>
          <a:prstGeom prst="line">
            <a:avLst/>
          </a:prstGeom>
          <a:ln w="31750">
            <a:solidFill>
              <a:srgbClr val="5356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429285-27E8-C6FB-53A5-E796B9EE6843}"/>
              </a:ext>
            </a:extLst>
          </p:cNvPr>
          <p:cNvGrpSpPr/>
          <p:nvPr/>
        </p:nvGrpSpPr>
        <p:grpSpPr>
          <a:xfrm>
            <a:off x="3026038" y="3797599"/>
            <a:ext cx="1513495" cy="1493505"/>
            <a:chOff x="2086007" y="3792767"/>
            <a:chExt cx="1665554" cy="1794985"/>
          </a:xfrm>
          <a:solidFill>
            <a:srgbClr val="FF6C00"/>
          </a:solidFill>
        </p:grpSpPr>
        <p:sp>
          <p:nvSpPr>
            <p:cNvPr id="38" name="任意多边形 47">
              <a:extLst>
                <a:ext uri="{FF2B5EF4-FFF2-40B4-BE49-F238E27FC236}">
                  <a16:creationId xmlns:a16="http://schemas.microsoft.com/office/drawing/2014/main" id="{E37FBE75-2255-19CF-C811-33A548D0F157}"/>
                </a:ext>
              </a:extLst>
            </p:cNvPr>
            <p:cNvSpPr/>
            <p:nvPr/>
          </p:nvSpPr>
          <p:spPr>
            <a:xfrm rot="10800000">
              <a:off x="2086007" y="3792767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9" name="文本框 59">
              <a:extLst>
                <a:ext uri="{FF2B5EF4-FFF2-40B4-BE49-F238E27FC236}">
                  <a16:creationId xmlns:a16="http://schemas.microsoft.com/office/drawing/2014/main" id="{6B9B64CD-0C6E-01E7-9B1E-389C6A3414F9}"/>
                </a:ext>
              </a:extLst>
            </p:cNvPr>
            <p:cNvSpPr txBox="1"/>
            <p:nvPr/>
          </p:nvSpPr>
          <p:spPr>
            <a:xfrm>
              <a:off x="2232318" y="4393525"/>
              <a:ext cx="1372933" cy="8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SEND BACK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 AUTHOR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89886F5-A94E-128A-00BE-199A8E185C62}"/>
              </a:ext>
            </a:extLst>
          </p:cNvPr>
          <p:cNvGrpSpPr/>
          <p:nvPr/>
        </p:nvGrpSpPr>
        <p:grpSpPr>
          <a:xfrm>
            <a:off x="1292841" y="3529296"/>
            <a:ext cx="507650" cy="222290"/>
            <a:chOff x="1358259" y="3529296"/>
            <a:chExt cx="507650" cy="222290"/>
          </a:xfrm>
        </p:grpSpPr>
        <p:sp>
          <p:nvSpPr>
            <p:cNvPr id="42" name="L-Shape 41">
              <a:extLst>
                <a:ext uri="{FF2B5EF4-FFF2-40B4-BE49-F238E27FC236}">
                  <a16:creationId xmlns:a16="http://schemas.microsoft.com/office/drawing/2014/main" id="{A0FF1F96-7D02-2842-5A54-3399B4188D36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3" name="L-Shape 42">
              <a:extLst>
                <a:ext uri="{FF2B5EF4-FFF2-40B4-BE49-F238E27FC236}">
                  <a16:creationId xmlns:a16="http://schemas.microsoft.com/office/drawing/2014/main" id="{65C72E4C-9BA9-58A1-42A2-5BACAD638CC7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4" name="椭圆 37">
            <a:extLst>
              <a:ext uri="{FF2B5EF4-FFF2-40B4-BE49-F238E27FC236}">
                <a16:creationId xmlns:a16="http://schemas.microsoft.com/office/drawing/2014/main" id="{D72486E5-4E2B-0DAD-EB19-963CE583D731}"/>
              </a:ext>
            </a:extLst>
          </p:cNvPr>
          <p:cNvSpPr/>
          <p:nvPr/>
        </p:nvSpPr>
        <p:spPr>
          <a:xfrm>
            <a:off x="5352577" y="3566567"/>
            <a:ext cx="146400" cy="146400"/>
          </a:xfrm>
          <a:prstGeom prst="ellipse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86858EF-8196-002B-68EE-D747D01DC448}"/>
              </a:ext>
            </a:extLst>
          </p:cNvPr>
          <p:cNvGrpSpPr/>
          <p:nvPr/>
        </p:nvGrpSpPr>
        <p:grpSpPr>
          <a:xfrm>
            <a:off x="2204134" y="3551070"/>
            <a:ext cx="507650" cy="222290"/>
            <a:chOff x="1358259" y="3529296"/>
            <a:chExt cx="507650" cy="222290"/>
          </a:xfrm>
        </p:grpSpPr>
        <p:sp>
          <p:nvSpPr>
            <p:cNvPr id="47" name="L-Shape 46">
              <a:extLst>
                <a:ext uri="{FF2B5EF4-FFF2-40B4-BE49-F238E27FC236}">
                  <a16:creationId xmlns:a16="http://schemas.microsoft.com/office/drawing/2014/main" id="{6479E4F0-E74E-56FF-C693-15192DF0D017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8" name="L-Shape 47">
              <a:extLst>
                <a:ext uri="{FF2B5EF4-FFF2-40B4-BE49-F238E27FC236}">
                  <a16:creationId xmlns:a16="http://schemas.microsoft.com/office/drawing/2014/main" id="{6AB0EE87-2227-FEB7-39F1-08C22E671E02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A944991-E0A4-FC2F-9299-35F71B43C5F0}"/>
              </a:ext>
            </a:extLst>
          </p:cNvPr>
          <p:cNvGrpSpPr/>
          <p:nvPr/>
        </p:nvGrpSpPr>
        <p:grpSpPr>
          <a:xfrm>
            <a:off x="3897381" y="3547047"/>
            <a:ext cx="507650" cy="222290"/>
            <a:chOff x="1358259" y="3529296"/>
            <a:chExt cx="507650" cy="222290"/>
          </a:xfrm>
          <a:solidFill>
            <a:srgbClr val="53565A"/>
          </a:solidFill>
        </p:grpSpPr>
        <p:sp>
          <p:nvSpPr>
            <p:cNvPr id="54" name="L-Shape 53">
              <a:extLst>
                <a:ext uri="{FF2B5EF4-FFF2-40B4-BE49-F238E27FC236}">
                  <a16:creationId xmlns:a16="http://schemas.microsoft.com/office/drawing/2014/main" id="{16FD239F-BBC7-0210-83BF-475B81597E11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5" name="L-Shape 54">
              <a:extLst>
                <a:ext uri="{FF2B5EF4-FFF2-40B4-BE49-F238E27FC236}">
                  <a16:creationId xmlns:a16="http://schemas.microsoft.com/office/drawing/2014/main" id="{EEF45ADB-4FFD-640E-8D6B-0AEF1AE7D031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FD1DB8-85CA-0F5D-CEA4-EA9837A83F7F}"/>
              </a:ext>
            </a:extLst>
          </p:cNvPr>
          <p:cNvGrpSpPr/>
          <p:nvPr/>
        </p:nvGrpSpPr>
        <p:grpSpPr>
          <a:xfrm>
            <a:off x="4631964" y="3550409"/>
            <a:ext cx="507650" cy="222290"/>
            <a:chOff x="1358259" y="3529296"/>
            <a:chExt cx="507650" cy="222290"/>
          </a:xfrm>
          <a:solidFill>
            <a:srgbClr val="E8E9EA"/>
          </a:solidFill>
        </p:grpSpPr>
        <p:sp>
          <p:nvSpPr>
            <p:cNvPr id="52" name="L-Shape 51">
              <a:extLst>
                <a:ext uri="{FF2B5EF4-FFF2-40B4-BE49-F238E27FC236}">
                  <a16:creationId xmlns:a16="http://schemas.microsoft.com/office/drawing/2014/main" id="{C68C4E9A-5673-679C-6B07-26F7647F15BD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3" name="L-Shape 52">
              <a:extLst>
                <a:ext uri="{FF2B5EF4-FFF2-40B4-BE49-F238E27FC236}">
                  <a16:creationId xmlns:a16="http://schemas.microsoft.com/office/drawing/2014/main" id="{27878AD3-A691-4DEF-F690-743DEA0EB24B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F0E4D72-C5ED-50B1-F42F-7913964DB27C}"/>
              </a:ext>
            </a:extLst>
          </p:cNvPr>
          <p:cNvGrpSpPr/>
          <p:nvPr/>
        </p:nvGrpSpPr>
        <p:grpSpPr>
          <a:xfrm>
            <a:off x="5722354" y="3524783"/>
            <a:ext cx="507650" cy="222290"/>
            <a:chOff x="1358259" y="3529296"/>
            <a:chExt cx="507650" cy="222290"/>
          </a:xfrm>
          <a:solidFill>
            <a:srgbClr val="E8E9EA"/>
          </a:solidFill>
        </p:grpSpPr>
        <p:sp>
          <p:nvSpPr>
            <p:cNvPr id="57" name="L-Shape 56">
              <a:extLst>
                <a:ext uri="{FF2B5EF4-FFF2-40B4-BE49-F238E27FC236}">
                  <a16:creationId xmlns:a16="http://schemas.microsoft.com/office/drawing/2014/main" id="{399D3D58-3C9E-717B-5552-C5CC9CEEDF93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8" name="L-Shape 57">
              <a:extLst>
                <a:ext uri="{FF2B5EF4-FFF2-40B4-BE49-F238E27FC236}">
                  <a16:creationId xmlns:a16="http://schemas.microsoft.com/office/drawing/2014/main" id="{26990727-FD13-0C55-3F34-F533D636ABC1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454D703-D774-CDE9-A7A6-3E838CA58043}"/>
              </a:ext>
            </a:extLst>
          </p:cNvPr>
          <p:cNvGrpSpPr/>
          <p:nvPr/>
        </p:nvGrpSpPr>
        <p:grpSpPr>
          <a:xfrm>
            <a:off x="5753724" y="3795912"/>
            <a:ext cx="1502552" cy="1482708"/>
            <a:chOff x="2012135" y="3775483"/>
            <a:chExt cx="1665554" cy="1794985"/>
          </a:xfrm>
          <a:solidFill>
            <a:srgbClr val="E8E9EA"/>
          </a:solidFill>
        </p:grpSpPr>
        <p:sp>
          <p:nvSpPr>
            <p:cNvPr id="63" name="任意多边形 47">
              <a:extLst>
                <a:ext uri="{FF2B5EF4-FFF2-40B4-BE49-F238E27FC236}">
                  <a16:creationId xmlns:a16="http://schemas.microsoft.com/office/drawing/2014/main" id="{67D1098B-9B74-B609-7A7C-72DCFBBE72C4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48" name="文本框 59">
              <a:extLst>
                <a:ext uri="{FF2B5EF4-FFF2-40B4-BE49-F238E27FC236}">
                  <a16:creationId xmlns:a16="http://schemas.microsoft.com/office/drawing/2014/main" id="{2884A06A-D6E4-AB49-90E9-A2DFAEA2EEE7}"/>
                </a:ext>
              </a:extLst>
            </p:cNvPr>
            <p:cNvSpPr txBox="1"/>
            <p:nvPr/>
          </p:nvSpPr>
          <p:spPr>
            <a:xfrm>
              <a:off x="2158444" y="4348194"/>
              <a:ext cx="1372933" cy="9687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UNDER REVIEW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7F0EAC3-EB24-FF9F-6B87-B034B0C624EE}"/>
              </a:ext>
            </a:extLst>
          </p:cNvPr>
          <p:cNvGrpSpPr/>
          <p:nvPr/>
        </p:nvGrpSpPr>
        <p:grpSpPr>
          <a:xfrm>
            <a:off x="6664228" y="3535134"/>
            <a:ext cx="507650" cy="222290"/>
            <a:chOff x="1358259" y="3529296"/>
            <a:chExt cx="507650" cy="222290"/>
          </a:xfrm>
          <a:solidFill>
            <a:srgbClr val="E8E9EA"/>
          </a:solidFill>
        </p:grpSpPr>
        <p:sp>
          <p:nvSpPr>
            <p:cNvPr id="2051" name="L-Shape 2050">
              <a:extLst>
                <a:ext uri="{FF2B5EF4-FFF2-40B4-BE49-F238E27FC236}">
                  <a16:creationId xmlns:a16="http://schemas.microsoft.com/office/drawing/2014/main" id="{AD56178D-1CA3-09B4-A8CC-A28714F2DC4B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52" name="L-Shape 2051">
              <a:extLst>
                <a:ext uri="{FF2B5EF4-FFF2-40B4-BE49-F238E27FC236}">
                  <a16:creationId xmlns:a16="http://schemas.microsoft.com/office/drawing/2014/main" id="{AFC09625-725D-55A7-AC1B-0020A6F5A460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53" name="椭圆 39">
            <a:extLst>
              <a:ext uri="{FF2B5EF4-FFF2-40B4-BE49-F238E27FC236}">
                <a16:creationId xmlns:a16="http://schemas.microsoft.com/office/drawing/2014/main" id="{3516A4A3-BE25-C59F-9CB0-CCEF34E732E0}"/>
              </a:ext>
            </a:extLst>
          </p:cNvPr>
          <p:cNvSpPr/>
          <p:nvPr/>
        </p:nvSpPr>
        <p:spPr>
          <a:xfrm>
            <a:off x="6402366" y="3546934"/>
            <a:ext cx="146400" cy="146400"/>
          </a:xfrm>
          <a:prstGeom prst="ellipse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54" name="椭圆 39">
            <a:extLst>
              <a:ext uri="{FF2B5EF4-FFF2-40B4-BE49-F238E27FC236}">
                <a16:creationId xmlns:a16="http://schemas.microsoft.com/office/drawing/2014/main" id="{4BFFB1F3-40DB-C5D1-F0C1-8F38054DB50C}"/>
              </a:ext>
            </a:extLst>
          </p:cNvPr>
          <p:cNvSpPr/>
          <p:nvPr/>
        </p:nvSpPr>
        <p:spPr>
          <a:xfrm>
            <a:off x="2827538" y="3566567"/>
            <a:ext cx="146400" cy="146400"/>
          </a:xfrm>
          <a:prstGeom prst="ellipse">
            <a:avLst/>
          </a:prstGeom>
          <a:solidFill>
            <a:srgbClr val="53565A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72039486-2884-EB0F-023E-B19EED78FB42}"/>
              </a:ext>
            </a:extLst>
          </p:cNvPr>
          <p:cNvGrpSpPr/>
          <p:nvPr/>
        </p:nvGrpSpPr>
        <p:grpSpPr>
          <a:xfrm>
            <a:off x="8382766" y="3820376"/>
            <a:ext cx="1502552" cy="1482708"/>
            <a:chOff x="2012135" y="3775483"/>
            <a:chExt cx="1665554" cy="1794985"/>
          </a:xfrm>
          <a:solidFill>
            <a:srgbClr val="E8E9EA"/>
          </a:solidFill>
        </p:grpSpPr>
        <p:sp>
          <p:nvSpPr>
            <p:cNvPr id="2056" name="任意多边形 47">
              <a:extLst>
                <a:ext uri="{FF2B5EF4-FFF2-40B4-BE49-F238E27FC236}">
                  <a16:creationId xmlns:a16="http://schemas.microsoft.com/office/drawing/2014/main" id="{616238BA-C0B8-B6B5-C213-005C6F0E8FE1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57" name="文本框 59">
              <a:extLst>
                <a:ext uri="{FF2B5EF4-FFF2-40B4-BE49-F238E27FC236}">
                  <a16:creationId xmlns:a16="http://schemas.microsoft.com/office/drawing/2014/main" id="{26A37D72-3043-CF0E-D3A2-A82843CC19A1}"/>
                </a:ext>
              </a:extLst>
            </p:cNvPr>
            <p:cNvSpPr txBox="1"/>
            <p:nvPr/>
          </p:nvSpPr>
          <p:spPr>
            <a:xfrm>
              <a:off x="2165887" y="4395006"/>
              <a:ext cx="1372933" cy="633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DECISION 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 PROCESS</a:t>
              </a:r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59" name="椭圆 35">
            <a:extLst>
              <a:ext uri="{FF2B5EF4-FFF2-40B4-BE49-F238E27FC236}">
                <a16:creationId xmlns:a16="http://schemas.microsoft.com/office/drawing/2014/main" id="{780DF012-E4BE-61B8-140B-1BB4C3ED87AA}"/>
              </a:ext>
            </a:extLst>
          </p:cNvPr>
          <p:cNvSpPr/>
          <p:nvPr/>
        </p:nvSpPr>
        <p:spPr>
          <a:xfrm>
            <a:off x="9972916" y="3577099"/>
            <a:ext cx="146400" cy="146400"/>
          </a:xfrm>
          <a:prstGeom prst="ellipse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60" name="椭圆 35">
            <a:extLst>
              <a:ext uri="{FF2B5EF4-FFF2-40B4-BE49-F238E27FC236}">
                <a16:creationId xmlns:a16="http://schemas.microsoft.com/office/drawing/2014/main" id="{6F32EAE5-79AA-75AC-34D2-ED6504AAABE0}"/>
              </a:ext>
            </a:extLst>
          </p:cNvPr>
          <p:cNvSpPr/>
          <p:nvPr/>
        </p:nvSpPr>
        <p:spPr>
          <a:xfrm>
            <a:off x="9039463" y="3566567"/>
            <a:ext cx="146400" cy="146400"/>
          </a:xfrm>
          <a:prstGeom prst="ellipse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061" name="组合 29">
            <a:extLst>
              <a:ext uri="{FF2B5EF4-FFF2-40B4-BE49-F238E27FC236}">
                <a16:creationId xmlns:a16="http://schemas.microsoft.com/office/drawing/2014/main" id="{389C0C4A-6099-D4B4-46EB-B24942D36CDB}"/>
              </a:ext>
            </a:extLst>
          </p:cNvPr>
          <p:cNvGrpSpPr/>
          <p:nvPr/>
        </p:nvGrpSpPr>
        <p:grpSpPr>
          <a:xfrm>
            <a:off x="9243657" y="1889970"/>
            <a:ext cx="1582303" cy="1614758"/>
            <a:chOff x="5992735" y="3101211"/>
            <a:chExt cx="1796700" cy="1976578"/>
          </a:xfrm>
          <a:solidFill>
            <a:srgbClr val="E8E9EA"/>
          </a:solidFill>
        </p:grpSpPr>
        <p:sp>
          <p:nvSpPr>
            <p:cNvPr id="2062" name="任意多边形 30">
              <a:extLst>
                <a:ext uri="{FF2B5EF4-FFF2-40B4-BE49-F238E27FC236}">
                  <a16:creationId xmlns:a16="http://schemas.microsoft.com/office/drawing/2014/main" id="{9808527B-27E5-A55D-A64A-50143DD11FD1}"/>
                </a:ext>
              </a:extLst>
            </p:cNvPr>
            <p:cNvSpPr/>
            <p:nvPr/>
          </p:nvSpPr>
          <p:spPr>
            <a:xfrm>
              <a:off x="5992735" y="3101211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63" name="文本框 62">
              <a:extLst>
                <a:ext uri="{FF2B5EF4-FFF2-40B4-BE49-F238E27FC236}">
                  <a16:creationId xmlns:a16="http://schemas.microsoft.com/office/drawing/2014/main" id="{0905930B-99EF-FCD8-01C1-34BFE03DF132}"/>
                </a:ext>
              </a:extLst>
            </p:cNvPr>
            <p:cNvSpPr txBox="1"/>
            <p:nvPr/>
          </p:nvSpPr>
          <p:spPr>
            <a:xfrm>
              <a:off x="6147110" y="3738889"/>
              <a:ext cx="1487947" cy="376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REVISE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7D485AC8-A56F-1F13-922D-AAF731E5A716}"/>
              </a:ext>
            </a:extLst>
          </p:cNvPr>
          <p:cNvCxnSpPr>
            <a:cxnSpLocks/>
          </p:cNvCxnSpPr>
          <p:nvPr/>
        </p:nvCxnSpPr>
        <p:spPr>
          <a:xfrm>
            <a:off x="8249966" y="223733"/>
            <a:ext cx="0" cy="5719867"/>
          </a:xfrm>
          <a:prstGeom prst="line">
            <a:avLst/>
          </a:prstGeom>
          <a:ln w="31750">
            <a:solidFill>
              <a:srgbClr val="5356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9B0D3469-05C0-604F-FDEC-1BE280ABB5CE}"/>
              </a:ext>
            </a:extLst>
          </p:cNvPr>
          <p:cNvGrpSpPr/>
          <p:nvPr/>
        </p:nvGrpSpPr>
        <p:grpSpPr>
          <a:xfrm>
            <a:off x="7597598" y="3538526"/>
            <a:ext cx="1214979" cy="222635"/>
            <a:chOff x="7597598" y="3538526"/>
            <a:chExt cx="1214979" cy="222635"/>
          </a:xfrm>
          <a:solidFill>
            <a:srgbClr val="E8E9EA"/>
          </a:solidFill>
        </p:grpSpPr>
        <p:grpSp>
          <p:nvGrpSpPr>
            <p:cNvPr id="2070" name="Group 2069">
              <a:extLst>
                <a:ext uri="{FF2B5EF4-FFF2-40B4-BE49-F238E27FC236}">
                  <a16:creationId xmlns:a16="http://schemas.microsoft.com/office/drawing/2014/main" id="{D3EBE5CB-7F40-E292-66B2-D1C1B58F3883}"/>
                </a:ext>
              </a:extLst>
            </p:cNvPr>
            <p:cNvGrpSpPr/>
            <p:nvPr/>
          </p:nvGrpSpPr>
          <p:grpSpPr>
            <a:xfrm>
              <a:off x="7597598" y="3538871"/>
              <a:ext cx="507650" cy="222290"/>
              <a:chOff x="1358259" y="3529296"/>
              <a:chExt cx="507650" cy="222290"/>
            </a:xfrm>
            <a:grpFill/>
          </p:grpSpPr>
          <p:sp>
            <p:nvSpPr>
              <p:cNvPr id="2074" name="L-Shape 2073">
                <a:extLst>
                  <a:ext uri="{FF2B5EF4-FFF2-40B4-BE49-F238E27FC236}">
                    <a16:creationId xmlns:a16="http://schemas.microsoft.com/office/drawing/2014/main" id="{EF566446-2027-1292-2C07-25543706C268}"/>
                  </a:ext>
                </a:extLst>
              </p:cNvPr>
              <p:cNvSpPr/>
              <p:nvPr/>
            </p:nvSpPr>
            <p:spPr>
              <a:xfrm rot="13380095">
                <a:off x="1358259" y="3529737"/>
                <a:ext cx="223287" cy="221849"/>
              </a:xfrm>
              <a:prstGeom prst="corne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075" name="L-Shape 2074">
                <a:extLst>
                  <a:ext uri="{FF2B5EF4-FFF2-40B4-BE49-F238E27FC236}">
                    <a16:creationId xmlns:a16="http://schemas.microsoft.com/office/drawing/2014/main" id="{3649EF06-A86F-7B2F-7501-00046031C901}"/>
                  </a:ext>
                </a:extLst>
              </p:cNvPr>
              <p:cNvSpPr/>
              <p:nvPr/>
            </p:nvSpPr>
            <p:spPr>
              <a:xfrm rot="13380095">
                <a:off x="1642622" y="3529296"/>
                <a:ext cx="223287" cy="221849"/>
              </a:xfrm>
              <a:prstGeom prst="corne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071" name="Group 2070">
              <a:extLst>
                <a:ext uri="{FF2B5EF4-FFF2-40B4-BE49-F238E27FC236}">
                  <a16:creationId xmlns:a16="http://schemas.microsoft.com/office/drawing/2014/main" id="{84B31A4D-F4EA-787C-8DCE-6229780B7A63}"/>
                </a:ext>
              </a:extLst>
            </p:cNvPr>
            <p:cNvGrpSpPr/>
            <p:nvPr/>
          </p:nvGrpSpPr>
          <p:grpSpPr>
            <a:xfrm>
              <a:off x="8304927" y="3538526"/>
              <a:ext cx="507650" cy="222290"/>
              <a:chOff x="1358259" y="3529296"/>
              <a:chExt cx="507650" cy="222290"/>
            </a:xfrm>
            <a:grpFill/>
          </p:grpSpPr>
          <p:sp>
            <p:nvSpPr>
              <p:cNvPr id="2072" name="L-Shape 2071">
                <a:extLst>
                  <a:ext uri="{FF2B5EF4-FFF2-40B4-BE49-F238E27FC236}">
                    <a16:creationId xmlns:a16="http://schemas.microsoft.com/office/drawing/2014/main" id="{B3282AFD-0B86-6031-F391-B17162525293}"/>
                  </a:ext>
                </a:extLst>
              </p:cNvPr>
              <p:cNvSpPr/>
              <p:nvPr/>
            </p:nvSpPr>
            <p:spPr>
              <a:xfrm rot="13380095">
                <a:off x="1358259" y="3529737"/>
                <a:ext cx="223287" cy="221849"/>
              </a:xfrm>
              <a:prstGeom prst="corne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073" name="L-Shape 2072">
                <a:extLst>
                  <a:ext uri="{FF2B5EF4-FFF2-40B4-BE49-F238E27FC236}">
                    <a16:creationId xmlns:a16="http://schemas.microsoft.com/office/drawing/2014/main" id="{DF1511B5-FF65-76BD-5099-65778D812551}"/>
                  </a:ext>
                </a:extLst>
              </p:cNvPr>
              <p:cNvSpPr/>
              <p:nvPr/>
            </p:nvSpPr>
            <p:spPr>
              <a:xfrm rot="13380095">
                <a:off x="1642622" y="3529296"/>
                <a:ext cx="223287" cy="221849"/>
              </a:xfrm>
              <a:prstGeom prst="corne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124ED425-16FE-39A0-7345-B728CA2F464A}"/>
              </a:ext>
            </a:extLst>
          </p:cNvPr>
          <p:cNvSpPr/>
          <p:nvPr/>
        </p:nvSpPr>
        <p:spPr>
          <a:xfrm>
            <a:off x="872629" y="377365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sp>
        <p:nvSpPr>
          <p:cNvPr id="2077" name="Rectangle 2076">
            <a:extLst>
              <a:ext uri="{FF2B5EF4-FFF2-40B4-BE49-F238E27FC236}">
                <a16:creationId xmlns:a16="http://schemas.microsoft.com/office/drawing/2014/main" id="{B7B4C176-DED9-EDBE-E072-72F62225427E}"/>
              </a:ext>
            </a:extLst>
          </p:cNvPr>
          <p:cNvSpPr/>
          <p:nvPr/>
        </p:nvSpPr>
        <p:spPr>
          <a:xfrm>
            <a:off x="4788587" y="364245"/>
            <a:ext cx="3116860" cy="658016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EDITORIAL</a:t>
            </a:r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PROCESS</a:t>
            </a:r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333C438A-E6D4-464B-7EFD-B0E89686EED1}"/>
              </a:ext>
            </a:extLst>
          </p:cNvPr>
          <p:cNvSpPr/>
          <p:nvPr/>
        </p:nvSpPr>
        <p:spPr>
          <a:xfrm>
            <a:off x="8623232" y="364245"/>
            <a:ext cx="3116860" cy="658016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DECISION</a:t>
            </a:r>
          </a:p>
        </p:txBody>
      </p:sp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D732ABA1-68E1-55B9-903E-B4F623DD78D1}"/>
              </a:ext>
            </a:extLst>
          </p:cNvPr>
          <p:cNvGrpSpPr/>
          <p:nvPr/>
        </p:nvGrpSpPr>
        <p:grpSpPr>
          <a:xfrm>
            <a:off x="9301561" y="3523930"/>
            <a:ext cx="507650" cy="222290"/>
            <a:chOff x="1358259" y="3529296"/>
            <a:chExt cx="507650" cy="222290"/>
          </a:xfrm>
          <a:solidFill>
            <a:srgbClr val="E8E9EA"/>
          </a:solidFill>
        </p:grpSpPr>
        <p:sp>
          <p:nvSpPr>
            <p:cNvPr id="2084" name="L-Shape 2083">
              <a:extLst>
                <a:ext uri="{FF2B5EF4-FFF2-40B4-BE49-F238E27FC236}">
                  <a16:creationId xmlns:a16="http://schemas.microsoft.com/office/drawing/2014/main" id="{E24EC627-09D5-3381-F768-B238ED5170CC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85" name="L-Shape 2084">
              <a:extLst>
                <a:ext uri="{FF2B5EF4-FFF2-40B4-BE49-F238E27FC236}">
                  <a16:creationId xmlns:a16="http://schemas.microsoft.com/office/drawing/2014/main" id="{5EB686C4-9917-94D9-95A1-2D2CC36BCDE2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81" name="Group 2080">
            <a:extLst>
              <a:ext uri="{FF2B5EF4-FFF2-40B4-BE49-F238E27FC236}">
                <a16:creationId xmlns:a16="http://schemas.microsoft.com/office/drawing/2014/main" id="{0AF6E6E3-EECF-9A75-18ED-F9A3DBF2F62A}"/>
              </a:ext>
            </a:extLst>
          </p:cNvPr>
          <p:cNvGrpSpPr/>
          <p:nvPr/>
        </p:nvGrpSpPr>
        <p:grpSpPr>
          <a:xfrm>
            <a:off x="10222337" y="3526512"/>
            <a:ext cx="507650" cy="222290"/>
            <a:chOff x="1358259" y="3529296"/>
            <a:chExt cx="507650" cy="222290"/>
          </a:xfrm>
          <a:solidFill>
            <a:srgbClr val="E8E9EA"/>
          </a:solidFill>
        </p:grpSpPr>
        <p:sp>
          <p:nvSpPr>
            <p:cNvPr id="2082" name="L-Shape 2081">
              <a:extLst>
                <a:ext uri="{FF2B5EF4-FFF2-40B4-BE49-F238E27FC236}">
                  <a16:creationId xmlns:a16="http://schemas.microsoft.com/office/drawing/2014/main" id="{AECA7A91-9C6F-09DB-7609-ADED286F199A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83" name="L-Shape 2082">
              <a:extLst>
                <a:ext uri="{FF2B5EF4-FFF2-40B4-BE49-F238E27FC236}">
                  <a16:creationId xmlns:a16="http://schemas.microsoft.com/office/drawing/2014/main" id="{295862F6-8B5E-0031-9304-3332B77F7420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86" name="Group 2085">
            <a:extLst>
              <a:ext uri="{FF2B5EF4-FFF2-40B4-BE49-F238E27FC236}">
                <a16:creationId xmlns:a16="http://schemas.microsoft.com/office/drawing/2014/main" id="{7E844CCD-A74F-3FE1-7C38-97B04F50613A}"/>
              </a:ext>
            </a:extLst>
          </p:cNvPr>
          <p:cNvGrpSpPr/>
          <p:nvPr/>
        </p:nvGrpSpPr>
        <p:grpSpPr>
          <a:xfrm>
            <a:off x="7836303" y="6295335"/>
            <a:ext cx="4002323" cy="284962"/>
            <a:chOff x="7836303" y="6383946"/>
            <a:chExt cx="4002323" cy="284962"/>
          </a:xfrm>
        </p:grpSpPr>
        <p:sp>
          <p:nvSpPr>
            <p:cNvPr id="2087" name="任意多边形 43">
              <a:extLst>
                <a:ext uri="{FF2B5EF4-FFF2-40B4-BE49-F238E27FC236}">
                  <a16:creationId xmlns:a16="http://schemas.microsoft.com/office/drawing/2014/main" id="{B0A854BE-D63D-F640-E17C-172236039D82}"/>
                </a:ext>
              </a:extLst>
            </p:cNvPr>
            <p:cNvSpPr/>
            <p:nvPr/>
          </p:nvSpPr>
          <p:spPr>
            <a:xfrm>
              <a:off x="9606023" y="6418937"/>
              <a:ext cx="214425" cy="224244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88" name="TextBox 2087">
              <a:extLst>
                <a:ext uri="{FF2B5EF4-FFF2-40B4-BE49-F238E27FC236}">
                  <a16:creationId xmlns:a16="http://schemas.microsoft.com/office/drawing/2014/main" id="{1F43DB01-A8F2-C9FF-D827-0E17BB1953FE}"/>
                </a:ext>
              </a:extLst>
            </p:cNvPr>
            <p:cNvSpPr txBox="1"/>
            <p:nvPr/>
          </p:nvSpPr>
          <p:spPr>
            <a:xfrm>
              <a:off x="9790547" y="6389318"/>
              <a:ext cx="5081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作者</a:t>
              </a:r>
              <a:endParaRPr lang="en-US" sz="1200" dirty="0"/>
            </a:p>
          </p:txBody>
        </p:sp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643ADA43-43A7-431A-4D57-5A3A659D06DF}"/>
                </a:ext>
              </a:extLst>
            </p:cNvPr>
            <p:cNvSpPr txBox="1"/>
            <p:nvPr/>
          </p:nvSpPr>
          <p:spPr>
            <a:xfrm>
              <a:off x="10655010" y="6383946"/>
              <a:ext cx="11836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编辑</a:t>
              </a:r>
              <a:r>
                <a:rPr lang="en-US" altLang="zh-CN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/</a:t>
              </a:r>
              <a:r>
                <a:rPr lang="zh-CN" altLang="en-US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审稿专家</a:t>
              </a:r>
              <a:endParaRPr lang="en-US" sz="1200" dirty="0"/>
            </a:p>
          </p:txBody>
        </p:sp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479DA9FF-D45B-B93B-314E-BAD4E40E60D6}"/>
                </a:ext>
              </a:extLst>
            </p:cNvPr>
            <p:cNvSpPr txBox="1"/>
            <p:nvPr/>
          </p:nvSpPr>
          <p:spPr>
            <a:xfrm>
              <a:off x="7836303" y="6391909"/>
              <a:ext cx="141290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#</a:t>
              </a:r>
              <a:r>
                <a:rPr lang="zh-CN" altLang="en-US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谁采取行动？</a:t>
              </a:r>
              <a:endParaRPr lang="en-US" sz="1200" dirty="0"/>
            </a:p>
          </p:txBody>
        </p:sp>
        <p:sp>
          <p:nvSpPr>
            <p:cNvPr id="2091" name="任意多边形 43">
              <a:extLst>
                <a:ext uri="{FF2B5EF4-FFF2-40B4-BE49-F238E27FC236}">
                  <a16:creationId xmlns:a16="http://schemas.microsoft.com/office/drawing/2014/main" id="{030128FE-6621-62BF-6D38-C4089E2A1D2D}"/>
                </a:ext>
              </a:extLst>
            </p:cNvPr>
            <p:cNvSpPr/>
            <p:nvPr/>
          </p:nvSpPr>
          <p:spPr>
            <a:xfrm>
              <a:off x="10490830" y="6418937"/>
              <a:ext cx="214425" cy="224244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92" name="椭圆 34">
            <a:extLst>
              <a:ext uri="{FF2B5EF4-FFF2-40B4-BE49-F238E27FC236}">
                <a16:creationId xmlns:a16="http://schemas.microsoft.com/office/drawing/2014/main" id="{955F67CE-BE18-01BF-F982-1A9842428FF2}"/>
              </a:ext>
            </a:extLst>
          </p:cNvPr>
          <p:cNvSpPr/>
          <p:nvPr/>
        </p:nvSpPr>
        <p:spPr>
          <a:xfrm>
            <a:off x="1061900" y="3550375"/>
            <a:ext cx="146400" cy="146400"/>
          </a:xfrm>
          <a:prstGeom prst="ellipse">
            <a:avLst/>
          </a:prstGeom>
          <a:solidFill>
            <a:srgbClr val="53565A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6FDEDC-36E3-AA50-CCBC-9287D6C98C3A}"/>
              </a:ext>
            </a:extLst>
          </p:cNvPr>
          <p:cNvGrpSpPr/>
          <p:nvPr/>
        </p:nvGrpSpPr>
        <p:grpSpPr>
          <a:xfrm>
            <a:off x="3080900" y="3534913"/>
            <a:ext cx="507650" cy="222290"/>
            <a:chOff x="1358259" y="3529296"/>
            <a:chExt cx="507650" cy="222290"/>
          </a:xfrm>
        </p:grpSpPr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98A2D47F-D340-5772-B368-5934F8D2664A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992CB910-23D1-9824-686C-29092DB78417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椭圆 37">
            <a:extLst>
              <a:ext uri="{FF2B5EF4-FFF2-40B4-BE49-F238E27FC236}">
                <a16:creationId xmlns:a16="http://schemas.microsoft.com/office/drawing/2014/main" id="{0A8205C2-EFDA-5557-E96B-FFA2CAAF51D3}"/>
              </a:ext>
            </a:extLst>
          </p:cNvPr>
          <p:cNvSpPr/>
          <p:nvPr/>
        </p:nvSpPr>
        <p:spPr>
          <a:xfrm>
            <a:off x="3686567" y="3583884"/>
            <a:ext cx="146400" cy="146400"/>
          </a:xfrm>
          <a:prstGeom prst="ellipse">
            <a:avLst/>
          </a:prstGeom>
          <a:solidFill>
            <a:srgbClr val="53565A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D6DE14-03B7-A788-0FB1-10BE56438779}"/>
              </a:ext>
            </a:extLst>
          </p:cNvPr>
          <p:cNvGrpSpPr/>
          <p:nvPr/>
        </p:nvGrpSpPr>
        <p:grpSpPr>
          <a:xfrm>
            <a:off x="10293478" y="3816732"/>
            <a:ext cx="1502552" cy="1482708"/>
            <a:chOff x="2012135" y="3775483"/>
            <a:chExt cx="1665554" cy="1794985"/>
          </a:xfrm>
          <a:solidFill>
            <a:srgbClr val="E8E9EA"/>
          </a:solidFill>
        </p:grpSpPr>
        <p:sp>
          <p:nvSpPr>
            <p:cNvPr id="11" name="任意多边形 47">
              <a:extLst>
                <a:ext uri="{FF2B5EF4-FFF2-40B4-BE49-F238E27FC236}">
                  <a16:creationId xmlns:a16="http://schemas.microsoft.com/office/drawing/2014/main" id="{711B2812-D436-3D91-5128-D81FC0BC1E45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文本框 59">
              <a:extLst>
                <a:ext uri="{FF2B5EF4-FFF2-40B4-BE49-F238E27FC236}">
                  <a16:creationId xmlns:a16="http://schemas.microsoft.com/office/drawing/2014/main" id="{07AFA0AC-43EE-519D-1D78-09DBDF4C3719}"/>
                </a:ext>
              </a:extLst>
            </p:cNvPr>
            <p:cNvSpPr txBox="1"/>
            <p:nvPr/>
          </p:nvSpPr>
          <p:spPr>
            <a:xfrm>
              <a:off x="2043138" y="4421523"/>
              <a:ext cx="1603548" cy="9687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COMPLETED-ACCEPT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椭圆 35">
            <a:extLst>
              <a:ext uri="{FF2B5EF4-FFF2-40B4-BE49-F238E27FC236}">
                <a16:creationId xmlns:a16="http://schemas.microsoft.com/office/drawing/2014/main" id="{D35540E4-64C4-76F0-92A8-142160097375}"/>
              </a:ext>
            </a:extLst>
          </p:cNvPr>
          <p:cNvSpPr/>
          <p:nvPr/>
        </p:nvSpPr>
        <p:spPr>
          <a:xfrm>
            <a:off x="10910589" y="3561654"/>
            <a:ext cx="146400" cy="146400"/>
          </a:xfrm>
          <a:prstGeom prst="ellipse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100" name="Connector: Elbow 2099">
            <a:extLst>
              <a:ext uri="{FF2B5EF4-FFF2-40B4-BE49-F238E27FC236}">
                <a16:creationId xmlns:a16="http://schemas.microsoft.com/office/drawing/2014/main" id="{6F579FBC-81CE-EDF5-D332-451EC1502F1C}"/>
              </a:ext>
            </a:extLst>
          </p:cNvPr>
          <p:cNvCxnSpPr>
            <a:stCxn id="2062" idx="0"/>
            <a:endCxn id="22" idx="0"/>
          </p:cNvCxnSpPr>
          <p:nvPr/>
        </p:nvCxnSpPr>
        <p:spPr>
          <a:xfrm flipH="1">
            <a:off x="1159377" y="1889970"/>
            <a:ext cx="8875432" cy="60507"/>
          </a:xfrm>
          <a:prstGeom prst="bentConnector5">
            <a:avLst>
              <a:gd name="adj1" fmla="val -57"/>
              <a:gd name="adj2" fmla="val -327033"/>
              <a:gd name="adj3" fmla="val 99992"/>
            </a:avLst>
          </a:prstGeom>
          <a:ln w="25400">
            <a:noFill/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4" name="Group 2143">
            <a:extLst>
              <a:ext uri="{FF2B5EF4-FFF2-40B4-BE49-F238E27FC236}">
                <a16:creationId xmlns:a16="http://schemas.microsoft.com/office/drawing/2014/main" id="{95D54224-C973-FF68-176A-DDF4947B45CD}"/>
              </a:ext>
            </a:extLst>
          </p:cNvPr>
          <p:cNvGrpSpPr/>
          <p:nvPr/>
        </p:nvGrpSpPr>
        <p:grpSpPr>
          <a:xfrm>
            <a:off x="821151" y="3248579"/>
            <a:ext cx="2961634" cy="2361885"/>
            <a:chOff x="821151" y="3248579"/>
            <a:chExt cx="2961634" cy="2361885"/>
          </a:xfrm>
        </p:grpSpPr>
        <p:cxnSp>
          <p:nvCxnSpPr>
            <p:cNvPr id="2107" name="Connector: Elbow 2106">
              <a:extLst>
                <a:ext uri="{FF2B5EF4-FFF2-40B4-BE49-F238E27FC236}">
                  <a16:creationId xmlns:a16="http://schemas.microsoft.com/office/drawing/2014/main" id="{ECEFF484-454D-0D11-2A57-70F134DB572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21151" y="3248579"/>
              <a:ext cx="2960226" cy="2361885"/>
            </a:xfrm>
            <a:prstGeom prst="bentConnector3">
              <a:avLst>
                <a:gd name="adj1" fmla="val 99938"/>
              </a:avLst>
            </a:prstGeom>
            <a:ln w="25400">
              <a:solidFill>
                <a:srgbClr val="53565A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0" name="Straight Connector 2129">
              <a:extLst>
                <a:ext uri="{FF2B5EF4-FFF2-40B4-BE49-F238E27FC236}">
                  <a16:creationId xmlns:a16="http://schemas.microsoft.com/office/drawing/2014/main" id="{730FF2CF-F164-1881-452F-FB2203361185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>
              <a:off x="3782785" y="5291104"/>
              <a:ext cx="0" cy="276576"/>
            </a:xfrm>
            <a:prstGeom prst="line">
              <a:avLst/>
            </a:prstGeom>
            <a:ln w="25400">
              <a:solidFill>
                <a:srgbClr val="53565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29">
            <a:extLst>
              <a:ext uri="{FF2B5EF4-FFF2-40B4-BE49-F238E27FC236}">
                <a16:creationId xmlns:a16="http://schemas.microsoft.com/office/drawing/2014/main" id="{F525BF92-460C-3F4E-6089-2F90EAFFC8EF}"/>
              </a:ext>
            </a:extLst>
          </p:cNvPr>
          <p:cNvGrpSpPr/>
          <p:nvPr/>
        </p:nvGrpSpPr>
        <p:grpSpPr>
          <a:xfrm>
            <a:off x="2128953" y="1958071"/>
            <a:ext cx="1513498" cy="1566366"/>
            <a:chOff x="5992735" y="3101211"/>
            <a:chExt cx="1796700" cy="1976578"/>
          </a:xfrm>
          <a:solidFill>
            <a:srgbClr val="FF6C00"/>
          </a:solidFill>
        </p:grpSpPr>
        <p:sp>
          <p:nvSpPr>
            <p:cNvPr id="3" name="任意多边形 30">
              <a:extLst>
                <a:ext uri="{FF2B5EF4-FFF2-40B4-BE49-F238E27FC236}">
                  <a16:creationId xmlns:a16="http://schemas.microsoft.com/office/drawing/2014/main" id="{45530FD5-7396-EEA6-85E3-704E41F6A089}"/>
                </a:ext>
              </a:extLst>
            </p:cNvPr>
            <p:cNvSpPr/>
            <p:nvPr/>
          </p:nvSpPr>
          <p:spPr>
            <a:xfrm>
              <a:off x="5992735" y="3101211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" name="文本框 62">
              <a:extLst>
                <a:ext uri="{FF2B5EF4-FFF2-40B4-BE49-F238E27FC236}">
                  <a16:creationId xmlns:a16="http://schemas.microsoft.com/office/drawing/2014/main" id="{92A34F09-BEA8-7A91-ADD0-416D1A8C15C8}"/>
                </a:ext>
              </a:extLst>
            </p:cNvPr>
            <p:cNvSpPr txBox="1"/>
            <p:nvPr/>
          </p:nvSpPr>
          <p:spPr>
            <a:xfrm>
              <a:off x="6136973" y="3597911"/>
              <a:ext cx="1489574" cy="932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SUBMITTED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JOURNAL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" name="组合 40">
            <a:extLst>
              <a:ext uri="{FF2B5EF4-FFF2-40B4-BE49-F238E27FC236}">
                <a16:creationId xmlns:a16="http://schemas.microsoft.com/office/drawing/2014/main" id="{F9876A73-D6E5-EA3F-35BD-D274B37DB6D5}"/>
              </a:ext>
            </a:extLst>
          </p:cNvPr>
          <p:cNvGrpSpPr/>
          <p:nvPr/>
        </p:nvGrpSpPr>
        <p:grpSpPr>
          <a:xfrm>
            <a:off x="424003" y="1952147"/>
            <a:ext cx="1466621" cy="1533773"/>
            <a:chOff x="2816328" y="3273360"/>
            <a:chExt cx="1682802" cy="1759852"/>
          </a:xfrm>
        </p:grpSpPr>
        <p:sp>
          <p:nvSpPr>
            <p:cNvPr id="14" name="任意多边形 43">
              <a:extLst>
                <a:ext uri="{FF2B5EF4-FFF2-40B4-BE49-F238E27FC236}">
                  <a16:creationId xmlns:a16="http://schemas.microsoft.com/office/drawing/2014/main" id="{1ABA4B7D-3C7D-E429-188E-5215530BFCFE}"/>
                </a:ext>
              </a:extLst>
            </p:cNvPr>
            <p:cNvSpPr/>
            <p:nvPr/>
          </p:nvSpPr>
          <p:spPr>
            <a:xfrm>
              <a:off x="2816328" y="3273360"/>
              <a:ext cx="1682802" cy="1759852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0" name="文本框 59">
              <a:extLst>
                <a:ext uri="{FF2B5EF4-FFF2-40B4-BE49-F238E27FC236}">
                  <a16:creationId xmlns:a16="http://schemas.microsoft.com/office/drawing/2014/main" id="{5B59EAA3-081D-37B1-348E-68DE51120E80}"/>
                </a:ext>
              </a:extLst>
            </p:cNvPr>
            <p:cNvSpPr txBox="1"/>
            <p:nvPr/>
          </p:nvSpPr>
          <p:spPr>
            <a:xfrm>
              <a:off x="2923390" y="3898507"/>
              <a:ext cx="1531240" cy="35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INCOMPLETE</a:t>
              </a:r>
              <a:endPara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9759C3F-54C8-F87F-9CC8-9A5BAF5118A6}"/>
              </a:ext>
            </a:extLst>
          </p:cNvPr>
          <p:cNvSpPr/>
          <p:nvPr/>
        </p:nvSpPr>
        <p:spPr>
          <a:xfrm>
            <a:off x="870566" y="379035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2C79DE-B61D-E9D2-CA40-10504B85DA4A}"/>
              </a:ext>
            </a:extLst>
          </p:cNvPr>
          <p:cNvGrpSpPr/>
          <p:nvPr/>
        </p:nvGrpSpPr>
        <p:grpSpPr>
          <a:xfrm>
            <a:off x="1295415" y="3829195"/>
            <a:ext cx="1502552" cy="1488738"/>
            <a:chOff x="2012135" y="3775483"/>
            <a:chExt cx="1665554" cy="1802285"/>
          </a:xfrm>
        </p:grpSpPr>
        <p:sp>
          <p:nvSpPr>
            <p:cNvPr id="40" name="任意多边形 47">
              <a:extLst>
                <a:ext uri="{FF2B5EF4-FFF2-40B4-BE49-F238E27FC236}">
                  <a16:creationId xmlns:a16="http://schemas.microsoft.com/office/drawing/2014/main" id="{872CE817-81D2-4755-1DF0-FD8E1619B92F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5" name="文本框 59">
              <a:extLst>
                <a:ext uri="{FF2B5EF4-FFF2-40B4-BE49-F238E27FC236}">
                  <a16:creationId xmlns:a16="http://schemas.microsoft.com/office/drawing/2014/main" id="{C6BDAB59-7370-9DA8-6197-A6DC5CD89EEF}"/>
                </a:ext>
              </a:extLst>
            </p:cNvPr>
            <p:cNvSpPr txBox="1"/>
            <p:nvPr/>
          </p:nvSpPr>
          <p:spPr>
            <a:xfrm>
              <a:off x="2158444" y="4348194"/>
              <a:ext cx="1372933" cy="1229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(REVISION)NEEDS APPROVAL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526C0A2-A184-9147-101F-974C2B6E2C05}"/>
              </a:ext>
            </a:extLst>
          </p:cNvPr>
          <p:cNvGrpSpPr/>
          <p:nvPr/>
        </p:nvGrpSpPr>
        <p:grpSpPr>
          <a:xfrm>
            <a:off x="3024489" y="3796970"/>
            <a:ext cx="1513495" cy="1493505"/>
            <a:chOff x="2086007" y="3792767"/>
            <a:chExt cx="1665554" cy="1794985"/>
          </a:xfrm>
          <a:solidFill>
            <a:srgbClr val="FF6C00"/>
          </a:solidFill>
        </p:grpSpPr>
        <p:sp>
          <p:nvSpPr>
            <p:cNvPr id="59" name="任意多边形 47">
              <a:extLst>
                <a:ext uri="{FF2B5EF4-FFF2-40B4-BE49-F238E27FC236}">
                  <a16:creationId xmlns:a16="http://schemas.microsoft.com/office/drawing/2014/main" id="{212E046C-1079-2012-29C6-82463610C4F4}"/>
                </a:ext>
              </a:extLst>
            </p:cNvPr>
            <p:cNvSpPr/>
            <p:nvPr/>
          </p:nvSpPr>
          <p:spPr>
            <a:xfrm rot="10800000">
              <a:off x="2086007" y="3792767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3607AF3D-B314-E6A7-D287-283607AAA80B}"/>
                </a:ext>
              </a:extLst>
            </p:cNvPr>
            <p:cNvSpPr txBox="1"/>
            <p:nvPr/>
          </p:nvSpPr>
          <p:spPr>
            <a:xfrm>
              <a:off x="2232318" y="4393525"/>
              <a:ext cx="1372933" cy="8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SEND BACK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 AUTHOR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C054663-BE49-B2F1-6AED-46CD1A56C59B}"/>
              </a:ext>
            </a:extLst>
          </p:cNvPr>
          <p:cNvGrpSpPr/>
          <p:nvPr/>
        </p:nvGrpSpPr>
        <p:grpSpPr>
          <a:xfrm>
            <a:off x="2202585" y="3550441"/>
            <a:ext cx="507650" cy="222290"/>
            <a:chOff x="1358259" y="3529296"/>
            <a:chExt cx="507650" cy="222290"/>
          </a:xfrm>
        </p:grpSpPr>
        <p:sp>
          <p:nvSpPr>
            <p:cNvPr id="2050" name="L-Shape 2049">
              <a:extLst>
                <a:ext uri="{FF2B5EF4-FFF2-40B4-BE49-F238E27FC236}">
                  <a16:creationId xmlns:a16="http://schemas.microsoft.com/office/drawing/2014/main" id="{F827ABF4-39CE-82E7-BAE6-F27B84C97C24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58" name="L-Shape 2057">
              <a:extLst>
                <a:ext uri="{FF2B5EF4-FFF2-40B4-BE49-F238E27FC236}">
                  <a16:creationId xmlns:a16="http://schemas.microsoft.com/office/drawing/2014/main" id="{76482CA7-6B3F-E35D-2CE0-4B9A30F6BB3A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64" name="组合 29">
            <a:extLst>
              <a:ext uri="{FF2B5EF4-FFF2-40B4-BE49-F238E27FC236}">
                <a16:creationId xmlns:a16="http://schemas.microsoft.com/office/drawing/2014/main" id="{AF2C9828-6318-02A1-183D-9CC781671D08}"/>
              </a:ext>
            </a:extLst>
          </p:cNvPr>
          <p:cNvGrpSpPr/>
          <p:nvPr/>
        </p:nvGrpSpPr>
        <p:grpSpPr>
          <a:xfrm>
            <a:off x="2127404" y="1957442"/>
            <a:ext cx="1513498" cy="1566366"/>
            <a:chOff x="5992735" y="3101211"/>
            <a:chExt cx="1796700" cy="1976578"/>
          </a:xfrm>
          <a:solidFill>
            <a:srgbClr val="FF6C00"/>
          </a:solidFill>
        </p:grpSpPr>
        <p:sp>
          <p:nvSpPr>
            <p:cNvPr id="2065" name="任意多边形 30">
              <a:extLst>
                <a:ext uri="{FF2B5EF4-FFF2-40B4-BE49-F238E27FC236}">
                  <a16:creationId xmlns:a16="http://schemas.microsoft.com/office/drawing/2014/main" id="{92D1ED76-E49B-A709-BC50-2E451573AE8A}"/>
                </a:ext>
              </a:extLst>
            </p:cNvPr>
            <p:cNvSpPr/>
            <p:nvPr/>
          </p:nvSpPr>
          <p:spPr>
            <a:xfrm>
              <a:off x="5992735" y="3101211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66" name="文本框 62">
              <a:extLst>
                <a:ext uri="{FF2B5EF4-FFF2-40B4-BE49-F238E27FC236}">
                  <a16:creationId xmlns:a16="http://schemas.microsoft.com/office/drawing/2014/main" id="{2EBF34B7-A232-30E1-8DD7-B52BEBBBE6B2}"/>
                </a:ext>
              </a:extLst>
            </p:cNvPr>
            <p:cNvSpPr txBox="1"/>
            <p:nvPr/>
          </p:nvSpPr>
          <p:spPr>
            <a:xfrm>
              <a:off x="6136973" y="3597911"/>
              <a:ext cx="1489574" cy="932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SUBMITTED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JOURNAL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67" name="组合 40">
            <a:extLst>
              <a:ext uri="{FF2B5EF4-FFF2-40B4-BE49-F238E27FC236}">
                <a16:creationId xmlns:a16="http://schemas.microsoft.com/office/drawing/2014/main" id="{348504AC-5F6F-ABEA-CED0-62BE3A7C4506}"/>
              </a:ext>
            </a:extLst>
          </p:cNvPr>
          <p:cNvGrpSpPr/>
          <p:nvPr/>
        </p:nvGrpSpPr>
        <p:grpSpPr>
          <a:xfrm>
            <a:off x="422454" y="1951518"/>
            <a:ext cx="1466621" cy="1533773"/>
            <a:chOff x="2816328" y="3273360"/>
            <a:chExt cx="1682802" cy="1759852"/>
          </a:xfrm>
        </p:grpSpPr>
        <p:sp>
          <p:nvSpPr>
            <p:cNvPr id="2079" name="任意多边形 43">
              <a:extLst>
                <a:ext uri="{FF2B5EF4-FFF2-40B4-BE49-F238E27FC236}">
                  <a16:creationId xmlns:a16="http://schemas.microsoft.com/office/drawing/2014/main" id="{7F367DFC-8E39-907D-3C16-565BAE06029A}"/>
                </a:ext>
              </a:extLst>
            </p:cNvPr>
            <p:cNvSpPr/>
            <p:nvPr/>
          </p:nvSpPr>
          <p:spPr>
            <a:xfrm>
              <a:off x="2816328" y="3273360"/>
              <a:ext cx="1682802" cy="1759852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93" name="文本框 59">
              <a:extLst>
                <a:ext uri="{FF2B5EF4-FFF2-40B4-BE49-F238E27FC236}">
                  <a16:creationId xmlns:a16="http://schemas.microsoft.com/office/drawing/2014/main" id="{C8505315-A984-91AA-1F99-AE427E7E5C09}"/>
                </a:ext>
              </a:extLst>
            </p:cNvPr>
            <p:cNvSpPr txBox="1"/>
            <p:nvPr/>
          </p:nvSpPr>
          <p:spPr>
            <a:xfrm>
              <a:off x="2923390" y="3898507"/>
              <a:ext cx="1531240" cy="35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INCOMPLETE</a:t>
              </a:r>
              <a:endPara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94" name="Rectangle 2093">
            <a:extLst>
              <a:ext uri="{FF2B5EF4-FFF2-40B4-BE49-F238E27FC236}">
                <a16:creationId xmlns:a16="http://schemas.microsoft.com/office/drawing/2014/main" id="{38D71386-BAE9-9C24-93C3-CE49A5C40386}"/>
              </a:ext>
            </a:extLst>
          </p:cNvPr>
          <p:cNvSpPr/>
          <p:nvPr/>
        </p:nvSpPr>
        <p:spPr>
          <a:xfrm>
            <a:off x="869017" y="378406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pic>
        <p:nvPicPr>
          <p:cNvPr id="2104" name="Audio 2103">
            <a:hlinkClick r:id="" action="ppaction://media"/>
            <a:extLst>
              <a:ext uri="{FF2B5EF4-FFF2-40B4-BE49-F238E27FC236}">
                <a16:creationId xmlns:a16="http://schemas.microsoft.com/office/drawing/2014/main" id="{9EFF3A3E-C344-FA4C-BF75-3CA8624F55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00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8"/>
    </mc:Choice>
    <mc:Fallback>
      <p:transition spd="slow" advTm="1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4"/>
                </p:tgtEl>
              </p:cMediaNode>
            </p:audio>
          </p:childTnLst>
        </p:cTn>
      </p:par>
    </p:tnLst>
    <p:bldLst>
      <p:bldP spid="20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0">
            <a:extLst>
              <a:ext uri="{FF2B5EF4-FFF2-40B4-BE49-F238E27FC236}">
                <a16:creationId xmlns:a16="http://schemas.microsoft.com/office/drawing/2014/main" id="{368D6B74-8FD1-EC22-AF66-26747EF0FA3B}"/>
              </a:ext>
            </a:extLst>
          </p:cNvPr>
          <p:cNvGrpSpPr/>
          <p:nvPr/>
        </p:nvGrpSpPr>
        <p:grpSpPr>
          <a:xfrm>
            <a:off x="1089828" y="1119496"/>
            <a:ext cx="1466621" cy="1533773"/>
            <a:chOff x="2816328" y="3273360"/>
            <a:chExt cx="1682802" cy="1759852"/>
          </a:xfrm>
          <a:solidFill>
            <a:srgbClr val="FF6C00"/>
          </a:solidFill>
        </p:grpSpPr>
        <p:sp>
          <p:nvSpPr>
            <p:cNvPr id="44" name="任意多边形 43">
              <a:extLst>
                <a:ext uri="{FF2B5EF4-FFF2-40B4-BE49-F238E27FC236}">
                  <a16:creationId xmlns:a16="http://schemas.microsoft.com/office/drawing/2014/main" id="{8FBB1933-9D5C-E5A7-8E23-1B13C66627B7}"/>
                </a:ext>
              </a:extLst>
            </p:cNvPr>
            <p:cNvSpPr/>
            <p:nvPr/>
          </p:nvSpPr>
          <p:spPr>
            <a:xfrm>
              <a:off x="2816328" y="3273360"/>
              <a:ext cx="1682802" cy="1759852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5" name="文本框 59">
              <a:extLst>
                <a:ext uri="{FF2B5EF4-FFF2-40B4-BE49-F238E27FC236}">
                  <a16:creationId xmlns:a16="http://schemas.microsoft.com/office/drawing/2014/main" id="{6168225C-4CDF-C975-02FD-B92A26ECF1AE}"/>
                </a:ext>
              </a:extLst>
            </p:cNvPr>
            <p:cNvSpPr txBox="1"/>
            <p:nvPr/>
          </p:nvSpPr>
          <p:spPr>
            <a:xfrm>
              <a:off x="2923390" y="3898507"/>
              <a:ext cx="1531240" cy="3531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INCOMPLETE</a:t>
              </a:r>
              <a:endPara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669EBAE8-38F2-7337-B593-CAFE104CDF49}"/>
              </a:ext>
            </a:extLst>
          </p:cNvPr>
          <p:cNvSpPr/>
          <p:nvPr/>
        </p:nvSpPr>
        <p:spPr>
          <a:xfrm>
            <a:off x="402218" y="248951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pic>
        <p:nvPicPr>
          <p:cNvPr id="2" name="Picture Placeholder 5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04F1847D-102D-AE21-6B0E-7E2187C04F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377"/>
          <a:stretch/>
        </p:blipFill>
        <p:spPr>
          <a:xfrm>
            <a:off x="3699041" y="2793206"/>
            <a:ext cx="7858522" cy="3735956"/>
          </a:xfrm>
          <a:prstGeom prst="rect">
            <a:avLst/>
          </a:prstGeom>
          <a:noFill/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148F047-95D6-9D49-0079-08523C058FFB}"/>
              </a:ext>
            </a:extLst>
          </p:cNvPr>
          <p:cNvGrpSpPr/>
          <p:nvPr/>
        </p:nvGrpSpPr>
        <p:grpSpPr>
          <a:xfrm>
            <a:off x="3779246" y="839941"/>
            <a:ext cx="8253866" cy="2092881"/>
            <a:chOff x="3938134" y="1337393"/>
            <a:chExt cx="8253866" cy="20928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73DB8D-BEBA-A918-23EF-5FFA177CCEEA}"/>
                </a:ext>
              </a:extLst>
            </p:cNvPr>
            <p:cNvSpPr txBox="1"/>
            <p:nvPr/>
          </p:nvSpPr>
          <p:spPr>
            <a:xfrm>
              <a:off x="3976918" y="1513903"/>
              <a:ext cx="8215082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n w="635000">
                    <a:solidFill>
                      <a:srgbClr val="007398"/>
                    </a:solidFill>
                  </a:ln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含义：</a:t>
              </a:r>
              <a:r>
                <a:rPr lang="zh-CN" altLang="zh-CN" sz="2800" b="1" dirty="0">
                  <a:ln w="635000">
                    <a:solidFill>
                      <a:srgbClr val="007398"/>
                    </a:solidFill>
                  </a:ln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当稿件处于此状态时，表示稿件正在等待您完成初次提交或完成修改稿提交的过程中。在您选择</a:t>
              </a:r>
              <a:r>
                <a:rPr lang="en-US" altLang="zh-CN" sz="2800" b="1" dirty="0">
                  <a:ln w="635000">
                    <a:solidFill>
                      <a:srgbClr val="007398"/>
                    </a:solidFill>
                  </a:ln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“</a:t>
              </a:r>
              <a:r>
                <a:rPr lang="zh-CN" altLang="zh-CN" sz="2800" b="1" dirty="0">
                  <a:ln w="635000">
                    <a:solidFill>
                      <a:srgbClr val="007398"/>
                    </a:solidFill>
                  </a:ln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创建</a:t>
              </a:r>
              <a:r>
                <a:rPr lang="en-US" altLang="zh-CN" sz="2800" b="1" dirty="0">
                  <a:ln w="635000">
                    <a:solidFill>
                      <a:srgbClr val="007398"/>
                    </a:solidFill>
                  </a:ln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PDF</a:t>
              </a:r>
              <a:r>
                <a:rPr lang="zh-CN" altLang="zh-CN" sz="2800" b="1" dirty="0">
                  <a:ln w="635000">
                    <a:solidFill>
                      <a:srgbClr val="007398"/>
                    </a:solidFill>
                  </a:ln>
                  <a:solidFill>
                    <a:srgbClr val="5356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供批准”前稿件将一直保持此状态。</a:t>
              </a:r>
              <a:endParaRPr lang="zh-CN" altLang="en-US" sz="2800" b="1" dirty="0">
                <a:ln w="635000">
                  <a:solidFill>
                    <a:srgbClr val="007398"/>
                  </a:solidFill>
                </a:ln>
                <a:solidFill>
                  <a:srgbClr val="53565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dirty="0">
                <a:ln w="635000">
                  <a:solidFill>
                    <a:srgbClr val="007398"/>
                  </a:solidFill>
                </a:ln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2A1D66-3C96-E5EB-FB33-DB99A942A8B8}"/>
                </a:ext>
              </a:extLst>
            </p:cNvPr>
            <p:cNvSpPr txBox="1"/>
            <p:nvPr/>
          </p:nvSpPr>
          <p:spPr>
            <a:xfrm>
              <a:off x="3938134" y="1337393"/>
              <a:ext cx="820196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n>
                    <a:solidFill>
                      <a:srgbClr val="007398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含义：</a:t>
              </a:r>
              <a:r>
                <a:rPr lang="zh-CN" altLang="zh-CN" sz="2800" b="1" dirty="0">
                  <a:ln>
                    <a:solidFill>
                      <a:srgbClr val="007398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当稿件处于此状态时，表示稿件正在等待您完成初次提交或完成修改稿提交的过程中。在您选择</a:t>
              </a:r>
              <a:r>
                <a:rPr lang="en-US" altLang="zh-CN" sz="2800" b="1" dirty="0">
                  <a:ln>
                    <a:solidFill>
                      <a:srgbClr val="007398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“Build PDF for Approval</a:t>
              </a:r>
              <a:r>
                <a:rPr lang="zh-CN" altLang="zh-CN" sz="2800" b="1" dirty="0">
                  <a:ln>
                    <a:solidFill>
                      <a:srgbClr val="007398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”前稿件将一直保持此状态。</a:t>
              </a:r>
              <a:endParaRPr lang="zh-CN" altLang="en-US" sz="2800" b="1" dirty="0">
                <a:ln>
                  <a:solidFill>
                    <a:srgbClr val="007398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dirty="0">
                <a:ln>
                  <a:solidFill>
                    <a:srgbClr val="007398"/>
                  </a:solidFill>
                </a:ln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9122B9F-AA2F-6CFC-DAE4-52C639C84EDE}"/>
              </a:ext>
            </a:extLst>
          </p:cNvPr>
          <p:cNvSpPr txBox="1"/>
          <p:nvPr/>
        </p:nvSpPr>
        <p:spPr>
          <a:xfrm>
            <a:off x="1183136" y="3647587"/>
            <a:ext cx="2048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咦？有邮件？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050FE-3F44-4A41-CAB5-E9AD2910E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136" y="4109252"/>
            <a:ext cx="1756007" cy="14433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DFEE39-01C6-16E2-076D-6932BA867B1E}"/>
              </a:ext>
            </a:extLst>
          </p:cNvPr>
          <p:cNvSpPr/>
          <p:nvPr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F2D19D4-B3DC-C12B-9CBF-5E9ADB63A2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99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1"/>
    </mc:Choice>
    <mc:Fallback>
      <p:transition spd="slow" advTm="2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6" grpId="0" animBg="1"/>
      <p:bldP spid="3" grpId="0"/>
      <p:bldP spid="3" grpId="1"/>
      <p:bldP spid="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9D5739-4537-3451-D490-DC979978195C}"/>
              </a:ext>
            </a:extLst>
          </p:cNvPr>
          <p:cNvSpPr/>
          <p:nvPr/>
        </p:nvSpPr>
        <p:spPr>
          <a:xfrm>
            <a:off x="402218" y="191801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7A521F-C483-F16C-45B4-04D86545234B}"/>
              </a:ext>
            </a:extLst>
          </p:cNvPr>
          <p:cNvSpPr/>
          <p:nvPr/>
        </p:nvSpPr>
        <p:spPr>
          <a:xfrm>
            <a:off x="-8077200" y="-10220325"/>
            <a:ext cx="28308300" cy="27298650"/>
          </a:xfrm>
          <a:prstGeom prst="donut">
            <a:avLst/>
          </a:prstGeom>
          <a:solidFill>
            <a:srgbClr val="007398">
              <a:alpha val="7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85D9754-7EEC-3D6A-8B17-1327D59EB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824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4"/>
    </mc:Choice>
    <mc:Fallback>
      <p:transition spd="slow" advTm="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9D5739-4537-3451-D490-DC979978195C}"/>
              </a:ext>
            </a:extLst>
          </p:cNvPr>
          <p:cNvSpPr/>
          <p:nvPr/>
        </p:nvSpPr>
        <p:spPr>
          <a:xfrm>
            <a:off x="402218" y="191801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7A521F-C483-F16C-45B4-04D86545234B}"/>
              </a:ext>
            </a:extLst>
          </p:cNvPr>
          <p:cNvSpPr/>
          <p:nvPr/>
        </p:nvSpPr>
        <p:spPr>
          <a:xfrm>
            <a:off x="-11698014" y="-11419818"/>
            <a:ext cx="28308300" cy="27298650"/>
          </a:xfrm>
          <a:prstGeom prst="donut">
            <a:avLst>
              <a:gd name="adj" fmla="val 45259"/>
            </a:avLst>
          </a:prstGeom>
          <a:solidFill>
            <a:srgbClr val="007398">
              <a:alpha val="7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D477A-3E2E-C80D-71EB-BE69F997F5B9}"/>
              </a:ext>
            </a:extLst>
          </p:cNvPr>
          <p:cNvSpPr txBox="1"/>
          <p:nvPr/>
        </p:nvSpPr>
        <p:spPr>
          <a:xfrm>
            <a:off x="3519077" y="3244334"/>
            <a:ext cx="47000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SzPct val="100000"/>
              <a:buNone/>
            </a:pPr>
            <a:r>
              <a:rPr lang="zh-CN" altLang="en-US" sz="24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👀稿件已提交，却收到未完成提交的提醒邮件？</a:t>
            </a:r>
            <a:endParaRPr lang="en-US" altLang="zh-CN" sz="2400" b="1" dirty="0">
              <a:solidFill>
                <a:srgbClr val="FF6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SzPct val="100000"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慢慢来，先想想提交前是否在系统中上传过稿件但未提交呢？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AFDBC5E-DF7F-6A31-C071-5DC050EEC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80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8012">
        <p159:morph option="byObject"/>
      </p:transition>
    </mc:Choice>
    <mc:Fallback>
      <p:transition spd="slow" advTm="8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9D5739-4537-3451-D490-DC979978195C}"/>
              </a:ext>
            </a:extLst>
          </p:cNvPr>
          <p:cNvSpPr/>
          <p:nvPr/>
        </p:nvSpPr>
        <p:spPr>
          <a:xfrm>
            <a:off x="402218" y="191801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7A521F-C483-F16C-45B4-04D86545234B}"/>
              </a:ext>
            </a:extLst>
          </p:cNvPr>
          <p:cNvSpPr/>
          <p:nvPr/>
        </p:nvSpPr>
        <p:spPr>
          <a:xfrm>
            <a:off x="-7400596" y="-11496018"/>
            <a:ext cx="28308300" cy="27298650"/>
          </a:xfrm>
          <a:prstGeom prst="donut">
            <a:avLst>
              <a:gd name="adj" fmla="val 44589"/>
            </a:avLst>
          </a:prstGeom>
          <a:solidFill>
            <a:srgbClr val="007398">
              <a:alpha val="7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MIO_TEXTBOX_BODY">
            <a:extLst>
              <a:ext uri="{FF2B5EF4-FFF2-40B4-BE49-F238E27FC236}">
                <a16:creationId xmlns:a16="http://schemas.microsoft.com/office/drawing/2014/main" id="{13CB1532-AC6D-A183-FB4A-730A60EFDC9E}"/>
              </a:ext>
            </a:extLst>
          </p:cNvPr>
          <p:cNvSpPr txBox="1"/>
          <p:nvPr/>
        </p:nvSpPr>
        <p:spPr>
          <a:xfrm>
            <a:off x="6857805" y="3662387"/>
            <a:ext cx="4808678" cy="15192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177800" indent="-177800">
              <a:lnSpc>
                <a:spcPct val="12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/>
            </a:lvl1pPr>
            <a:lvl2pPr marL="360000" indent="-180000">
              <a:buClr>
                <a:schemeClr val="tx2"/>
              </a:buClr>
              <a:buFont typeface="Arial" pitchFamily="34" charset="0"/>
              <a:buChar char="–"/>
            </a:lvl2pPr>
            <a:lvl3pPr marL="540000" indent="-180000">
              <a:buClr>
                <a:schemeClr val="accent6"/>
              </a:buClr>
              <a:buFont typeface="Wingdings" pitchFamily="2" charset="2"/>
              <a:buChar char="§"/>
            </a:lvl3pPr>
            <a:lvl4pPr marL="720000" indent="-180000">
              <a:buClr>
                <a:schemeClr val="accent6"/>
              </a:buClr>
              <a:buFont typeface="Arial" pitchFamily="34" charset="0"/>
              <a:buChar char="–"/>
            </a:lvl4pPr>
            <a:lvl5pPr marL="900000" indent="-180000">
              <a:buClr>
                <a:schemeClr val="accent6"/>
              </a:buClr>
              <a:buFont typeface="Symbol" panose="05050102010706020507" pitchFamily="18" charset="2"/>
              <a:buChar char="-"/>
            </a:lvl5pPr>
            <a:lvl6pPr marL="1074738" indent="-180975">
              <a:buFont typeface="Symbol" panose="05050102010706020507" pitchFamily="18" charset="2"/>
              <a:buChar char="-"/>
            </a:lvl6pPr>
            <a:lvl7pPr marL="1257300" indent="-180975">
              <a:buFont typeface="Symbol" panose="05050102010706020507" pitchFamily="18" charset="2"/>
              <a:buChar char="-"/>
            </a:lvl7pPr>
            <a:lvl8pPr marL="1436688" indent="-180975">
              <a:buFont typeface="Symbol" panose="05050102010706020507" pitchFamily="18" charset="2"/>
              <a:buChar char="-"/>
            </a:lvl8pPr>
            <a:lvl9pPr marL="1616075" indent="-180975">
              <a:buFont typeface="Symbol" panose="05050102010706020507" pitchFamily="18" charset="2"/>
              <a:buChar char="-"/>
            </a:lvl9pPr>
          </a:lstStyle>
          <a:p>
            <a:pPr marL="0" indent="0" algn="ctr">
              <a:buSzPct val="100000"/>
              <a:buNone/>
            </a:pPr>
            <a:r>
              <a:rPr lang="zh-CN" altLang="en-US" sz="24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👀收到提醒邮件怎么办？</a:t>
            </a:r>
            <a:endParaRPr lang="en-US" altLang="zh-CN" sz="2400" b="1" dirty="0">
              <a:solidFill>
                <a:srgbClr val="FF6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SzPct val="100000"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别急，认真看邮件内容，登录系统处理就可以啦！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B186900-B6E6-0E0E-4606-61E2DF882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663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5874">
        <p159:morph option="byObject"/>
      </p:transition>
    </mc:Choice>
    <mc:Fallback>
      <p:transition spd="slow" advTm="5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9D5739-4537-3451-D490-DC979978195C}"/>
              </a:ext>
            </a:extLst>
          </p:cNvPr>
          <p:cNvSpPr/>
          <p:nvPr/>
        </p:nvSpPr>
        <p:spPr>
          <a:xfrm>
            <a:off x="402218" y="191801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7A521F-C483-F16C-45B4-04D86545234B}"/>
              </a:ext>
            </a:extLst>
          </p:cNvPr>
          <p:cNvSpPr/>
          <p:nvPr/>
        </p:nvSpPr>
        <p:spPr>
          <a:xfrm>
            <a:off x="-9601200" y="-10220325"/>
            <a:ext cx="28308300" cy="27298650"/>
          </a:xfrm>
          <a:prstGeom prst="donut">
            <a:avLst>
              <a:gd name="adj" fmla="val 46208"/>
            </a:avLst>
          </a:prstGeom>
          <a:solidFill>
            <a:srgbClr val="007398">
              <a:alpha val="7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5DB71-E7EE-85BB-259D-16E948770FC4}"/>
              </a:ext>
            </a:extLst>
          </p:cNvPr>
          <p:cNvSpPr txBox="1"/>
          <p:nvPr/>
        </p:nvSpPr>
        <p:spPr>
          <a:xfrm>
            <a:off x="6272049" y="2810783"/>
            <a:ext cx="41121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SzPct val="100000"/>
              <a:buNone/>
            </a:pPr>
            <a:r>
              <a:rPr lang="zh-CN" altLang="en-US" sz="1800" b="1" dirty="0"/>
              <a:t>👀</a:t>
            </a:r>
            <a:r>
              <a:rPr lang="zh-CN" altLang="en-US" sz="24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稿件已提交，我可以不处理这个邮件吗？</a:t>
            </a:r>
            <a:endParaRPr lang="en-US" altLang="zh-CN" sz="2400" b="1" dirty="0">
              <a:solidFill>
                <a:srgbClr val="FF6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SzPct val="100000"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也可以的呢，对于未完成提交的稿件，一般系统自动删除，只要您确保已提交过该篇稿件就好呢</a:t>
            </a:r>
            <a:endParaRPr lang="en-US" altLang="zh-CN" sz="2400" dirty="0">
              <a:solidFill>
                <a:srgbClr val="FF6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5772CAF-10B4-6F23-9C92-9E0741943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8485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10256">
        <p159:morph option="byObject"/>
      </p:transition>
    </mc:Choice>
    <mc:Fallback>
      <p:transition spd="slow" advTm="10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669EBAE8-38F2-7337-B593-CAFE104CDF49}"/>
              </a:ext>
            </a:extLst>
          </p:cNvPr>
          <p:cNvSpPr/>
          <p:nvPr/>
        </p:nvSpPr>
        <p:spPr>
          <a:xfrm>
            <a:off x="416955" y="235116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pic>
        <p:nvPicPr>
          <p:cNvPr id="4" name="Picture 3" descr="A cartoon of a person with her hand on her head&#10;&#10;Description automatically generated">
            <a:extLst>
              <a:ext uri="{FF2B5EF4-FFF2-40B4-BE49-F238E27FC236}">
                <a16:creationId xmlns:a16="http://schemas.microsoft.com/office/drawing/2014/main" id="{9613FB90-CD96-CD01-B3E1-9CAF73531D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t="12031" r="54976" b="12191"/>
          <a:stretch>
            <a:fillRect/>
          </a:stretch>
        </p:blipFill>
        <p:spPr>
          <a:xfrm>
            <a:off x="8977787" y="3127871"/>
            <a:ext cx="3214213" cy="2881187"/>
          </a:xfrm>
          <a:custGeom>
            <a:avLst/>
            <a:gdLst>
              <a:gd name="connsiteX0" fmla="*/ 0 w 5414339"/>
              <a:gd name="connsiteY0" fmla="*/ 0 h 5196840"/>
              <a:gd name="connsiteX1" fmla="*/ 5414339 w 5414339"/>
              <a:gd name="connsiteY1" fmla="*/ 0 h 5196840"/>
              <a:gd name="connsiteX2" fmla="*/ 5414339 w 5414339"/>
              <a:gd name="connsiteY2" fmla="*/ 5196840 h 5196840"/>
              <a:gd name="connsiteX3" fmla="*/ 0 w 5414339"/>
              <a:gd name="connsiteY3" fmla="*/ 5196840 h 519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4339" h="5196840">
                <a:moveTo>
                  <a:pt x="0" y="0"/>
                </a:moveTo>
                <a:lnTo>
                  <a:pt x="5414339" y="0"/>
                </a:lnTo>
                <a:lnTo>
                  <a:pt x="5414339" y="5196840"/>
                </a:lnTo>
                <a:lnTo>
                  <a:pt x="0" y="5196840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2020CB-4914-0677-3D16-653E7F6E1785}"/>
              </a:ext>
            </a:extLst>
          </p:cNvPr>
          <p:cNvGrpSpPr/>
          <p:nvPr/>
        </p:nvGrpSpPr>
        <p:grpSpPr>
          <a:xfrm>
            <a:off x="864719" y="1067291"/>
            <a:ext cx="1502552" cy="1482708"/>
            <a:chOff x="2012135" y="3775483"/>
            <a:chExt cx="1665554" cy="1794985"/>
          </a:xfrm>
          <a:solidFill>
            <a:srgbClr val="FF6C00"/>
          </a:solidFill>
        </p:grpSpPr>
        <p:sp>
          <p:nvSpPr>
            <p:cNvPr id="17" name="任意多边形 47">
              <a:extLst>
                <a:ext uri="{FF2B5EF4-FFF2-40B4-BE49-F238E27FC236}">
                  <a16:creationId xmlns:a16="http://schemas.microsoft.com/office/drawing/2014/main" id="{564A6D48-621F-0835-4B65-44DE87229D1F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文本框 59">
              <a:extLst>
                <a:ext uri="{FF2B5EF4-FFF2-40B4-BE49-F238E27FC236}">
                  <a16:creationId xmlns:a16="http://schemas.microsoft.com/office/drawing/2014/main" id="{3AD0293E-8108-A8C1-83BC-5F78AE468F2F}"/>
                </a:ext>
              </a:extLst>
            </p:cNvPr>
            <p:cNvSpPr txBox="1"/>
            <p:nvPr/>
          </p:nvSpPr>
          <p:spPr>
            <a:xfrm>
              <a:off x="2158445" y="4190810"/>
              <a:ext cx="1333529" cy="1229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(REVISION)NEEDS APPROVAL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281B18E-F9CC-06F6-F38C-C7C007BCDED2}"/>
              </a:ext>
            </a:extLst>
          </p:cNvPr>
          <p:cNvSpPr/>
          <p:nvPr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C7BC2A-E9E1-DD82-0DEE-13156C7B3B5D}"/>
              </a:ext>
            </a:extLst>
          </p:cNvPr>
          <p:cNvGrpSpPr/>
          <p:nvPr/>
        </p:nvGrpSpPr>
        <p:grpSpPr>
          <a:xfrm>
            <a:off x="4284350" y="760738"/>
            <a:ext cx="7312474" cy="959829"/>
            <a:chOff x="4652710" y="1198888"/>
            <a:chExt cx="7312474" cy="9598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CE0893-12CF-CE5B-E53C-9D332BB501A8}"/>
                </a:ext>
              </a:extLst>
            </p:cNvPr>
            <p:cNvSpPr txBox="1"/>
            <p:nvPr/>
          </p:nvSpPr>
          <p:spPr>
            <a:xfrm>
              <a:off x="4652711" y="1198888"/>
              <a:ext cx="731247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n w="635000">
                    <a:solidFill>
                      <a:srgbClr val="007398"/>
                    </a:solidFill>
                  </a:ln>
                  <a:latin typeface="微软雅黑" panose="020B0503020204020204" pitchFamily="34" charset="-122"/>
                  <a:ea typeface="微软雅黑" panose="020B0503020204020204" pitchFamily="34" charset="-122"/>
                </a:rPr>
                <a:t>含义：当稿件处于此状态时，表示您已经创建了</a:t>
              </a:r>
              <a:r>
                <a:rPr lang="en-US" altLang="zh-CN" sz="2800" b="1" dirty="0">
                  <a:ln w="635000">
                    <a:solidFill>
                      <a:srgbClr val="007398"/>
                    </a:solidFill>
                  </a:ln>
                  <a:latin typeface="微软雅黑" panose="020B0503020204020204" pitchFamily="34" charset="-122"/>
                  <a:ea typeface="微软雅黑" panose="020B0503020204020204" pitchFamily="34" charset="-122"/>
                </a:rPr>
                <a:t>PDF</a:t>
              </a:r>
              <a:r>
                <a:rPr lang="zh-CN" altLang="en-US" sz="2800" b="1" dirty="0">
                  <a:ln w="635000">
                    <a:solidFill>
                      <a:srgbClr val="007398"/>
                    </a:solidFill>
                  </a:ln>
                  <a:latin typeface="微软雅黑" panose="020B0503020204020204" pitchFamily="34" charset="-122"/>
                  <a:ea typeface="微软雅黑" panose="020B0503020204020204" pitchFamily="34" charset="-122"/>
                </a:rPr>
                <a:t>，需要通讯作者的批准才会完成投稿。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2227A8-4CC8-AAB3-5D89-3FC336A9A1A0}"/>
                </a:ext>
              </a:extLst>
            </p:cNvPr>
            <p:cNvSpPr txBox="1"/>
            <p:nvPr/>
          </p:nvSpPr>
          <p:spPr>
            <a:xfrm>
              <a:off x="4652710" y="1204610"/>
              <a:ext cx="731247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含义：当稿件处于此状态时，表示您已经创建了</a:t>
              </a: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PDF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，需要通讯作者的批准才会完成投稿。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F1214CA-C33A-4D8A-2A36-6AFA4E6F5F23}"/>
              </a:ext>
            </a:extLst>
          </p:cNvPr>
          <p:cNvGrpSpPr/>
          <p:nvPr/>
        </p:nvGrpSpPr>
        <p:grpSpPr>
          <a:xfrm>
            <a:off x="416955" y="3290843"/>
            <a:ext cx="8456457" cy="3145971"/>
            <a:chOff x="416955" y="3290843"/>
            <a:chExt cx="8456457" cy="31459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80F962-30EC-204E-3D75-7FBC809AD607}"/>
                </a:ext>
              </a:extLst>
            </p:cNvPr>
            <p:cNvSpPr txBox="1"/>
            <p:nvPr/>
          </p:nvSpPr>
          <p:spPr>
            <a:xfrm>
              <a:off x="416955" y="3290843"/>
              <a:ext cx="8456457" cy="3145971"/>
            </a:xfrm>
            <a:custGeom>
              <a:avLst/>
              <a:gdLst>
                <a:gd name="connsiteX0" fmla="*/ 0 w 8456457"/>
                <a:gd name="connsiteY0" fmla="*/ 0 h 3145971"/>
                <a:gd name="connsiteX1" fmla="*/ 565932 w 8456457"/>
                <a:gd name="connsiteY1" fmla="*/ 0 h 3145971"/>
                <a:gd name="connsiteX2" fmla="*/ 962735 w 8456457"/>
                <a:gd name="connsiteY2" fmla="*/ 0 h 3145971"/>
                <a:gd name="connsiteX3" fmla="*/ 1782361 w 8456457"/>
                <a:gd name="connsiteY3" fmla="*/ 0 h 3145971"/>
                <a:gd name="connsiteX4" fmla="*/ 2348293 w 8456457"/>
                <a:gd name="connsiteY4" fmla="*/ 0 h 3145971"/>
                <a:gd name="connsiteX5" fmla="*/ 2914225 w 8456457"/>
                <a:gd name="connsiteY5" fmla="*/ 0 h 3145971"/>
                <a:gd name="connsiteX6" fmla="*/ 3733851 w 8456457"/>
                <a:gd name="connsiteY6" fmla="*/ 0 h 3145971"/>
                <a:gd name="connsiteX7" fmla="*/ 4215219 w 8456457"/>
                <a:gd name="connsiteY7" fmla="*/ 0 h 3145971"/>
                <a:gd name="connsiteX8" fmla="*/ 5034844 w 8456457"/>
                <a:gd name="connsiteY8" fmla="*/ 0 h 3145971"/>
                <a:gd name="connsiteX9" fmla="*/ 5854470 w 8456457"/>
                <a:gd name="connsiteY9" fmla="*/ 0 h 3145971"/>
                <a:gd name="connsiteX10" fmla="*/ 6504967 w 8456457"/>
                <a:gd name="connsiteY10" fmla="*/ 0 h 3145971"/>
                <a:gd name="connsiteX11" fmla="*/ 7324593 w 8456457"/>
                <a:gd name="connsiteY11" fmla="*/ 0 h 3145971"/>
                <a:gd name="connsiteX12" fmla="*/ 7890525 w 8456457"/>
                <a:gd name="connsiteY12" fmla="*/ 0 h 3145971"/>
                <a:gd name="connsiteX13" fmla="*/ 8456457 w 8456457"/>
                <a:gd name="connsiteY13" fmla="*/ 0 h 3145971"/>
                <a:gd name="connsiteX14" fmla="*/ 8456457 w 8456457"/>
                <a:gd name="connsiteY14" fmla="*/ 660654 h 3145971"/>
                <a:gd name="connsiteX15" fmla="*/ 8456457 w 8456457"/>
                <a:gd name="connsiteY15" fmla="*/ 1289848 h 3145971"/>
                <a:gd name="connsiteX16" fmla="*/ 8456457 w 8456457"/>
                <a:gd name="connsiteY16" fmla="*/ 1919042 h 3145971"/>
                <a:gd name="connsiteX17" fmla="*/ 8456457 w 8456457"/>
                <a:gd name="connsiteY17" fmla="*/ 2579696 h 3145971"/>
                <a:gd name="connsiteX18" fmla="*/ 8456457 w 8456457"/>
                <a:gd name="connsiteY18" fmla="*/ 3145971 h 3145971"/>
                <a:gd name="connsiteX19" fmla="*/ 7721396 w 8456457"/>
                <a:gd name="connsiteY19" fmla="*/ 3145971 h 3145971"/>
                <a:gd name="connsiteX20" fmla="*/ 7240028 w 8456457"/>
                <a:gd name="connsiteY20" fmla="*/ 3145971 h 3145971"/>
                <a:gd name="connsiteX21" fmla="*/ 6420402 w 8456457"/>
                <a:gd name="connsiteY21" fmla="*/ 3145971 h 3145971"/>
                <a:gd name="connsiteX22" fmla="*/ 5769906 w 8456457"/>
                <a:gd name="connsiteY22" fmla="*/ 3145971 h 3145971"/>
                <a:gd name="connsiteX23" fmla="*/ 5288538 w 8456457"/>
                <a:gd name="connsiteY23" fmla="*/ 3145971 h 3145971"/>
                <a:gd name="connsiteX24" fmla="*/ 4638041 w 8456457"/>
                <a:gd name="connsiteY24" fmla="*/ 3145971 h 3145971"/>
                <a:gd name="connsiteX25" fmla="*/ 4241238 w 8456457"/>
                <a:gd name="connsiteY25" fmla="*/ 3145971 h 3145971"/>
                <a:gd name="connsiteX26" fmla="*/ 3844435 w 8456457"/>
                <a:gd name="connsiteY26" fmla="*/ 3145971 h 3145971"/>
                <a:gd name="connsiteX27" fmla="*/ 3193939 w 8456457"/>
                <a:gd name="connsiteY27" fmla="*/ 3145971 h 3145971"/>
                <a:gd name="connsiteX28" fmla="*/ 2712571 w 8456457"/>
                <a:gd name="connsiteY28" fmla="*/ 3145971 h 3145971"/>
                <a:gd name="connsiteX29" fmla="*/ 1977510 w 8456457"/>
                <a:gd name="connsiteY29" fmla="*/ 3145971 h 3145971"/>
                <a:gd name="connsiteX30" fmla="*/ 1496142 w 8456457"/>
                <a:gd name="connsiteY30" fmla="*/ 3145971 h 3145971"/>
                <a:gd name="connsiteX31" fmla="*/ 761081 w 8456457"/>
                <a:gd name="connsiteY31" fmla="*/ 3145971 h 3145971"/>
                <a:gd name="connsiteX32" fmla="*/ 0 w 8456457"/>
                <a:gd name="connsiteY32" fmla="*/ 3145971 h 3145971"/>
                <a:gd name="connsiteX33" fmla="*/ 0 w 8456457"/>
                <a:gd name="connsiteY33" fmla="*/ 2485317 h 3145971"/>
                <a:gd name="connsiteX34" fmla="*/ 0 w 8456457"/>
                <a:gd name="connsiteY34" fmla="*/ 1824663 h 3145971"/>
                <a:gd name="connsiteX35" fmla="*/ 0 w 8456457"/>
                <a:gd name="connsiteY35" fmla="*/ 1132550 h 3145971"/>
                <a:gd name="connsiteX36" fmla="*/ 0 w 8456457"/>
                <a:gd name="connsiteY36" fmla="*/ 0 h 314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56457" h="3145971" extrusionOk="0">
                  <a:moveTo>
                    <a:pt x="0" y="0"/>
                  </a:moveTo>
                  <a:cubicBezTo>
                    <a:pt x="144202" y="3981"/>
                    <a:pt x="450079" y="3847"/>
                    <a:pt x="565932" y="0"/>
                  </a:cubicBezTo>
                  <a:cubicBezTo>
                    <a:pt x="681785" y="-3847"/>
                    <a:pt x="829269" y="18758"/>
                    <a:pt x="962735" y="0"/>
                  </a:cubicBezTo>
                  <a:cubicBezTo>
                    <a:pt x="1096201" y="-18758"/>
                    <a:pt x="1430168" y="28548"/>
                    <a:pt x="1782361" y="0"/>
                  </a:cubicBezTo>
                  <a:cubicBezTo>
                    <a:pt x="2134554" y="-28548"/>
                    <a:pt x="2083574" y="21995"/>
                    <a:pt x="2348293" y="0"/>
                  </a:cubicBezTo>
                  <a:cubicBezTo>
                    <a:pt x="2613012" y="-21995"/>
                    <a:pt x="2778470" y="-14266"/>
                    <a:pt x="2914225" y="0"/>
                  </a:cubicBezTo>
                  <a:cubicBezTo>
                    <a:pt x="3049980" y="14266"/>
                    <a:pt x="3517323" y="-25937"/>
                    <a:pt x="3733851" y="0"/>
                  </a:cubicBezTo>
                  <a:cubicBezTo>
                    <a:pt x="3950379" y="25937"/>
                    <a:pt x="4113850" y="-9706"/>
                    <a:pt x="4215219" y="0"/>
                  </a:cubicBezTo>
                  <a:cubicBezTo>
                    <a:pt x="4316588" y="9706"/>
                    <a:pt x="4643861" y="26275"/>
                    <a:pt x="5034844" y="0"/>
                  </a:cubicBezTo>
                  <a:cubicBezTo>
                    <a:pt x="5425827" y="-26275"/>
                    <a:pt x="5485122" y="-37085"/>
                    <a:pt x="5854470" y="0"/>
                  </a:cubicBezTo>
                  <a:cubicBezTo>
                    <a:pt x="6223818" y="37085"/>
                    <a:pt x="6340134" y="-8673"/>
                    <a:pt x="6504967" y="0"/>
                  </a:cubicBezTo>
                  <a:cubicBezTo>
                    <a:pt x="6669800" y="8673"/>
                    <a:pt x="6974067" y="-18690"/>
                    <a:pt x="7324593" y="0"/>
                  </a:cubicBezTo>
                  <a:cubicBezTo>
                    <a:pt x="7675119" y="18690"/>
                    <a:pt x="7653010" y="-15615"/>
                    <a:pt x="7890525" y="0"/>
                  </a:cubicBezTo>
                  <a:cubicBezTo>
                    <a:pt x="8128040" y="15615"/>
                    <a:pt x="8290965" y="25943"/>
                    <a:pt x="8456457" y="0"/>
                  </a:cubicBezTo>
                  <a:cubicBezTo>
                    <a:pt x="8443170" y="132543"/>
                    <a:pt x="8434652" y="459903"/>
                    <a:pt x="8456457" y="660654"/>
                  </a:cubicBezTo>
                  <a:cubicBezTo>
                    <a:pt x="8478262" y="861405"/>
                    <a:pt x="8433016" y="1079869"/>
                    <a:pt x="8456457" y="1289848"/>
                  </a:cubicBezTo>
                  <a:cubicBezTo>
                    <a:pt x="8479898" y="1499827"/>
                    <a:pt x="8477006" y="1636030"/>
                    <a:pt x="8456457" y="1919042"/>
                  </a:cubicBezTo>
                  <a:cubicBezTo>
                    <a:pt x="8435908" y="2202054"/>
                    <a:pt x="8485221" y="2332798"/>
                    <a:pt x="8456457" y="2579696"/>
                  </a:cubicBezTo>
                  <a:cubicBezTo>
                    <a:pt x="8427693" y="2826594"/>
                    <a:pt x="8464804" y="2926016"/>
                    <a:pt x="8456457" y="3145971"/>
                  </a:cubicBezTo>
                  <a:cubicBezTo>
                    <a:pt x="8164410" y="3157036"/>
                    <a:pt x="8065802" y="3132961"/>
                    <a:pt x="7721396" y="3145971"/>
                  </a:cubicBezTo>
                  <a:cubicBezTo>
                    <a:pt x="7376990" y="3158981"/>
                    <a:pt x="7375340" y="3143325"/>
                    <a:pt x="7240028" y="3145971"/>
                  </a:cubicBezTo>
                  <a:cubicBezTo>
                    <a:pt x="7104716" y="3148617"/>
                    <a:pt x="6813949" y="3175481"/>
                    <a:pt x="6420402" y="3145971"/>
                  </a:cubicBezTo>
                  <a:cubicBezTo>
                    <a:pt x="6026855" y="3116461"/>
                    <a:pt x="6062091" y="3161330"/>
                    <a:pt x="5769906" y="3145971"/>
                  </a:cubicBezTo>
                  <a:cubicBezTo>
                    <a:pt x="5477721" y="3130612"/>
                    <a:pt x="5523997" y="3126362"/>
                    <a:pt x="5288538" y="3145971"/>
                  </a:cubicBezTo>
                  <a:cubicBezTo>
                    <a:pt x="5053079" y="3165580"/>
                    <a:pt x="4830006" y="3118515"/>
                    <a:pt x="4638041" y="3145971"/>
                  </a:cubicBezTo>
                  <a:cubicBezTo>
                    <a:pt x="4446076" y="3173427"/>
                    <a:pt x="4371713" y="3165343"/>
                    <a:pt x="4241238" y="3145971"/>
                  </a:cubicBezTo>
                  <a:cubicBezTo>
                    <a:pt x="4110763" y="3126599"/>
                    <a:pt x="3926145" y="3147477"/>
                    <a:pt x="3844435" y="3145971"/>
                  </a:cubicBezTo>
                  <a:cubicBezTo>
                    <a:pt x="3762725" y="3144465"/>
                    <a:pt x="3365876" y="3161440"/>
                    <a:pt x="3193939" y="3145971"/>
                  </a:cubicBezTo>
                  <a:cubicBezTo>
                    <a:pt x="3022002" y="3130502"/>
                    <a:pt x="2946734" y="3135862"/>
                    <a:pt x="2712571" y="3145971"/>
                  </a:cubicBezTo>
                  <a:cubicBezTo>
                    <a:pt x="2478408" y="3156080"/>
                    <a:pt x="2327153" y="3118660"/>
                    <a:pt x="1977510" y="3145971"/>
                  </a:cubicBezTo>
                  <a:cubicBezTo>
                    <a:pt x="1627867" y="3173282"/>
                    <a:pt x="1705333" y="3124885"/>
                    <a:pt x="1496142" y="3145971"/>
                  </a:cubicBezTo>
                  <a:cubicBezTo>
                    <a:pt x="1286951" y="3167057"/>
                    <a:pt x="1123849" y="3115501"/>
                    <a:pt x="761081" y="3145971"/>
                  </a:cubicBezTo>
                  <a:cubicBezTo>
                    <a:pt x="398313" y="3176441"/>
                    <a:pt x="194096" y="3173245"/>
                    <a:pt x="0" y="3145971"/>
                  </a:cubicBezTo>
                  <a:cubicBezTo>
                    <a:pt x="23671" y="2877955"/>
                    <a:pt x="449" y="2699715"/>
                    <a:pt x="0" y="2485317"/>
                  </a:cubicBezTo>
                  <a:cubicBezTo>
                    <a:pt x="-449" y="2270919"/>
                    <a:pt x="-1391" y="2062779"/>
                    <a:pt x="0" y="1824663"/>
                  </a:cubicBezTo>
                  <a:cubicBezTo>
                    <a:pt x="1391" y="1586547"/>
                    <a:pt x="-6643" y="1282286"/>
                    <a:pt x="0" y="1132550"/>
                  </a:cubicBezTo>
                  <a:cubicBezTo>
                    <a:pt x="6643" y="982814"/>
                    <a:pt x="-35137" y="281815"/>
                    <a:pt x="0" y="0"/>
                  </a:cubicBezTo>
                  <a:close/>
                </a:path>
              </a:pathLst>
            </a:custGeom>
            <a:noFill/>
            <a:ln w="85725" cmpd="dbl">
              <a:solidFill>
                <a:srgbClr val="007398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800D6E-C0D7-53A5-CFE8-51A703E06FC5}"/>
                </a:ext>
              </a:extLst>
            </p:cNvPr>
            <p:cNvSpPr/>
            <p:nvPr/>
          </p:nvSpPr>
          <p:spPr>
            <a:xfrm>
              <a:off x="583739" y="3290843"/>
              <a:ext cx="433965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如何提交嘞？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38C9730-E117-696C-DC3B-A6677EE84CE4}"/>
                </a:ext>
              </a:extLst>
            </p:cNvPr>
            <p:cNvGrpSpPr/>
            <p:nvPr/>
          </p:nvGrpSpPr>
          <p:grpSpPr>
            <a:xfrm>
              <a:off x="4793949" y="3505986"/>
              <a:ext cx="789683" cy="640883"/>
              <a:chOff x="4793949" y="3604973"/>
              <a:chExt cx="789683" cy="64088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F93B182-BBBE-B309-9E27-E8C849694D39}"/>
                  </a:ext>
                </a:extLst>
              </p:cNvPr>
              <p:cNvSpPr/>
              <p:nvPr/>
            </p:nvSpPr>
            <p:spPr>
              <a:xfrm>
                <a:off x="4793949" y="3604973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0EA1CA-9ED5-186C-C3CA-7E66C9C490DE}"/>
                  </a:ext>
                </a:extLst>
              </p:cNvPr>
              <p:cNvSpPr/>
              <p:nvPr/>
            </p:nvSpPr>
            <p:spPr>
              <a:xfrm>
                <a:off x="5443424" y="3607023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38553BF-349C-40CB-7D3C-6D2D588D8B53}"/>
                  </a:ext>
                </a:extLst>
              </p:cNvPr>
              <p:cNvGrpSpPr/>
              <p:nvPr/>
            </p:nvGrpSpPr>
            <p:grpSpPr>
              <a:xfrm>
                <a:off x="4986023" y="3918967"/>
                <a:ext cx="457401" cy="326889"/>
                <a:chOff x="6045643" y="804096"/>
                <a:chExt cx="457401" cy="326889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655F029E-763A-0652-9DB2-53ADA8FF9DB9}"/>
                    </a:ext>
                  </a:extLst>
                </p:cNvPr>
                <p:cNvSpPr/>
                <p:nvPr/>
              </p:nvSpPr>
              <p:spPr>
                <a:xfrm rot="20769305">
                  <a:off x="6045643" y="804096"/>
                  <a:ext cx="457401" cy="326889"/>
                </a:xfrm>
                <a:custGeom>
                  <a:avLst/>
                  <a:gdLst>
                    <a:gd name="connsiteX0" fmla="*/ 118637 w 596159"/>
                    <a:gd name="connsiteY0" fmla="*/ 84920 h 426056"/>
                    <a:gd name="connsiteX1" fmla="*/ 114645 w 596159"/>
                    <a:gd name="connsiteY1" fmla="*/ 92277 h 426056"/>
                    <a:gd name="connsiteX2" fmla="*/ 99065 w 596159"/>
                    <a:gd name="connsiteY2" fmla="*/ 169447 h 426056"/>
                    <a:gd name="connsiteX3" fmla="*/ 297322 w 596159"/>
                    <a:gd name="connsiteY3" fmla="*/ 367705 h 426056"/>
                    <a:gd name="connsiteX4" fmla="*/ 491552 w 596159"/>
                    <a:gd name="connsiteY4" fmla="*/ 209403 h 426056"/>
                    <a:gd name="connsiteX5" fmla="*/ 494751 w 596159"/>
                    <a:gd name="connsiteY5" fmla="*/ 177671 h 426056"/>
                    <a:gd name="connsiteX6" fmla="*/ 29489 w 596159"/>
                    <a:gd name="connsiteY6" fmla="*/ 0 h 426056"/>
                    <a:gd name="connsiteX7" fmla="*/ 596159 w 596159"/>
                    <a:gd name="connsiteY7" fmla="*/ 139743 h 426056"/>
                    <a:gd name="connsiteX8" fmla="*/ 591339 w 596159"/>
                    <a:gd name="connsiteY8" fmla="*/ 187551 h 426056"/>
                    <a:gd name="connsiteX9" fmla="*/ 298704 w 596159"/>
                    <a:gd name="connsiteY9" fmla="*/ 426056 h 426056"/>
                    <a:gd name="connsiteX10" fmla="*/ 0 w 596159"/>
                    <a:gd name="connsiteY10" fmla="*/ 127352 h 426056"/>
                    <a:gd name="connsiteX11" fmla="*/ 23474 w 596159"/>
                    <a:gd name="connsiteY11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6159" h="426056">
                      <a:moveTo>
                        <a:pt x="118637" y="84920"/>
                      </a:moveTo>
                      <a:lnTo>
                        <a:pt x="114645" y="92277"/>
                      </a:lnTo>
                      <a:cubicBezTo>
                        <a:pt x="104613" y="115995"/>
                        <a:pt x="99065" y="142074"/>
                        <a:pt x="99065" y="169447"/>
                      </a:cubicBezTo>
                      <a:cubicBezTo>
                        <a:pt x="99065" y="278942"/>
                        <a:pt x="187828" y="367704"/>
                        <a:pt x="297322" y="367705"/>
                      </a:cubicBezTo>
                      <a:cubicBezTo>
                        <a:pt x="393131" y="367705"/>
                        <a:pt x="473065" y="299746"/>
                        <a:pt x="491552" y="209403"/>
                      </a:cubicBezTo>
                      <a:lnTo>
                        <a:pt x="494751" y="177671"/>
                      </a:lnTo>
                      <a:close/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E87DD0C-B9ED-CD70-E07D-F390BEE589DA}"/>
                    </a:ext>
                  </a:extLst>
                </p:cNvPr>
                <p:cNvSpPr/>
                <p:nvPr/>
              </p:nvSpPr>
              <p:spPr>
                <a:xfrm rot="20769305">
                  <a:off x="6124892" y="874183"/>
                  <a:ext cx="303589" cy="216964"/>
                </a:xfrm>
                <a:custGeom>
                  <a:avLst/>
                  <a:gdLst>
                    <a:gd name="connsiteX0" fmla="*/ 19572 w 395686"/>
                    <a:gd name="connsiteY0" fmla="*/ 0 h 282784"/>
                    <a:gd name="connsiteX1" fmla="*/ 395686 w 395686"/>
                    <a:gd name="connsiteY1" fmla="*/ 92751 h 282784"/>
                    <a:gd name="connsiteX2" fmla="*/ 392486 w 395686"/>
                    <a:gd name="connsiteY2" fmla="*/ 124482 h 282784"/>
                    <a:gd name="connsiteX3" fmla="*/ 198257 w 395686"/>
                    <a:gd name="connsiteY3" fmla="*/ 282784 h 282784"/>
                    <a:gd name="connsiteX4" fmla="*/ 0 w 395686"/>
                    <a:gd name="connsiteY4" fmla="*/ 84527 h 282784"/>
                    <a:gd name="connsiteX5" fmla="*/ 15580 w 395686"/>
                    <a:gd name="connsiteY5" fmla="*/ 7356 h 28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5686" h="282784">
                      <a:moveTo>
                        <a:pt x="19572" y="0"/>
                      </a:moveTo>
                      <a:lnTo>
                        <a:pt x="395686" y="92751"/>
                      </a:lnTo>
                      <a:lnTo>
                        <a:pt x="392486" y="124482"/>
                      </a:lnTo>
                      <a:cubicBezTo>
                        <a:pt x="374000" y="214825"/>
                        <a:pt x="294065" y="282784"/>
                        <a:pt x="198257" y="282784"/>
                      </a:cubicBezTo>
                      <a:cubicBezTo>
                        <a:pt x="88762" y="282784"/>
                        <a:pt x="0" y="194021"/>
                        <a:pt x="0" y="84527"/>
                      </a:cubicBezTo>
                      <a:cubicBezTo>
                        <a:pt x="0" y="57154"/>
                        <a:pt x="5548" y="31075"/>
                        <a:pt x="15580" y="73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5" name="Picture 1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513AE28-E210-3CAB-11D4-29452C3A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15" y="4359156"/>
              <a:ext cx="8227131" cy="1865371"/>
            </a:xfrm>
            <a:prstGeom prst="rect">
              <a:avLst/>
            </a:prstGeom>
          </p:spPr>
        </p:pic>
      </p:grp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17C43105-4775-92E1-E66D-785C858D18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37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66"/>
    </mc:Choice>
    <mc:Fallback>
      <p:transition spd="slow" advTm="2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C5E7C6-EC27-61BC-DD1E-49E070759F24}"/>
              </a:ext>
            </a:extLst>
          </p:cNvPr>
          <p:cNvGrpSpPr/>
          <p:nvPr/>
        </p:nvGrpSpPr>
        <p:grpSpPr>
          <a:xfrm>
            <a:off x="960506" y="1133933"/>
            <a:ext cx="1502552" cy="1482708"/>
            <a:chOff x="2012135" y="3775483"/>
            <a:chExt cx="1665554" cy="1794985"/>
          </a:xfrm>
          <a:solidFill>
            <a:srgbClr val="FF6C00"/>
          </a:solidFill>
        </p:grpSpPr>
        <p:sp>
          <p:nvSpPr>
            <p:cNvPr id="7" name="任意多边形 47">
              <a:extLst>
                <a:ext uri="{FF2B5EF4-FFF2-40B4-BE49-F238E27FC236}">
                  <a16:creationId xmlns:a16="http://schemas.microsoft.com/office/drawing/2014/main" id="{EB966DA9-AF73-A4F0-973C-EC2EF0737786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文本框 59">
              <a:extLst>
                <a:ext uri="{FF2B5EF4-FFF2-40B4-BE49-F238E27FC236}">
                  <a16:creationId xmlns:a16="http://schemas.microsoft.com/office/drawing/2014/main" id="{B7D59536-1015-ED52-93D4-387CA499E154}"/>
                </a:ext>
              </a:extLst>
            </p:cNvPr>
            <p:cNvSpPr txBox="1"/>
            <p:nvPr/>
          </p:nvSpPr>
          <p:spPr>
            <a:xfrm>
              <a:off x="2158445" y="4190810"/>
              <a:ext cx="1333529" cy="1229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(REVISION)NEEDS APPROVAL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9563528-1184-FEB4-7A1B-F487B05A9E9B}"/>
              </a:ext>
            </a:extLst>
          </p:cNvPr>
          <p:cNvSpPr/>
          <p:nvPr/>
        </p:nvSpPr>
        <p:spPr>
          <a:xfrm>
            <a:off x="385948" y="239970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pic>
        <p:nvPicPr>
          <p:cNvPr id="10" name="Picture 9" descr="A cartoon of a person pointing at something&#10;&#10;Description automatically generated">
            <a:extLst>
              <a:ext uri="{FF2B5EF4-FFF2-40B4-BE49-F238E27FC236}">
                <a16:creationId xmlns:a16="http://schemas.microsoft.com/office/drawing/2014/main" id="{4534BCC1-1185-1764-21C9-7BC513D059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2"/>
          <a:stretch>
            <a:fillRect/>
          </a:stretch>
        </p:blipFill>
        <p:spPr>
          <a:xfrm>
            <a:off x="92550" y="2743200"/>
            <a:ext cx="3686356" cy="3351564"/>
          </a:xfrm>
          <a:custGeom>
            <a:avLst/>
            <a:gdLst>
              <a:gd name="connsiteX0" fmla="*/ 0 w 5059679"/>
              <a:gd name="connsiteY0" fmla="*/ 0 h 5378272"/>
              <a:gd name="connsiteX1" fmla="*/ 5059679 w 5059679"/>
              <a:gd name="connsiteY1" fmla="*/ 0 h 5378272"/>
              <a:gd name="connsiteX2" fmla="*/ 5059679 w 5059679"/>
              <a:gd name="connsiteY2" fmla="*/ 5378272 h 5378272"/>
              <a:gd name="connsiteX3" fmla="*/ 0 w 5059679"/>
              <a:gd name="connsiteY3" fmla="*/ 5378272 h 5378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9679" h="5378272">
                <a:moveTo>
                  <a:pt x="0" y="0"/>
                </a:moveTo>
                <a:lnTo>
                  <a:pt x="5059679" y="0"/>
                </a:lnTo>
                <a:lnTo>
                  <a:pt x="5059679" y="5378272"/>
                </a:lnTo>
                <a:lnTo>
                  <a:pt x="0" y="5378272"/>
                </a:lnTo>
                <a:close/>
              </a:path>
            </a:pathLst>
          </a:cu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8DE6ACC-4B5B-4D7F-6807-CE4E00A0FA67}"/>
              </a:ext>
            </a:extLst>
          </p:cNvPr>
          <p:cNvSpPr/>
          <p:nvPr/>
        </p:nvSpPr>
        <p:spPr>
          <a:xfrm>
            <a:off x="4180115" y="225636"/>
            <a:ext cx="7795534" cy="5032111"/>
          </a:xfrm>
          <a:custGeom>
            <a:avLst/>
            <a:gdLst>
              <a:gd name="connsiteX0" fmla="*/ 0 w 7795534"/>
              <a:gd name="connsiteY0" fmla="*/ 838702 h 5032111"/>
              <a:gd name="connsiteX1" fmla="*/ 838702 w 7795534"/>
              <a:gd name="connsiteY1" fmla="*/ 0 h 5032111"/>
              <a:gd name="connsiteX2" fmla="*/ 1299256 w 7795534"/>
              <a:gd name="connsiteY2" fmla="*/ 0 h 5032111"/>
              <a:gd name="connsiteX3" fmla="*/ 1299256 w 7795534"/>
              <a:gd name="connsiteY3" fmla="*/ 0 h 5032111"/>
              <a:gd name="connsiteX4" fmla="*/ 1929395 w 7795534"/>
              <a:gd name="connsiteY4" fmla="*/ 0 h 5032111"/>
              <a:gd name="connsiteX5" fmla="*/ 2559534 w 7795534"/>
              <a:gd name="connsiteY5" fmla="*/ 0 h 5032111"/>
              <a:gd name="connsiteX6" fmla="*/ 3248139 w 7795534"/>
              <a:gd name="connsiteY6" fmla="*/ 0 h 5032111"/>
              <a:gd name="connsiteX7" fmla="*/ 3792081 w 7795534"/>
              <a:gd name="connsiteY7" fmla="*/ 0 h 5032111"/>
              <a:gd name="connsiteX8" fmla="*/ 4410196 w 7795534"/>
              <a:gd name="connsiteY8" fmla="*/ 0 h 5032111"/>
              <a:gd name="connsiteX9" fmla="*/ 4954138 w 7795534"/>
              <a:gd name="connsiteY9" fmla="*/ 0 h 5032111"/>
              <a:gd name="connsiteX10" fmla="*/ 5498079 w 7795534"/>
              <a:gd name="connsiteY10" fmla="*/ 0 h 5032111"/>
              <a:gd name="connsiteX11" fmla="*/ 6116195 w 7795534"/>
              <a:gd name="connsiteY11" fmla="*/ 0 h 5032111"/>
              <a:gd name="connsiteX12" fmla="*/ 6956832 w 7795534"/>
              <a:gd name="connsiteY12" fmla="*/ 0 h 5032111"/>
              <a:gd name="connsiteX13" fmla="*/ 7795534 w 7795534"/>
              <a:gd name="connsiteY13" fmla="*/ 838702 h 5032111"/>
              <a:gd name="connsiteX14" fmla="*/ 7795534 w 7795534"/>
              <a:gd name="connsiteY14" fmla="*/ 1516634 h 5032111"/>
              <a:gd name="connsiteX15" fmla="*/ 7795534 w 7795534"/>
              <a:gd name="connsiteY15" fmla="*/ 2215532 h 5032111"/>
              <a:gd name="connsiteX16" fmla="*/ 7795534 w 7795534"/>
              <a:gd name="connsiteY16" fmla="*/ 2935398 h 5032111"/>
              <a:gd name="connsiteX17" fmla="*/ 7795534 w 7795534"/>
              <a:gd name="connsiteY17" fmla="*/ 2935398 h 5032111"/>
              <a:gd name="connsiteX18" fmla="*/ 7795534 w 7795534"/>
              <a:gd name="connsiteY18" fmla="*/ 3576992 h 5032111"/>
              <a:gd name="connsiteX19" fmla="*/ 7795534 w 7795534"/>
              <a:gd name="connsiteY19" fmla="*/ 4193426 h 5032111"/>
              <a:gd name="connsiteX20" fmla="*/ 7795534 w 7795534"/>
              <a:gd name="connsiteY20" fmla="*/ 4193409 h 5032111"/>
              <a:gd name="connsiteX21" fmla="*/ 6956832 w 7795534"/>
              <a:gd name="connsiteY21" fmla="*/ 5032111 h 5032111"/>
              <a:gd name="connsiteX22" fmla="*/ 6412890 w 7795534"/>
              <a:gd name="connsiteY22" fmla="*/ 5032111 h 5032111"/>
              <a:gd name="connsiteX23" fmla="*/ 5831862 w 7795534"/>
              <a:gd name="connsiteY23" fmla="*/ 5032111 h 5032111"/>
              <a:gd name="connsiteX24" fmla="*/ 5325007 w 7795534"/>
              <a:gd name="connsiteY24" fmla="*/ 5032111 h 5032111"/>
              <a:gd name="connsiteX25" fmla="*/ 4818152 w 7795534"/>
              <a:gd name="connsiteY25" fmla="*/ 5032111 h 5032111"/>
              <a:gd name="connsiteX26" fmla="*/ 4162950 w 7795534"/>
              <a:gd name="connsiteY26" fmla="*/ 5032111 h 5032111"/>
              <a:gd name="connsiteX27" fmla="*/ 3248139 w 7795534"/>
              <a:gd name="connsiteY27" fmla="*/ 5032111 h 5032111"/>
              <a:gd name="connsiteX28" fmla="*/ 2741443 w 7795534"/>
              <a:gd name="connsiteY28" fmla="*/ 5359198 h 5032111"/>
              <a:gd name="connsiteX29" fmla="*/ 2273723 w 7795534"/>
              <a:gd name="connsiteY29" fmla="*/ 5661125 h 5032111"/>
              <a:gd name="connsiteX30" fmla="*/ 1786490 w 7795534"/>
              <a:gd name="connsiteY30" fmla="*/ 5346618 h 5032111"/>
              <a:gd name="connsiteX31" fmla="*/ 1299256 w 7795534"/>
              <a:gd name="connsiteY31" fmla="*/ 5032111 h 5032111"/>
              <a:gd name="connsiteX32" fmla="*/ 838702 w 7795534"/>
              <a:gd name="connsiteY32" fmla="*/ 5032111 h 5032111"/>
              <a:gd name="connsiteX33" fmla="*/ 0 w 7795534"/>
              <a:gd name="connsiteY33" fmla="*/ 4193409 h 5032111"/>
              <a:gd name="connsiteX34" fmla="*/ 0 w 7795534"/>
              <a:gd name="connsiteY34" fmla="*/ 4193426 h 5032111"/>
              <a:gd name="connsiteX35" fmla="*/ 0 w 7795534"/>
              <a:gd name="connsiteY35" fmla="*/ 3602153 h 5032111"/>
              <a:gd name="connsiteX36" fmla="*/ 0 w 7795534"/>
              <a:gd name="connsiteY36" fmla="*/ 2935398 h 5032111"/>
              <a:gd name="connsiteX37" fmla="*/ 0 w 7795534"/>
              <a:gd name="connsiteY37" fmla="*/ 2935398 h 5032111"/>
              <a:gd name="connsiteX38" fmla="*/ 0 w 7795534"/>
              <a:gd name="connsiteY38" fmla="*/ 2299400 h 5032111"/>
              <a:gd name="connsiteX39" fmla="*/ 0 w 7795534"/>
              <a:gd name="connsiteY39" fmla="*/ 1558568 h 5032111"/>
              <a:gd name="connsiteX40" fmla="*/ 0 w 7795534"/>
              <a:gd name="connsiteY40" fmla="*/ 838702 h 503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795534" h="5032111" extrusionOk="0">
                <a:moveTo>
                  <a:pt x="0" y="838702"/>
                </a:moveTo>
                <a:cubicBezTo>
                  <a:pt x="-97662" y="315260"/>
                  <a:pt x="290322" y="31969"/>
                  <a:pt x="838702" y="0"/>
                </a:cubicBezTo>
                <a:cubicBezTo>
                  <a:pt x="986894" y="-9785"/>
                  <a:pt x="1201478" y="-4352"/>
                  <a:pt x="1299256" y="0"/>
                </a:cubicBezTo>
                <a:lnTo>
                  <a:pt x="1299256" y="0"/>
                </a:lnTo>
                <a:cubicBezTo>
                  <a:pt x="1556898" y="-26930"/>
                  <a:pt x="1707063" y="8957"/>
                  <a:pt x="1929395" y="0"/>
                </a:cubicBezTo>
                <a:cubicBezTo>
                  <a:pt x="2151727" y="-8957"/>
                  <a:pt x="2413319" y="9894"/>
                  <a:pt x="2559534" y="0"/>
                </a:cubicBezTo>
                <a:cubicBezTo>
                  <a:pt x="2705749" y="-9894"/>
                  <a:pt x="3052780" y="-14536"/>
                  <a:pt x="3248139" y="0"/>
                </a:cubicBezTo>
                <a:cubicBezTo>
                  <a:pt x="3517392" y="3264"/>
                  <a:pt x="3556445" y="-24602"/>
                  <a:pt x="3792081" y="0"/>
                </a:cubicBezTo>
                <a:cubicBezTo>
                  <a:pt x="4027717" y="24602"/>
                  <a:pt x="4167417" y="-19515"/>
                  <a:pt x="4410196" y="0"/>
                </a:cubicBezTo>
                <a:cubicBezTo>
                  <a:pt x="4652976" y="19515"/>
                  <a:pt x="4710261" y="-6816"/>
                  <a:pt x="4954138" y="0"/>
                </a:cubicBezTo>
                <a:cubicBezTo>
                  <a:pt x="5198015" y="6816"/>
                  <a:pt x="5281083" y="14386"/>
                  <a:pt x="5498079" y="0"/>
                </a:cubicBezTo>
                <a:cubicBezTo>
                  <a:pt x="5715075" y="-14386"/>
                  <a:pt x="5925914" y="-14236"/>
                  <a:pt x="6116195" y="0"/>
                </a:cubicBezTo>
                <a:cubicBezTo>
                  <a:pt x="6306476" y="14236"/>
                  <a:pt x="6728210" y="19718"/>
                  <a:pt x="6956832" y="0"/>
                </a:cubicBezTo>
                <a:cubicBezTo>
                  <a:pt x="7444344" y="37446"/>
                  <a:pt x="7842541" y="433081"/>
                  <a:pt x="7795534" y="838702"/>
                </a:cubicBezTo>
                <a:cubicBezTo>
                  <a:pt x="7790177" y="1171124"/>
                  <a:pt x="7766756" y="1327079"/>
                  <a:pt x="7795534" y="1516634"/>
                </a:cubicBezTo>
                <a:cubicBezTo>
                  <a:pt x="7824312" y="1706189"/>
                  <a:pt x="7820000" y="2057872"/>
                  <a:pt x="7795534" y="2215532"/>
                </a:cubicBezTo>
                <a:cubicBezTo>
                  <a:pt x="7771068" y="2373192"/>
                  <a:pt x="7771811" y="2777240"/>
                  <a:pt x="7795534" y="2935398"/>
                </a:cubicBezTo>
                <a:lnTo>
                  <a:pt x="7795534" y="2935398"/>
                </a:lnTo>
                <a:cubicBezTo>
                  <a:pt x="7811580" y="3236505"/>
                  <a:pt x="7784235" y="3296409"/>
                  <a:pt x="7795534" y="3576992"/>
                </a:cubicBezTo>
                <a:cubicBezTo>
                  <a:pt x="7806833" y="3857575"/>
                  <a:pt x="7816316" y="3985049"/>
                  <a:pt x="7795534" y="4193426"/>
                </a:cubicBezTo>
                <a:cubicBezTo>
                  <a:pt x="7795534" y="4193422"/>
                  <a:pt x="7795533" y="4193414"/>
                  <a:pt x="7795534" y="4193409"/>
                </a:cubicBezTo>
                <a:cubicBezTo>
                  <a:pt x="7770795" y="4695885"/>
                  <a:pt x="7353715" y="5035647"/>
                  <a:pt x="6956832" y="5032111"/>
                </a:cubicBezTo>
                <a:cubicBezTo>
                  <a:pt x="6826086" y="5027834"/>
                  <a:pt x="6526675" y="5007414"/>
                  <a:pt x="6412890" y="5032111"/>
                </a:cubicBezTo>
                <a:cubicBezTo>
                  <a:pt x="6299105" y="5056808"/>
                  <a:pt x="6090326" y="5021028"/>
                  <a:pt x="5831862" y="5032111"/>
                </a:cubicBezTo>
                <a:cubicBezTo>
                  <a:pt x="5573398" y="5043194"/>
                  <a:pt x="5499121" y="5053188"/>
                  <a:pt x="5325007" y="5032111"/>
                </a:cubicBezTo>
                <a:cubicBezTo>
                  <a:pt x="5150894" y="5011034"/>
                  <a:pt x="4957408" y="5032078"/>
                  <a:pt x="4818152" y="5032111"/>
                </a:cubicBezTo>
                <a:cubicBezTo>
                  <a:pt x="4678896" y="5032144"/>
                  <a:pt x="4355296" y="5034687"/>
                  <a:pt x="4162950" y="5032111"/>
                </a:cubicBezTo>
                <a:cubicBezTo>
                  <a:pt x="3970604" y="5029535"/>
                  <a:pt x="3560232" y="4991648"/>
                  <a:pt x="3248139" y="5032111"/>
                </a:cubicBezTo>
                <a:cubicBezTo>
                  <a:pt x="3113182" y="5105343"/>
                  <a:pt x="2912661" y="5256870"/>
                  <a:pt x="2741443" y="5359198"/>
                </a:cubicBezTo>
                <a:cubicBezTo>
                  <a:pt x="2570225" y="5461527"/>
                  <a:pt x="2403723" y="5592459"/>
                  <a:pt x="2273723" y="5661125"/>
                </a:cubicBezTo>
                <a:cubicBezTo>
                  <a:pt x="2137334" y="5594942"/>
                  <a:pt x="1974782" y="5477608"/>
                  <a:pt x="1786490" y="5346618"/>
                </a:cubicBezTo>
                <a:cubicBezTo>
                  <a:pt x="1598198" y="5215628"/>
                  <a:pt x="1443820" y="5151230"/>
                  <a:pt x="1299256" y="5032111"/>
                </a:cubicBezTo>
                <a:cubicBezTo>
                  <a:pt x="1101249" y="5030227"/>
                  <a:pt x="1056067" y="5029235"/>
                  <a:pt x="838702" y="5032111"/>
                </a:cubicBezTo>
                <a:cubicBezTo>
                  <a:pt x="293278" y="5029461"/>
                  <a:pt x="62710" y="4674539"/>
                  <a:pt x="0" y="4193409"/>
                </a:cubicBezTo>
                <a:cubicBezTo>
                  <a:pt x="0" y="4193418"/>
                  <a:pt x="0" y="4193418"/>
                  <a:pt x="0" y="4193426"/>
                </a:cubicBezTo>
                <a:cubicBezTo>
                  <a:pt x="2957" y="4050174"/>
                  <a:pt x="-14352" y="3868477"/>
                  <a:pt x="0" y="3602153"/>
                </a:cubicBezTo>
                <a:cubicBezTo>
                  <a:pt x="14352" y="3335829"/>
                  <a:pt x="-21936" y="3141678"/>
                  <a:pt x="0" y="2935398"/>
                </a:cubicBezTo>
                <a:lnTo>
                  <a:pt x="0" y="2935398"/>
                </a:lnTo>
                <a:cubicBezTo>
                  <a:pt x="14853" y="2712170"/>
                  <a:pt x="9423" y="2478199"/>
                  <a:pt x="0" y="2299400"/>
                </a:cubicBezTo>
                <a:cubicBezTo>
                  <a:pt x="-9423" y="2120601"/>
                  <a:pt x="-9953" y="1890367"/>
                  <a:pt x="0" y="1558568"/>
                </a:cubicBezTo>
                <a:cubicBezTo>
                  <a:pt x="9953" y="1226769"/>
                  <a:pt x="-28004" y="1083723"/>
                  <a:pt x="0" y="838702"/>
                </a:cubicBezTo>
                <a:close/>
              </a:path>
            </a:pathLst>
          </a:custGeom>
          <a:noFill/>
          <a:ln w="44450">
            <a:solidFill>
              <a:srgbClr val="0073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354D50-30D1-6EAD-7B86-0AA735212A6E}"/>
              </a:ext>
            </a:extLst>
          </p:cNvPr>
          <p:cNvSpPr/>
          <p:nvPr/>
        </p:nvSpPr>
        <p:spPr>
          <a:xfrm>
            <a:off x="4737884" y="5868032"/>
            <a:ext cx="541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操作时出现状况？？</a:t>
            </a:r>
            <a:endParaRPr lang="en-US" altLang="zh-CN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3CA8C7D-0647-25CE-38C9-51246EE87EF5}"/>
              </a:ext>
            </a:extLst>
          </p:cNvPr>
          <p:cNvSpPr/>
          <p:nvPr/>
        </p:nvSpPr>
        <p:spPr>
          <a:xfrm rot="21412808">
            <a:off x="10423180" y="6271854"/>
            <a:ext cx="712789" cy="263463"/>
          </a:xfrm>
          <a:custGeom>
            <a:avLst/>
            <a:gdLst>
              <a:gd name="connsiteX0" fmla="*/ 594038 w 1188076"/>
              <a:gd name="connsiteY0" fmla="*/ 0 h 439539"/>
              <a:gd name="connsiteX1" fmla="*/ 1179854 w 1188076"/>
              <a:gd name="connsiteY1" fmla="*/ 375409 h 439539"/>
              <a:gd name="connsiteX2" fmla="*/ 1188076 w 1188076"/>
              <a:gd name="connsiteY2" fmla="*/ 439539 h 439539"/>
              <a:gd name="connsiteX3" fmla="*/ 1057666 w 1188076"/>
              <a:gd name="connsiteY3" fmla="*/ 439539 h 439539"/>
              <a:gd name="connsiteX4" fmla="*/ 1036628 w 1188076"/>
              <a:gd name="connsiteY4" fmla="*/ 397408 h 439539"/>
              <a:gd name="connsiteX5" fmla="*/ 627086 w 1188076"/>
              <a:gd name="connsiteY5" fmla="*/ 216126 h 439539"/>
              <a:gd name="connsiteX6" fmla="*/ 217545 w 1188076"/>
              <a:gd name="connsiteY6" fmla="*/ 397408 h 439539"/>
              <a:gd name="connsiteX7" fmla="*/ 196508 w 1188076"/>
              <a:gd name="connsiteY7" fmla="*/ 439539 h 439539"/>
              <a:gd name="connsiteX8" fmla="*/ 0 w 1188076"/>
              <a:gd name="connsiteY8" fmla="*/ 439539 h 439539"/>
              <a:gd name="connsiteX9" fmla="*/ 8223 w 1188076"/>
              <a:gd name="connsiteY9" fmla="*/ 375409 h 439539"/>
              <a:gd name="connsiteX10" fmla="*/ 594038 w 1188076"/>
              <a:gd name="connsiteY10" fmla="*/ 0 h 439539"/>
              <a:gd name="connsiteX0" fmla="*/ 594038 w 1188076"/>
              <a:gd name="connsiteY0" fmla="*/ 0 h 439539"/>
              <a:gd name="connsiteX1" fmla="*/ 1179854 w 1188076"/>
              <a:gd name="connsiteY1" fmla="*/ 375409 h 439539"/>
              <a:gd name="connsiteX2" fmla="*/ 1188076 w 1188076"/>
              <a:gd name="connsiteY2" fmla="*/ 439539 h 439539"/>
              <a:gd name="connsiteX3" fmla="*/ 1057666 w 1188076"/>
              <a:gd name="connsiteY3" fmla="*/ 439539 h 439539"/>
              <a:gd name="connsiteX4" fmla="*/ 1010972 w 1188076"/>
              <a:gd name="connsiteY4" fmla="*/ 396010 h 439539"/>
              <a:gd name="connsiteX5" fmla="*/ 627086 w 1188076"/>
              <a:gd name="connsiteY5" fmla="*/ 216126 h 439539"/>
              <a:gd name="connsiteX6" fmla="*/ 217545 w 1188076"/>
              <a:gd name="connsiteY6" fmla="*/ 397408 h 439539"/>
              <a:gd name="connsiteX7" fmla="*/ 196508 w 1188076"/>
              <a:gd name="connsiteY7" fmla="*/ 439539 h 439539"/>
              <a:gd name="connsiteX8" fmla="*/ 0 w 1188076"/>
              <a:gd name="connsiteY8" fmla="*/ 439539 h 439539"/>
              <a:gd name="connsiteX9" fmla="*/ 8223 w 1188076"/>
              <a:gd name="connsiteY9" fmla="*/ 375409 h 439539"/>
              <a:gd name="connsiteX10" fmla="*/ 594038 w 1188076"/>
              <a:gd name="connsiteY10" fmla="*/ 0 h 439539"/>
              <a:gd name="connsiteX0" fmla="*/ 594038 w 1188076"/>
              <a:gd name="connsiteY0" fmla="*/ 0 h 444204"/>
              <a:gd name="connsiteX1" fmla="*/ 1179854 w 1188076"/>
              <a:gd name="connsiteY1" fmla="*/ 375409 h 444204"/>
              <a:gd name="connsiteX2" fmla="*/ 1188076 w 1188076"/>
              <a:gd name="connsiteY2" fmla="*/ 439539 h 444204"/>
              <a:gd name="connsiteX3" fmla="*/ 1025246 w 1188076"/>
              <a:gd name="connsiteY3" fmla="*/ 444204 h 444204"/>
              <a:gd name="connsiteX4" fmla="*/ 1010972 w 1188076"/>
              <a:gd name="connsiteY4" fmla="*/ 396010 h 444204"/>
              <a:gd name="connsiteX5" fmla="*/ 627086 w 1188076"/>
              <a:gd name="connsiteY5" fmla="*/ 216126 h 444204"/>
              <a:gd name="connsiteX6" fmla="*/ 217545 w 1188076"/>
              <a:gd name="connsiteY6" fmla="*/ 397408 h 444204"/>
              <a:gd name="connsiteX7" fmla="*/ 196508 w 1188076"/>
              <a:gd name="connsiteY7" fmla="*/ 439539 h 444204"/>
              <a:gd name="connsiteX8" fmla="*/ 0 w 1188076"/>
              <a:gd name="connsiteY8" fmla="*/ 439539 h 444204"/>
              <a:gd name="connsiteX9" fmla="*/ 8223 w 1188076"/>
              <a:gd name="connsiteY9" fmla="*/ 375409 h 444204"/>
              <a:gd name="connsiteX10" fmla="*/ 594038 w 1188076"/>
              <a:gd name="connsiteY10" fmla="*/ 0 h 444204"/>
              <a:gd name="connsiteX0" fmla="*/ 601212 w 1195250"/>
              <a:gd name="connsiteY0" fmla="*/ 0 h 444204"/>
              <a:gd name="connsiteX1" fmla="*/ 1187028 w 1195250"/>
              <a:gd name="connsiteY1" fmla="*/ 375409 h 444204"/>
              <a:gd name="connsiteX2" fmla="*/ 1195250 w 1195250"/>
              <a:gd name="connsiteY2" fmla="*/ 439539 h 444204"/>
              <a:gd name="connsiteX3" fmla="*/ 1032420 w 1195250"/>
              <a:gd name="connsiteY3" fmla="*/ 444204 h 444204"/>
              <a:gd name="connsiteX4" fmla="*/ 1018146 w 1195250"/>
              <a:gd name="connsiteY4" fmla="*/ 396010 h 444204"/>
              <a:gd name="connsiteX5" fmla="*/ 634260 w 1195250"/>
              <a:gd name="connsiteY5" fmla="*/ 216126 h 444204"/>
              <a:gd name="connsiteX6" fmla="*/ 224719 w 1195250"/>
              <a:gd name="connsiteY6" fmla="*/ 397408 h 444204"/>
              <a:gd name="connsiteX7" fmla="*/ 203682 w 1195250"/>
              <a:gd name="connsiteY7" fmla="*/ 439539 h 444204"/>
              <a:gd name="connsiteX8" fmla="*/ 0 w 1195250"/>
              <a:gd name="connsiteY8" fmla="*/ 394116 h 444204"/>
              <a:gd name="connsiteX9" fmla="*/ 15397 w 1195250"/>
              <a:gd name="connsiteY9" fmla="*/ 375409 h 444204"/>
              <a:gd name="connsiteX10" fmla="*/ 601212 w 1195250"/>
              <a:gd name="connsiteY10" fmla="*/ 0 h 444204"/>
              <a:gd name="connsiteX0" fmla="*/ 601212 w 1201777"/>
              <a:gd name="connsiteY0" fmla="*/ 0 h 444204"/>
              <a:gd name="connsiteX1" fmla="*/ 1187028 w 1201777"/>
              <a:gd name="connsiteY1" fmla="*/ 375409 h 444204"/>
              <a:gd name="connsiteX2" fmla="*/ 1201777 w 1201777"/>
              <a:gd name="connsiteY2" fmla="*/ 378779 h 444204"/>
              <a:gd name="connsiteX3" fmla="*/ 1032420 w 1201777"/>
              <a:gd name="connsiteY3" fmla="*/ 444204 h 444204"/>
              <a:gd name="connsiteX4" fmla="*/ 1018146 w 1201777"/>
              <a:gd name="connsiteY4" fmla="*/ 396010 h 444204"/>
              <a:gd name="connsiteX5" fmla="*/ 634260 w 1201777"/>
              <a:gd name="connsiteY5" fmla="*/ 216126 h 444204"/>
              <a:gd name="connsiteX6" fmla="*/ 224719 w 1201777"/>
              <a:gd name="connsiteY6" fmla="*/ 397408 h 444204"/>
              <a:gd name="connsiteX7" fmla="*/ 203682 w 1201777"/>
              <a:gd name="connsiteY7" fmla="*/ 439539 h 444204"/>
              <a:gd name="connsiteX8" fmla="*/ 0 w 1201777"/>
              <a:gd name="connsiteY8" fmla="*/ 394116 h 444204"/>
              <a:gd name="connsiteX9" fmla="*/ 15397 w 1201777"/>
              <a:gd name="connsiteY9" fmla="*/ 375409 h 444204"/>
              <a:gd name="connsiteX10" fmla="*/ 601212 w 1201777"/>
              <a:gd name="connsiteY10" fmla="*/ 0 h 44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1777" h="444204">
                <a:moveTo>
                  <a:pt x="601212" y="0"/>
                </a:moveTo>
                <a:cubicBezTo>
                  <a:pt x="890177" y="0"/>
                  <a:pt x="1131270" y="161163"/>
                  <a:pt x="1187028" y="375409"/>
                </a:cubicBezTo>
                <a:lnTo>
                  <a:pt x="1201777" y="378779"/>
                </a:lnTo>
                <a:lnTo>
                  <a:pt x="1032420" y="444204"/>
                </a:lnTo>
                <a:cubicBezTo>
                  <a:pt x="1025407" y="430160"/>
                  <a:pt x="1025159" y="410054"/>
                  <a:pt x="1018146" y="396010"/>
                </a:cubicBezTo>
                <a:cubicBezTo>
                  <a:pt x="934158" y="287327"/>
                  <a:pt x="766498" y="215893"/>
                  <a:pt x="634260" y="216126"/>
                </a:cubicBezTo>
                <a:cubicBezTo>
                  <a:pt x="502022" y="216359"/>
                  <a:pt x="308707" y="288725"/>
                  <a:pt x="224719" y="397408"/>
                </a:cubicBezTo>
                <a:lnTo>
                  <a:pt x="203682" y="439539"/>
                </a:lnTo>
                <a:lnTo>
                  <a:pt x="0" y="394116"/>
                </a:lnTo>
                <a:lnTo>
                  <a:pt x="15397" y="375409"/>
                </a:lnTo>
                <a:cubicBezTo>
                  <a:pt x="71155" y="161163"/>
                  <a:pt x="312247" y="0"/>
                  <a:pt x="60121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489817-E458-8706-5313-15551C1F65A5}"/>
              </a:ext>
            </a:extLst>
          </p:cNvPr>
          <p:cNvSpPr txBox="1"/>
          <p:nvPr/>
        </p:nvSpPr>
        <p:spPr>
          <a:xfrm>
            <a:off x="4726305" y="448129"/>
            <a:ext cx="61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比如，创建</a:t>
            </a:r>
            <a:r>
              <a:rPr lang="en-US" altLang="zh-CN" sz="20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sz="20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lang="en-US" altLang="zh-CN" sz="20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Action</a:t>
            </a:r>
            <a:r>
              <a:rPr lang="zh-CN" altLang="en-US" sz="20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栏没有内容无法</a:t>
            </a:r>
            <a:r>
              <a:rPr lang="en-US" altLang="zh-CN" sz="20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approve</a:t>
            </a:r>
            <a:r>
              <a:rPr lang="zh-CN" altLang="en-US" sz="20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pic>
        <p:nvPicPr>
          <p:cNvPr id="19" name="Content Placeholder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07634C6-B18F-0AC1-DC0B-FD586BCFE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82" y="907670"/>
            <a:ext cx="7467492" cy="18237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43ECC9-FD92-DC32-DD4C-EC1342696718}"/>
              </a:ext>
            </a:extLst>
          </p:cNvPr>
          <p:cNvSpPr txBox="1"/>
          <p:nvPr/>
        </p:nvSpPr>
        <p:spPr>
          <a:xfrm>
            <a:off x="4464592" y="2867150"/>
            <a:ext cx="7307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53565A"/>
                </a:solidFill>
              </a:rPr>
              <a:t>No Worry!</a:t>
            </a:r>
            <a:r>
              <a:rPr lang="zh-CN" altLang="en-US" sz="2000" b="1" dirty="0">
                <a:solidFill>
                  <a:srgbClr val="53565A"/>
                </a:solidFill>
              </a:rPr>
              <a:t> 点击创建</a:t>
            </a:r>
            <a:r>
              <a:rPr lang="en-US" altLang="zh-CN" sz="2000" b="1" dirty="0">
                <a:solidFill>
                  <a:srgbClr val="53565A"/>
                </a:solidFill>
              </a:rPr>
              <a:t>PDF</a:t>
            </a:r>
            <a:r>
              <a:rPr lang="zh-CN" altLang="en-US" sz="2000" b="1" dirty="0">
                <a:solidFill>
                  <a:srgbClr val="53565A"/>
                </a:solidFill>
              </a:rPr>
              <a:t>后期间屏幕</a:t>
            </a:r>
            <a:r>
              <a:rPr lang="zh-CN" altLang="en-US" sz="2000" b="1" dirty="0">
                <a:solidFill>
                  <a:srgbClr val="FF6C00"/>
                </a:solidFill>
              </a:rPr>
              <a:t>自动刷新</a:t>
            </a:r>
            <a:r>
              <a:rPr lang="zh-CN" altLang="en-US" sz="2000" b="1" dirty="0">
                <a:solidFill>
                  <a:srgbClr val="53565A"/>
                </a:solidFill>
              </a:rPr>
              <a:t>，所需时间根据文件大小会有不同。一般大约需要</a:t>
            </a:r>
            <a:r>
              <a:rPr lang="zh-CN" altLang="en-US" sz="2000" b="1" dirty="0">
                <a:solidFill>
                  <a:srgbClr val="FF6C00"/>
                </a:solidFill>
              </a:rPr>
              <a:t>十分钟</a:t>
            </a:r>
            <a:r>
              <a:rPr lang="zh-CN" altLang="en-US" sz="2000" b="1" dirty="0">
                <a:solidFill>
                  <a:srgbClr val="53565A"/>
                </a:solidFill>
              </a:rPr>
              <a:t>创建完成，创建后就可以</a:t>
            </a:r>
            <a:r>
              <a:rPr lang="en-US" altLang="zh-CN" sz="2000" b="1" dirty="0">
                <a:solidFill>
                  <a:srgbClr val="53565A"/>
                </a:solidFill>
              </a:rPr>
              <a:t>Approve</a:t>
            </a:r>
            <a:r>
              <a:rPr lang="zh-CN" altLang="en-US" sz="2000" b="1" dirty="0">
                <a:solidFill>
                  <a:srgbClr val="53565A"/>
                </a:solidFill>
              </a:rPr>
              <a:t>提交啦！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19B987E-8DF3-7598-A9E9-6224C62CE1BA}"/>
              </a:ext>
            </a:extLst>
          </p:cNvPr>
          <p:cNvSpPr/>
          <p:nvPr/>
        </p:nvSpPr>
        <p:spPr>
          <a:xfrm rot="493669">
            <a:off x="10159196" y="5858159"/>
            <a:ext cx="417996" cy="185354"/>
          </a:xfrm>
          <a:custGeom>
            <a:avLst/>
            <a:gdLst>
              <a:gd name="connsiteX0" fmla="*/ 6611 w 417996"/>
              <a:gd name="connsiteY0" fmla="*/ 0 h 185354"/>
              <a:gd name="connsiteX1" fmla="*/ 410404 w 417996"/>
              <a:gd name="connsiteY1" fmla="*/ 66336 h 185354"/>
              <a:gd name="connsiteX2" fmla="*/ 417996 w 417996"/>
              <a:gd name="connsiteY2" fmla="*/ 93437 h 185354"/>
              <a:gd name="connsiteX3" fmla="*/ 406982 w 417996"/>
              <a:gd name="connsiteY3" fmla="*/ 113635 h 185354"/>
              <a:gd name="connsiteX4" fmla="*/ 6611 w 417996"/>
              <a:gd name="connsiteY4" fmla="*/ 185354 h 185354"/>
              <a:gd name="connsiteX5" fmla="*/ 15 w 417996"/>
              <a:gd name="connsiteY5" fmla="*/ 135618 h 185354"/>
              <a:gd name="connsiteX6" fmla="*/ 267533 w 417996"/>
              <a:gd name="connsiteY6" fmla="*/ 93437 h 185354"/>
              <a:gd name="connsiteX7" fmla="*/ 4074 w 417996"/>
              <a:gd name="connsiteY7" fmla="*/ 64450 h 185354"/>
              <a:gd name="connsiteX8" fmla="*/ 6611 w 417996"/>
              <a:gd name="connsiteY8" fmla="*/ 0 h 18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996" h="185354" fill="none" extrusionOk="0">
                <a:moveTo>
                  <a:pt x="6611" y="0"/>
                </a:moveTo>
                <a:cubicBezTo>
                  <a:pt x="144383" y="40873"/>
                  <a:pt x="301191" y="60339"/>
                  <a:pt x="410404" y="66336"/>
                </a:cubicBezTo>
                <a:cubicBezTo>
                  <a:pt x="410518" y="73670"/>
                  <a:pt x="417689" y="84768"/>
                  <a:pt x="417996" y="93437"/>
                </a:cubicBezTo>
                <a:cubicBezTo>
                  <a:pt x="413951" y="98739"/>
                  <a:pt x="409551" y="107925"/>
                  <a:pt x="406982" y="113635"/>
                </a:cubicBezTo>
                <a:cubicBezTo>
                  <a:pt x="321627" y="130371"/>
                  <a:pt x="153214" y="149407"/>
                  <a:pt x="6611" y="185354"/>
                </a:cubicBezTo>
                <a:cubicBezTo>
                  <a:pt x="1763" y="162857"/>
                  <a:pt x="-769" y="158457"/>
                  <a:pt x="15" y="135618"/>
                </a:cubicBezTo>
                <a:cubicBezTo>
                  <a:pt x="31623" y="132246"/>
                  <a:pt x="230980" y="117288"/>
                  <a:pt x="267533" y="93437"/>
                </a:cubicBezTo>
                <a:cubicBezTo>
                  <a:pt x="161022" y="95372"/>
                  <a:pt x="86344" y="86058"/>
                  <a:pt x="4074" y="64450"/>
                </a:cubicBezTo>
                <a:cubicBezTo>
                  <a:pt x="4770" y="36622"/>
                  <a:pt x="5236" y="30258"/>
                  <a:pt x="6611" y="0"/>
                </a:cubicBezTo>
                <a:close/>
              </a:path>
              <a:path w="417996" h="185354" stroke="0" extrusionOk="0">
                <a:moveTo>
                  <a:pt x="6611" y="0"/>
                </a:moveTo>
                <a:cubicBezTo>
                  <a:pt x="144814" y="40048"/>
                  <a:pt x="290113" y="58346"/>
                  <a:pt x="410404" y="66336"/>
                </a:cubicBezTo>
                <a:cubicBezTo>
                  <a:pt x="410172" y="72897"/>
                  <a:pt x="416464" y="83564"/>
                  <a:pt x="417996" y="93437"/>
                </a:cubicBezTo>
                <a:cubicBezTo>
                  <a:pt x="413615" y="98946"/>
                  <a:pt x="409184" y="107883"/>
                  <a:pt x="406982" y="113635"/>
                </a:cubicBezTo>
                <a:cubicBezTo>
                  <a:pt x="289637" y="135419"/>
                  <a:pt x="164643" y="170193"/>
                  <a:pt x="6611" y="185354"/>
                </a:cubicBezTo>
                <a:cubicBezTo>
                  <a:pt x="2945" y="162844"/>
                  <a:pt x="-150" y="158690"/>
                  <a:pt x="15" y="135618"/>
                </a:cubicBezTo>
                <a:cubicBezTo>
                  <a:pt x="32110" y="131813"/>
                  <a:pt x="228660" y="122739"/>
                  <a:pt x="267533" y="93437"/>
                </a:cubicBezTo>
                <a:cubicBezTo>
                  <a:pt x="160126" y="90675"/>
                  <a:pt x="93659" y="84191"/>
                  <a:pt x="4074" y="64450"/>
                </a:cubicBezTo>
                <a:cubicBezTo>
                  <a:pt x="5532" y="36037"/>
                  <a:pt x="5765" y="30328"/>
                  <a:pt x="6611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6603 w 1046318"/>
                      <a:gd name="connsiteY0" fmla="*/ 0 h 463949"/>
                      <a:gd name="connsiteX1" fmla="*/ 1027316 w 1046318"/>
                      <a:gd name="connsiteY1" fmla="*/ 166042 h 463949"/>
                      <a:gd name="connsiteX2" fmla="*/ 1046318 w 1046318"/>
                      <a:gd name="connsiteY2" fmla="*/ 233879 h 463949"/>
                      <a:gd name="connsiteX3" fmla="*/ 1018750 w 1046318"/>
                      <a:gd name="connsiteY3" fmla="*/ 284435 h 463949"/>
                      <a:gd name="connsiteX4" fmla="*/ 16603 w 1046318"/>
                      <a:gd name="connsiteY4" fmla="*/ 463949 h 463949"/>
                      <a:gd name="connsiteX5" fmla="*/ 93 w 1046318"/>
                      <a:gd name="connsiteY5" fmla="*/ 339460 h 463949"/>
                      <a:gd name="connsiteX6" fmla="*/ 669703 w 1046318"/>
                      <a:gd name="connsiteY6" fmla="*/ 233879 h 463949"/>
                      <a:gd name="connsiteX7" fmla="*/ 10254 w 1046318"/>
                      <a:gd name="connsiteY7" fmla="*/ 161322 h 463949"/>
                      <a:gd name="connsiteX8" fmla="*/ 16603 w 1046318"/>
                      <a:gd name="connsiteY8" fmla="*/ 0 h 463949"/>
                      <a:gd name="connsiteX0" fmla="*/ 16548 w 1046263"/>
                      <a:gd name="connsiteY0" fmla="*/ 0 h 463949"/>
                      <a:gd name="connsiteX1" fmla="*/ 1027261 w 1046263"/>
                      <a:gd name="connsiteY1" fmla="*/ 166042 h 463949"/>
                      <a:gd name="connsiteX2" fmla="*/ 1046263 w 1046263"/>
                      <a:gd name="connsiteY2" fmla="*/ 233879 h 463949"/>
                      <a:gd name="connsiteX3" fmla="*/ 1018695 w 1046263"/>
                      <a:gd name="connsiteY3" fmla="*/ 284435 h 463949"/>
                      <a:gd name="connsiteX4" fmla="*/ 16548 w 1046263"/>
                      <a:gd name="connsiteY4" fmla="*/ 463949 h 463949"/>
                      <a:gd name="connsiteX5" fmla="*/ 38 w 1046263"/>
                      <a:gd name="connsiteY5" fmla="*/ 339460 h 463949"/>
                      <a:gd name="connsiteX6" fmla="*/ 669648 w 1046263"/>
                      <a:gd name="connsiteY6" fmla="*/ 233879 h 463949"/>
                      <a:gd name="connsiteX7" fmla="*/ 10199 w 1046263"/>
                      <a:gd name="connsiteY7" fmla="*/ 161322 h 463949"/>
                      <a:gd name="connsiteX8" fmla="*/ 16548 w 1046263"/>
                      <a:gd name="connsiteY8" fmla="*/ 0 h 463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6263" h="463949" extrusionOk="0">
                        <a:moveTo>
                          <a:pt x="16548" y="0"/>
                        </a:moveTo>
                        <a:cubicBezTo>
                          <a:pt x="367399" y="103280"/>
                          <a:pt x="740992" y="140480"/>
                          <a:pt x="1027261" y="166042"/>
                        </a:cubicBezTo>
                        <a:cubicBezTo>
                          <a:pt x="1026176" y="182358"/>
                          <a:pt x="1045196" y="209077"/>
                          <a:pt x="1046263" y="233879"/>
                        </a:cubicBezTo>
                        <a:cubicBezTo>
                          <a:pt x="1036019" y="246963"/>
                          <a:pt x="1024358" y="269201"/>
                          <a:pt x="1018695" y="284435"/>
                        </a:cubicBezTo>
                        <a:cubicBezTo>
                          <a:pt x="765373" y="361063"/>
                          <a:pt x="376098" y="408796"/>
                          <a:pt x="16548" y="463949"/>
                        </a:cubicBezTo>
                        <a:cubicBezTo>
                          <a:pt x="5770" y="407416"/>
                          <a:pt x="-552" y="397571"/>
                          <a:pt x="38" y="339460"/>
                        </a:cubicBezTo>
                        <a:cubicBezTo>
                          <a:pt x="94612" y="332116"/>
                          <a:pt x="580897" y="299173"/>
                          <a:pt x="669648" y="233879"/>
                        </a:cubicBezTo>
                        <a:cubicBezTo>
                          <a:pt x="402629" y="244366"/>
                          <a:pt x="241902" y="200355"/>
                          <a:pt x="10199" y="161322"/>
                        </a:cubicBezTo>
                        <a:cubicBezTo>
                          <a:pt x="13019" y="89737"/>
                          <a:pt x="12820" y="75526"/>
                          <a:pt x="16548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8008723-9C2D-9291-E36C-C48C0D29D442}"/>
              </a:ext>
            </a:extLst>
          </p:cNvPr>
          <p:cNvSpPr/>
          <p:nvPr/>
        </p:nvSpPr>
        <p:spPr>
          <a:xfrm rot="21177161" flipH="1">
            <a:off x="10922585" y="5845059"/>
            <a:ext cx="440051" cy="185354"/>
          </a:xfrm>
          <a:custGeom>
            <a:avLst/>
            <a:gdLst>
              <a:gd name="connsiteX0" fmla="*/ 6959 w 440051"/>
              <a:gd name="connsiteY0" fmla="*/ 0 h 185354"/>
              <a:gd name="connsiteX1" fmla="*/ 432058 w 440051"/>
              <a:gd name="connsiteY1" fmla="*/ 66336 h 185354"/>
              <a:gd name="connsiteX2" fmla="*/ 440051 w 440051"/>
              <a:gd name="connsiteY2" fmla="*/ 93437 h 185354"/>
              <a:gd name="connsiteX3" fmla="*/ 428456 w 440051"/>
              <a:gd name="connsiteY3" fmla="*/ 113635 h 185354"/>
              <a:gd name="connsiteX4" fmla="*/ 6959 w 440051"/>
              <a:gd name="connsiteY4" fmla="*/ 185354 h 185354"/>
              <a:gd name="connsiteX5" fmla="*/ 15 w 440051"/>
              <a:gd name="connsiteY5" fmla="*/ 135618 h 185354"/>
              <a:gd name="connsiteX6" fmla="*/ 281649 w 440051"/>
              <a:gd name="connsiteY6" fmla="*/ 93437 h 185354"/>
              <a:gd name="connsiteX7" fmla="*/ 4289 w 440051"/>
              <a:gd name="connsiteY7" fmla="*/ 64450 h 185354"/>
              <a:gd name="connsiteX8" fmla="*/ 6959 w 440051"/>
              <a:gd name="connsiteY8" fmla="*/ 0 h 18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051" h="185354" fill="none" extrusionOk="0">
                <a:moveTo>
                  <a:pt x="6959" y="0"/>
                </a:moveTo>
                <a:cubicBezTo>
                  <a:pt x="137451" y="38499"/>
                  <a:pt x="320698" y="63518"/>
                  <a:pt x="432058" y="66336"/>
                </a:cubicBezTo>
                <a:cubicBezTo>
                  <a:pt x="431818" y="73175"/>
                  <a:pt x="439739" y="84951"/>
                  <a:pt x="440051" y="93437"/>
                </a:cubicBezTo>
                <a:cubicBezTo>
                  <a:pt x="436427" y="99719"/>
                  <a:pt x="431318" y="108139"/>
                  <a:pt x="428456" y="113635"/>
                </a:cubicBezTo>
                <a:cubicBezTo>
                  <a:pt x="326224" y="140472"/>
                  <a:pt x="158685" y="160964"/>
                  <a:pt x="6959" y="185354"/>
                </a:cubicBezTo>
                <a:cubicBezTo>
                  <a:pt x="1988" y="162840"/>
                  <a:pt x="-355" y="158751"/>
                  <a:pt x="15" y="135618"/>
                </a:cubicBezTo>
                <a:cubicBezTo>
                  <a:pt x="37773" y="132541"/>
                  <a:pt x="241839" y="114464"/>
                  <a:pt x="281649" y="93437"/>
                </a:cubicBezTo>
                <a:cubicBezTo>
                  <a:pt x="169497" y="95526"/>
                  <a:pt x="98271" y="82071"/>
                  <a:pt x="4289" y="64450"/>
                </a:cubicBezTo>
                <a:cubicBezTo>
                  <a:pt x="5077" y="36562"/>
                  <a:pt x="5757" y="30444"/>
                  <a:pt x="6959" y="0"/>
                </a:cubicBezTo>
                <a:close/>
              </a:path>
              <a:path w="440051" h="185354" stroke="0" extrusionOk="0">
                <a:moveTo>
                  <a:pt x="6959" y="0"/>
                </a:moveTo>
                <a:cubicBezTo>
                  <a:pt x="133983" y="28590"/>
                  <a:pt x="302474" y="59569"/>
                  <a:pt x="432058" y="66336"/>
                </a:cubicBezTo>
                <a:cubicBezTo>
                  <a:pt x="431837" y="72903"/>
                  <a:pt x="438518" y="83563"/>
                  <a:pt x="440051" y="93437"/>
                </a:cubicBezTo>
                <a:cubicBezTo>
                  <a:pt x="435265" y="99131"/>
                  <a:pt x="430683" y="108401"/>
                  <a:pt x="428456" y="113635"/>
                </a:cubicBezTo>
                <a:cubicBezTo>
                  <a:pt x="319821" y="143106"/>
                  <a:pt x="173278" y="170531"/>
                  <a:pt x="6959" y="185354"/>
                </a:cubicBezTo>
                <a:cubicBezTo>
                  <a:pt x="2592" y="162788"/>
                  <a:pt x="-111" y="158585"/>
                  <a:pt x="15" y="135618"/>
                </a:cubicBezTo>
                <a:cubicBezTo>
                  <a:pt x="38231" y="132445"/>
                  <a:pt x="243204" y="120575"/>
                  <a:pt x="281649" y="93437"/>
                </a:cubicBezTo>
                <a:cubicBezTo>
                  <a:pt x="168742" y="91905"/>
                  <a:pt x="94933" y="89506"/>
                  <a:pt x="4289" y="64450"/>
                </a:cubicBezTo>
                <a:cubicBezTo>
                  <a:pt x="5958" y="36122"/>
                  <a:pt x="6273" y="30385"/>
                  <a:pt x="6959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6603 w 1046318"/>
                      <a:gd name="connsiteY0" fmla="*/ 0 h 463949"/>
                      <a:gd name="connsiteX1" fmla="*/ 1027316 w 1046318"/>
                      <a:gd name="connsiteY1" fmla="*/ 166042 h 463949"/>
                      <a:gd name="connsiteX2" fmla="*/ 1046318 w 1046318"/>
                      <a:gd name="connsiteY2" fmla="*/ 233879 h 463949"/>
                      <a:gd name="connsiteX3" fmla="*/ 1018750 w 1046318"/>
                      <a:gd name="connsiteY3" fmla="*/ 284435 h 463949"/>
                      <a:gd name="connsiteX4" fmla="*/ 16603 w 1046318"/>
                      <a:gd name="connsiteY4" fmla="*/ 463949 h 463949"/>
                      <a:gd name="connsiteX5" fmla="*/ 93 w 1046318"/>
                      <a:gd name="connsiteY5" fmla="*/ 339460 h 463949"/>
                      <a:gd name="connsiteX6" fmla="*/ 669703 w 1046318"/>
                      <a:gd name="connsiteY6" fmla="*/ 233879 h 463949"/>
                      <a:gd name="connsiteX7" fmla="*/ 10254 w 1046318"/>
                      <a:gd name="connsiteY7" fmla="*/ 161322 h 463949"/>
                      <a:gd name="connsiteX8" fmla="*/ 16603 w 1046318"/>
                      <a:gd name="connsiteY8" fmla="*/ 0 h 463949"/>
                      <a:gd name="connsiteX0" fmla="*/ 16548 w 1046263"/>
                      <a:gd name="connsiteY0" fmla="*/ 0 h 463949"/>
                      <a:gd name="connsiteX1" fmla="*/ 1027261 w 1046263"/>
                      <a:gd name="connsiteY1" fmla="*/ 166042 h 463949"/>
                      <a:gd name="connsiteX2" fmla="*/ 1046263 w 1046263"/>
                      <a:gd name="connsiteY2" fmla="*/ 233879 h 463949"/>
                      <a:gd name="connsiteX3" fmla="*/ 1018695 w 1046263"/>
                      <a:gd name="connsiteY3" fmla="*/ 284435 h 463949"/>
                      <a:gd name="connsiteX4" fmla="*/ 16548 w 1046263"/>
                      <a:gd name="connsiteY4" fmla="*/ 463949 h 463949"/>
                      <a:gd name="connsiteX5" fmla="*/ 38 w 1046263"/>
                      <a:gd name="connsiteY5" fmla="*/ 339460 h 463949"/>
                      <a:gd name="connsiteX6" fmla="*/ 669648 w 1046263"/>
                      <a:gd name="connsiteY6" fmla="*/ 233879 h 463949"/>
                      <a:gd name="connsiteX7" fmla="*/ 10199 w 1046263"/>
                      <a:gd name="connsiteY7" fmla="*/ 161322 h 463949"/>
                      <a:gd name="connsiteX8" fmla="*/ 16548 w 1046263"/>
                      <a:gd name="connsiteY8" fmla="*/ 0 h 463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6263" h="463949" extrusionOk="0">
                        <a:moveTo>
                          <a:pt x="16548" y="0"/>
                        </a:moveTo>
                        <a:cubicBezTo>
                          <a:pt x="367399" y="103280"/>
                          <a:pt x="740992" y="140480"/>
                          <a:pt x="1027261" y="166042"/>
                        </a:cubicBezTo>
                        <a:cubicBezTo>
                          <a:pt x="1026176" y="182358"/>
                          <a:pt x="1045196" y="209077"/>
                          <a:pt x="1046263" y="233879"/>
                        </a:cubicBezTo>
                        <a:cubicBezTo>
                          <a:pt x="1036019" y="246963"/>
                          <a:pt x="1024358" y="269201"/>
                          <a:pt x="1018695" y="284435"/>
                        </a:cubicBezTo>
                        <a:cubicBezTo>
                          <a:pt x="765373" y="361063"/>
                          <a:pt x="376098" y="408796"/>
                          <a:pt x="16548" y="463949"/>
                        </a:cubicBezTo>
                        <a:cubicBezTo>
                          <a:pt x="5770" y="407416"/>
                          <a:pt x="-552" y="397571"/>
                          <a:pt x="38" y="339460"/>
                        </a:cubicBezTo>
                        <a:cubicBezTo>
                          <a:pt x="94612" y="332116"/>
                          <a:pt x="580897" y="299173"/>
                          <a:pt x="669648" y="233879"/>
                        </a:cubicBezTo>
                        <a:cubicBezTo>
                          <a:pt x="402629" y="244366"/>
                          <a:pt x="241902" y="200355"/>
                          <a:pt x="10199" y="161322"/>
                        </a:cubicBezTo>
                        <a:cubicBezTo>
                          <a:pt x="13019" y="89737"/>
                          <a:pt x="12820" y="75526"/>
                          <a:pt x="16548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A690CD-1993-2833-2AB6-D780D2838F5B}"/>
              </a:ext>
            </a:extLst>
          </p:cNvPr>
          <p:cNvSpPr txBox="1"/>
          <p:nvPr/>
        </p:nvSpPr>
        <p:spPr>
          <a:xfrm>
            <a:off x="4464592" y="4078757"/>
            <a:ext cx="507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6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仍有疑问不能提交？赶快联系我们哦</a:t>
            </a:r>
          </a:p>
        </p:txBody>
      </p:sp>
      <p:pic>
        <p:nvPicPr>
          <p:cNvPr id="27" name="Picture 26" descr="A red and blue chat bubbles&#10;&#10;Description automatically generated">
            <a:extLst>
              <a:ext uri="{FF2B5EF4-FFF2-40B4-BE49-F238E27FC236}">
                <a16:creationId xmlns:a16="http://schemas.microsoft.com/office/drawing/2014/main" id="{3D5AF372-01F1-4E4E-854D-769AECAE9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61" y="4001676"/>
            <a:ext cx="812587" cy="66453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2973236-7E43-1719-975C-077394D01B1C}"/>
              </a:ext>
            </a:extLst>
          </p:cNvPr>
          <p:cNvSpPr/>
          <p:nvPr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73ECD99-29C0-0D48-24E3-658E473384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0B4239-08EE-6C98-AD9E-CC1118F0B9E1}"/>
              </a:ext>
            </a:extLst>
          </p:cNvPr>
          <p:cNvSpPr/>
          <p:nvPr/>
        </p:nvSpPr>
        <p:spPr>
          <a:xfrm>
            <a:off x="7229951" y="4584170"/>
            <a:ext cx="414239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3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PS: </a:t>
            </a:r>
            <a:r>
              <a:rPr lang="zh-CN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3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联系方式见后面内容</a:t>
            </a:r>
            <a:r>
              <a:rPr lang="en-US" altLang="zh-C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3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^^</a:t>
            </a:r>
            <a:endParaRPr lang="en-US" altLang="zh-CN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3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92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2"/>
    </mc:Choice>
    <mc:Fallback>
      <p:transition spd="slow" advTm="23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4" grpId="0"/>
      <p:bldP spid="17" grpId="0" animBg="1"/>
      <p:bldP spid="18" grpId="0"/>
      <p:bldP spid="20" grpId="0"/>
      <p:bldP spid="21" grpId="0" animBg="1"/>
      <p:bldP spid="22" grpId="0" animBg="1"/>
      <p:bldP spid="26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4|5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7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3|4.3|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.9|0.8|10.5|0.8|8.8|0.8|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6843</TotalTime>
  <Words>1506</Words>
  <Application>Microsoft Office PowerPoint</Application>
  <PresentationFormat>Widescreen</PresentationFormat>
  <Paragraphs>131</Paragraphs>
  <Slides>16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微软雅黑</vt:lpstr>
      <vt:lpstr>微软雅黑</vt:lpstr>
      <vt:lpstr>Arial</vt:lpstr>
      <vt:lpstr>Calibri</vt:lpstr>
      <vt:lpstr>Calibri Light</vt:lpstr>
      <vt:lpstr>Wingdings</vt:lpstr>
      <vt:lpstr>Office Theme</vt:lpstr>
      <vt:lpstr>稿件状态“知多少”系列 之一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下期见！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投稿“行话词典”系列之一</dc:title>
  <dc:creator>Zeng, Tracy (ELS-BEI)</dc:creator>
  <cp:lastModifiedBy>Zhang, Aimee (ELS-BEI)</cp:lastModifiedBy>
  <cp:revision>6</cp:revision>
  <dcterms:created xsi:type="dcterms:W3CDTF">2023-07-12T15:34:00Z</dcterms:created>
  <dcterms:modified xsi:type="dcterms:W3CDTF">2023-09-04T00:27:09Z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9ac42a-3eb4-4074-b885-aea26bd6241e_Enabled">
    <vt:lpwstr>true</vt:lpwstr>
  </property>
  <property fmtid="{D5CDD505-2E9C-101B-9397-08002B2CF9AE}" pid="3" name="MSIP_Label_549ac42a-3eb4-4074-b885-aea26bd6241e_SetDate">
    <vt:lpwstr>2023-07-12T15:49:25Z</vt:lpwstr>
  </property>
  <property fmtid="{D5CDD505-2E9C-101B-9397-08002B2CF9AE}" pid="4" name="MSIP_Label_549ac42a-3eb4-4074-b885-aea26bd6241e_Method">
    <vt:lpwstr>Standard</vt:lpwstr>
  </property>
  <property fmtid="{D5CDD505-2E9C-101B-9397-08002B2CF9AE}" pid="5" name="MSIP_Label_549ac42a-3eb4-4074-b885-aea26bd6241e_Name">
    <vt:lpwstr>General Business</vt:lpwstr>
  </property>
  <property fmtid="{D5CDD505-2E9C-101B-9397-08002B2CF9AE}" pid="6" name="MSIP_Label_549ac42a-3eb4-4074-b885-aea26bd6241e_SiteId">
    <vt:lpwstr>9274ee3f-9425-4109-a27f-9fb15c10675d</vt:lpwstr>
  </property>
  <property fmtid="{D5CDD505-2E9C-101B-9397-08002B2CF9AE}" pid="7" name="MSIP_Label_549ac42a-3eb4-4074-b885-aea26bd6241e_ActionId">
    <vt:lpwstr>817f0940-f70a-4d7c-9bfa-641309c966a1</vt:lpwstr>
  </property>
  <property fmtid="{D5CDD505-2E9C-101B-9397-08002B2CF9AE}" pid="8" name="MSIP_Label_549ac42a-3eb4-4074-b885-aea26bd6241e_ContentBits">
    <vt:lpwstr>0</vt:lpwstr>
  </property>
</Properties>
</file>