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5002" r:id="rId2"/>
    <p:sldId id="5179" r:id="rId3"/>
    <p:sldId id="5178" r:id="rId4"/>
    <p:sldId id="5180" r:id="rId5"/>
    <p:sldId id="5182" r:id="rId6"/>
    <p:sldId id="5183" r:id="rId7"/>
    <p:sldId id="5184" r:id="rId8"/>
    <p:sldId id="5185" r:id="rId9"/>
    <p:sldId id="5171" r:id="rId10"/>
    <p:sldId id="516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C00"/>
    <a:srgbClr val="52555A"/>
    <a:srgbClr val="E8E9EA"/>
    <a:srgbClr val="DCDCDD"/>
    <a:srgbClr val="FFFFFF"/>
    <a:srgbClr val="53565A"/>
    <a:srgbClr val="282828"/>
    <a:srgbClr val="0C7DBB"/>
    <a:srgbClr val="496E01"/>
    <a:srgbClr val="F4DC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D5611A-7068-431A-9DD2-336B9CF49127}" v="114" dt="2023-08-16T07:23:26.7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06" autoAdjust="0"/>
    <p:restoredTop sz="94660"/>
  </p:normalViewPr>
  <p:slideViewPr>
    <p:cSldViewPr snapToGrid="0">
      <p:cViewPr varScale="1">
        <p:scale>
          <a:sx n="78" d="100"/>
          <a:sy n="78" d="100"/>
        </p:scale>
        <p:origin x="946" y="43"/>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eng, Tracy (ELS-BEI)" userId="454a5c0e-4518-45c6-96f8-9d3f328845a6" providerId="ADAL" clId="{0BD5611A-7068-431A-9DD2-336B9CF49127}"/>
    <pc:docChg chg="modSld">
      <pc:chgData name="Zeng, Tracy (ELS-BEI)" userId="454a5c0e-4518-45c6-96f8-9d3f328845a6" providerId="ADAL" clId="{0BD5611A-7068-431A-9DD2-336B9CF49127}" dt="2023-08-16T07:23:26.735" v="163"/>
      <pc:docMkLst>
        <pc:docMk/>
      </pc:docMkLst>
      <pc:sldChg chg="addSp delSp modSp mod modTransition modAnim">
        <pc:chgData name="Zeng, Tracy (ELS-BEI)" userId="454a5c0e-4518-45c6-96f8-9d3f328845a6" providerId="ADAL" clId="{0BD5611A-7068-431A-9DD2-336B9CF49127}" dt="2023-08-16T07:08:03.878" v="137"/>
        <pc:sldMkLst>
          <pc:docMk/>
          <pc:sldMk cId="637582833" sldId="5002"/>
        </pc:sldMkLst>
        <pc:picChg chg="add del mod ord">
          <ac:chgData name="Zeng, Tracy (ELS-BEI)" userId="454a5c0e-4518-45c6-96f8-9d3f328845a6" providerId="ADAL" clId="{0BD5611A-7068-431A-9DD2-336B9CF49127}" dt="2023-08-16T06:18:05.758" v="24"/>
          <ac:picMkLst>
            <pc:docMk/>
            <pc:sldMk cId="637582833" sldId="5002"/>
            <ac:picMk id="9" creationId="{B7D4F6F8-1396-6FCA-8435-E3E7DAF6D9C4}"/>
          </ac:picMkLst>
        </pc:picChg>
        <pc:picChg chg="add del mod">
          <ac:chgData name="Zeng, Tracy (ELS-BEI)" userId="454a5c0e-4518-45c6-96f8-9d3f328845a6" providerId="ADAL" clId="{0BD5611A-7068-431A-9DD2-336B9CF49127}" dt="2023-08-16T07:01:56.705" v="107"/>
          <ac:picMkLst>
            <pc:docMk/>
            <pc:sldMk cId="637582833" sldId="5002"/>
            <ac:picMk id="15" creationId="{EC22A6CC-2769-060E-1485-A7C0181A84C1}"/>
          </ac:picMkLst>
        </pc:picChg>
        <pc:picChg chg="add del mod">
          <ac:chgData name="Zeng, Tracy (ELS-BEI)" userId="454a5c0e-4518-45c6-96f8-9d3f328845a6" providerId="ADAL" clId="{0BD5611A-7068-431A-9DD2-336B9CF49127}" dt="2023-08-16T07:01:59.372" v="109"/>
          <ac:picMkLst>
            <pc:docMk/>
            <pc:sldMk cId="637582833" sldId="5002"/>
            <ac:picMk id="16" creationId="{7CC10A68-7050-4682-3371-2A97F9BC37FE}"/>
          </ac:picMkLst>
        </pc:picChg>
        <pc:picChg chg="add del mod ord">
          <ac:chgData name="Zeng, Tracy (ELS-BEI)" userId="454a5c0e-4518-45c6-96f8-9d3f328845a6" providerId="ADAL" clId="{0BD5611A-7068-431A-9DD2-336B9CF49127}" dt="2023-08-16T07:02:29.705" v="110"/>
          <ac:picMkLst>
            <pc:docMk/>
            <pc:sldMk cId="637582833" sldId="5002"/>
            <ac:picMk id="19" creationId="{2B8D3A7C-7726-8EE3-3D80-4F9E73FC9CC1}"/>
          </ac:picMkLst>
        </pc:picChg>
        <pc:picChg chg="add del mod">
          <ac:chgData name="Zeng, Tracy (ELS-BEI)" userId="454a5c0e-4518-45c6-96f8-9d3f328845a6" providerId="ADAL" clId="{0BD5611A-7068-431A-9DD2-336B9CF49127}" dt="2023-08-16T07:02:38.061" v="112"/>
          <ac:picMkLst>
            <pc:docMk/>
            <pc:sldMk cId="637582833" sldId="5002"/>
            <ac:picMk id="20" creationId="{3F89D905-52E4-CD1E-33C2-A2779A0E9A60}"/>
          </ac:picMkLst>
        </pc:picChg>
        <pc:picChg chg="add del mod ord">
          <ac:chgData name="Zeng, Tracy (ELS-BEI)" userId="454a5c0e-4518-45c6-96f8-9d3f328845a6" providerId="ADAL" clId="{0BD5611A-7068-431A-9DD2-336B9CF49127}" dt="2023-08-16T07:03:01.072" v="113"/>
          <ac:picMkLst>
            <pc:docMk/>
            <pc:sldMk cId="637582833" sldId="5002"/>
            <ac:picMk id="23" creationId="{36C1B672-8FAB-284E-30E8-320BF6E0D68A}"/>
          </ac:picMkLst>
        </pc:picChg>
        <pc:picChg chg="add del mod">
          <ac:chgData name="Zeng, Tracy (ELS-BEI)" userId="454a5c0e-4518-45c6-96f8-9d3f328845a6" providerId="ADAL" clId="{0BD5611A-7068-431A-9DD2-336B9CF49127}" dt="2023-08-16T07:03:07.911" v="115"/>
          <ac:picMkLst>
            <pc:docMk/>
            <pc:sldMk cId="637582833" sldId="5002"/>
            <ac:picMk id="24" creationId="{E4CC9637-CCC3-59FE-D3EF-2B02B9163E63}"/>
          </ac:picMkLst>
        </pc:picChg>
        <pc:picChg chg="add del mod ord">
          <ac:chgData name="Zeng, Tracy (ELS-BEI)" userId="454a5c0e-4518-45c6-96f8-9d3f328845a6" providerId="ADAL" clId="{0BD5611A-7068-431A-9DD2-336B9CF49127}" dt="2023-08-16T07:03:39.537" v="116"/>
          <ac:picMkLst>
            <pc:docMk/>
            <pc:sldMk cId="637582833" sldId="5002"/>
            <ac:picMk id="27" creationId="{9D798903-7684-57E7-2B5C-7FD0F3E16720}"/>
          </ac:picMkLst>
        </pc:picChg>
        <pc:picChg chg="add del mod">
          <ac:chgData name="Zeng, Tracy (ELS-BEI)" userId="454a5c0e-4518-45c6-96f8-9d3f328845a6" providerId="ADAL" clId="{0BD5611A-7068-431A-9DD2-336B9CF49127}" dt="2023-08-16T07:04:33.272" v="118"/>
          <ac:picMkLst>
            <pc:docMk/>
            <pc:sldMk cId="637582833" sldId="5002"/>
            <ac:picMk id="28" creationId="{D5A7E406-0B33-23EA-88E3-A373EA9F8658}"/>
          </ac:picMkLst>
        </pc:picChg>
        <pc:picChg chg="add del mod ord">
          <ac:chgData name="Zeng, Tracy (ELS-BEI)" userId="454a5c0e-4518-45c6-96f8-9d3f328845a6" providerId="ADAL" clId="{0BD5611A-7068-431A-9DD2-336B9CF49127}" dt="2023-08-16T07:04:44.840" v="119"/>
          <ac:picMkLst>
            <pc:docMk/>
            <pc:sldMk cId="637582833" sldId="5002"/>
            <ac:picMk id="33" creationId="{B09DCC74-6258-9F67-61EA-1F6C29F3A064}"/>
          </ac:picMkLst>
        </pc:picChg>
        <pc:picChg chg="add del mod">
          <ac:chgData name="Zeng, Tracy (ELS-BEI)" userId="454a5c0e-4518-45c6-96f8-9d3f328845a6" providerId="ADAL" clId="{0BD5611A-7068-431A-9DD2-336B9CF49127}" dt="2023-08-16T07:04:47.243" v="121"/>
          <ac:picMkLst>
            <pc:docMk/>
            <pc:sldMk cId="637582833" sldId="5002"/>
            <ac:picMk id="34" creationId="{051D7FD3-231B-2ACA-A1C2-8AA8FAAADEF8}"/>
          </ac:picMkLst>
        </pc:picChg>
        <pc:picChg chg="add del mod ord">
          <ac:chgData name="Zeng, Tracy (ELS-BEI)" userId="454a5c0e-4518-45c6-96f8-9d3f328845a6" providerId="ADAL" clId="{0BD5611A-7068-431A-9DD2-336B9CF49127}" dt="2023-08-16T07:05:14.658" v="122"/>
          <ac:picMkLst>
            <pc:docMk/>
            <pc:sldMk cId="637582833" sldId="5002"/>
            <ac:picMk id="38" creationId="{3DA30DED-2403-AA14-EDD6-19D604E504B7}"/>
          </ac:picMkLst>
        </pc:picChg>
        <pc:picChg chg="add del mod">
          <ac:chgData name="Zeng, Tracy (ELS-BEI)" userId="454a5c0e-4518-45c6-96f8-9d3f328845a6" providerId="ADAL" clId="{0BD5611A-7068-431A-9DD2-336B9CF49127}" dt="2023-08-16T07:05:17.605" v="124"/>
          <ac:picMkLst>
            <pc:docMk/>
            <pc:sldMk cId="637582833" sldId="5002"/>
            <ac:picMk id="39" creationId="{74593FCF-0C18-E3F3-A24B-1637BB4D7FF4}"/>
          </ac:picMkLst>
        </pc:picChg>
        <pc:picChg chg="add del mod ord">
          <ac:chgData name="Zeng, Tracy (ELS-BEI)" userId="454a5c0e-4518-45c6-96f8-9d3f328845a6" providerId="ADAL" clId="{0BD5611A-7068-431A-9DD2-336B9CF49127}" dt="2023-08-16T07:05:40.715" v="125"/>
          <ac:picMkLst>
            <pc:docMk/>
            <pc:sldMk cId="637582833" sldId="5002"/>
            <ac:picMk id="42" creationId="{1BA8937F-CBED-0EF5-D382-200159E1125F}"/>
          </ac:picMkLst>
        </pc:picChg>
        <pc:picChg chg="add del mod">
          <ac:chgData name="Zeng, Tracy (ELS-BEI)" userId="454a5c0e-4518-45c6-96f8-9d3f328845a6" providerId="ADAL" clId="{0BD5611A-7068-431A-9DD2-336B9CF49127}" dt="2023-08-16T07:05:43.811" v="127"/>
          <ac:picMkLst>
            <pc:docMk/>
            <pc:sldMk cId="637582833" sldId="5002"/>
            <ac:picMk id="43" creationId="{4984E43E-9D2F-7B6A-2743-89B6B6D59BB6}"/>
          </ac:picMkLst>
        </pc:picChg>
        <pc:picChg chg="add del mod ord">
          <ac:chgData name="Zeng, Tracy (ELS-BEI)" userId="454a5c0e-4518-45c6-96f8-9d3f328845a6" providerId="ADAL" clId="{0BD5611A-7068-431A-9DD2-336B9CF49127}" dt="2023-08-16T07:06:07.212" v="128"/>
          <ac:picMkLst>
            <pc:docMk/>
            <pc:sldMk cId="637582833" sldId="5002"/>
            <ac:picMk id="46" creationId="{C35B8A84-9A79-B877-C4B0-B87124DA76FD}"/>
          </ac:picMkLst>
        </pc:picChg>
        <pc:picChg chg="add del mod">
          <ac:chgData name="Zeng, Tracy (ELS-BEI)" userId="454a5c0e-4518-45c6-96f8-9d3f328845a6" providerId="ADAL" clId="{0BD5611A-7068-431A-9DD2-336B9CF49127}" dt="2023-08-16T07:06:09.320" v="130"/>
          <ac:picMkLst>
            <pc:docMk/>
            <pc:sldMk cId="637582833" sldId="5002"/>
            <ac:picMk id="47" creationId="{EE211277-9C8A-7E51-3859-171CEE196B7F}"/>
          </ac:picMkLst>
        </pc:picChg>
        <pc:picChg chg="add del mod ord">
          <ac:chgData name="Zeng, Tracy (ELS-BEI)" userId="454a5c0e-4518-45c6-96f8-9d3f328845a6" providerId="ADAL" clId="{0BD5611A-7068-431A-9DD2-336B9CF49127}" dt="2023-08-16T07:06:21.724" v="131"/>
          <ac:picMkLst>
            <pc:docMk/>
            <pc:sldMk cId="637582833" sldId="5002"/>
            <ac:picMk id="50" creationId="{BEF9C205-BF41-104C-6E8D-36F054659886}"/>
          </ac:picMkLst>
        </pc:picChg>
        <pc:picChg chg="add del mod">
          <ac:chgData name="Zeng, Tracy (ELS-BEI)" userId="454a5c0e-4518-45c6-96f8-9d3f328845a6" providerId="ADAL" clId="{0BD5611A-7068-431A-9DD2-336B9CF49127}" dt="2023-08-16T07:06:24.601" v="133"/>
          <ac:picMkLst>
            <pc:docMk/>
            <pc:sldMk cId="637582833" sldId="5002"/>
            <ac:picMk id="51" creationId="{32CECED1-04E2-EEF3-DEBA-57C1DA039B3E}"/>
          </ac:picMkLst>
        </pc:picChg>
        <pc:picChg chg="add del mod ord">
          <ac:chgData name="Zeng, Tracy (ELS-BEI)" userId="454a5c0e-4518-45c6-96f8-9d3f328845a6" providerId="ADAL" clId="{0BD5611A-7068-431A-9DD2-336B9CF49127}" dt="2023-08-16T07:06:55.406" v="134"/>
          <ac:picMkLst>
            <pc:docMk/>
            <pc:sldMk cId="637582833" sldId="5002"/>
            <ac:picMk id="54" creationId="{35BA8A95-CEA1-4F00-C97F-DAE320E9F118}"/>
          </ac:picMkLst>
        </pc:picChg>
        <pc:picChg chg="add del mod">
          <ac:chgData name="Zeng, Tracy (ELS-BEI)" userId="454a5c0e-4518-45c6-96f8-9d3f328845a6" providerId="ADAL" clId="{0BD5611A-7068-431A-9DD2-336B9CF49127}" dt="2023-08-16T07:07:34.847" v="136"/>
          <ac:picMkLst>
            <pc:docMk/>
            <pc:sldMk cId="637582833" sldId="5002"/>
            <ac:picMk id="55" creationId="{105B0B4D-33BC-A253-9C24-C425F31F19F2}"/>
          </ac:picMkLst>
        </pc:picChg>
        <pc:picChg chg="add del mod ord">
          <ac:chgData name="Zeng, Tracy (ELS-BEI)" userId="454a5c0e-4518-45c6-96f8-9d3f328845a6" providerId="ADAL" clId="{0BD5611A-7068-431A-9DD2-336B9CF49127}" dt="2023-08-16T07:08:03.878" v="137"/>
          <ac:picMkLst>
            <pc:docMk/>
            <pc:sldMk cId="637582833" sldId="5002"/>
            <ac:picMk id="59" creationId="{8BD702A3-7E53-C308-7813-4F7A6ACF200A}"/>
          </ac:picMkLst>
        </pc:picChg>
        <pc:picChg chg="add mod">
          <ac:chgData name="Zeng, Tracy (ELS-BEI)" userId="454a5c0e-4518-45c6-96f8-9d3f328845a6" providerId="ADAL" clId="{0BD5611A-7068-431A-9DD2-336B9CF49127}" dt="2023-08-16T07:08:03.878" v="137"/>
          <ac:picMkLst>
            <pc:docMk/>
            <pc:sldMk cId="637582833" sldId="5002"/>
            <ac:picMk id="60" creationId="{E379ADF4-FB47-26CF-3C2B-D70B7FBFF8C3}"/>
          </ac:picMkLst>
        </pc:picChg>
        <pc:picChg chg="del">
          <ac:chgData name="Zeng, Tracy (ELS-BEI)" userId="454a5c0e-4518-45c6-96f8-9d3f328845a6" providerId="ADAL" clId="{0BD5611A-7068-431A-9DD2-336B9CF49127}" dt="2023-08-16T06:17:51.615" v="23"/>
          <ac:picMkLst>
            <pc:docMk/>
            <pc:sldMk cId="637582833" sldId="5002"/>
            <ac:picMk id="140" creationId="{B9549F0C-5F43-F2B4-1091-2101BD9F8D40}"/>
          </ac:picMkLst>
        </pc:picChg>
      </pc:sldChg>
      <pc:sldChg chg="addSp delSp modSp mod modTransition modAnim">
        <pc:chgData name="Zeng, Tracy (ELS-BEI)" userId="454a5c0e-4518-45c6-96f8-9d3f328845a6" providerId="ADAL" clId="{0BD5611A-7068-431A-9DD2-336B9CF49127}" dt="2023-08-16T07:00:54.438" v="104"/>
        <pc:sldMkLst>
          <pc:docMk/>
          <pc:sldMk cId="1002115146" sldId="5169"/>
        </pc:sldMkLst>
        <pc:picChg chg="add del mod">
          <ac:chgData name="Zeng, Tracy (ELS-BEI)" userId="454a5c0e-4518-45c6-96f8-9d3f328845a6" providerId="ADAL" clId="{0BD5611A-7068-431A-9DD2-336B9CF49127}" dt="2023-08-16T07:00:39.665" v="103"/>
          <ac:picMkLst>
            <pc:docMk/>
            <pc:sldMk cId="1002115146" sldId="5169"/>
            <ac:picMk id="10" creationId="{F0556500-4DF6-436D-52BD-C7C3A3C55070}"/>
          </ac:picMkLst>
        </pc:picChg>
        <pc:picChg chg="add del mod ord">
          <ac:chgData name="Zeng, Tracy (ELS-BEI)" userId="454a5c0e-4518-45c6-96f8-9d3f328845a6" providerId="ADAL" clId="{0BD5611A-7068-431A-9DD2-336B9CF49127}" dt="2023-08-16T07:00:54.438" v="104"/>
          <ac:picMkLst>
            <pc:docMk/>
            <pc:sldMk cId="1002115146" sldId="5169"/>
            <ac:picMk id="15" creationId="{606EA484-D83B-0DFC-667F-C309F8E71CDD}"/>
          </ac:picMkLst>
        </pc:picChg>
        <pc:picChg chg="add mod">
          <ac:chgData name="Zeng, Tracy (ELS-BEI)" userId="454a5c0e-4518-45c6-96f8-9d3f328845a6" providerId="ADAL" clId="{0BD5611A-7068-431A-9DD2-336B9CF49127}" dt="2023-08-16T07:00:54.438" v="104"/>
          <ac:picMkLst>
            <pc:docMk/>
            <pc:sldMk cId="1002115146" sldId="5169"/>
            <ac:picMk id="16" creationId="{3B463B0F-9D14-9781-3B8A-7E01C369FEE2}"/>
          </ac:picMkLst>
        </pc:picChg>
      </pc:sldChg>
      <pc:sldChg chg="addSp delSp modSp mod modTransition modAnim">
        <pc:chgData name="Zeng, Tracy (ELS-BEI)" userId="454a5c0e-4518-45c6-96f8-9d3f328845a6" providerId="ADAL" clId="{0BD5611A-7068-431A-9DD2-336B9CF49127}" dt="2023-08-16T06:56:56.409" v="100"/>
        <pc:sldMkLst>
          <pc:docMk/>
          <pc:sldMk cId="908968548" sldId="5171"/>
        </pc:sldMkLst>
        <pc:picChg chg="add del mod">
          <ac:chgData name="Zeng, Tracy (ELS-BEI)" userId="454a5c0e-4518-45c6-96f8-9d3f328845a6" providerId="ADAL" clId="{0BD5611A-7068-431A-9DD2-336B9CF49127}" dt="2023-08-16T06:54:51.960" v="93"/>
          <ac:picMkLst>
            <pc:docMk/>
            <pc:sldMk cId="908968548" sldId="5171"/>
            <ac:picMk id="23" creationId="{155F983D-BD1B-514C-3FC5-37F450F7DAF8}"/>
          </ac:picMkLst>
        </pc:picChg>
        <pc:picChg chg="add del mod ord">
          <ac:chgData name="Zeng, Tracy (ELS-BEI)" userId="454a5c0e-4518-45c6-96f8-9d3f328845a6" providerId="ADAL" clId="{0BD5611A-7068-431A-9DD2-336B9CF49127}" dt="2023-08-16T06:55:04.394" v="94"/>
          <ac:picMkLst>
            <pc:docMk/>
            <pc:sldMk cId="908968548" sldId="5171"/>
            <ac:picMk id="26" creationId="{9E208005-7F7F-DEF1-2F93-2F08A4F24CA9}"/>
          </ac:picMkLst>
        </pc:picChg>
        <pc:picChg chg="add del mod">
          <ac:chgData name="Zeng, Tracy (ELS-BEI)" userId="454a5c0e-4518-45c6-96f8-9d3f328845a6" providerId="ADAL" clId="{0BD5611A-7068-431A-9DD2-336B9CF49127}" dt="2023-08-16T06:55:06.884" v="96"/>
          <ac:picMkLst>
            <pc:docMk/>
            <pc:sldMk cId="908968548" sldId="5171"/>
            <ac:picMk id="27" creationId="{23CD9EB4-D3FC-9437-945F-395F1439248C}"/>
          </ac:picMkLst>
        </pc:picChg>
        <pc:picChg chg="add del mod ord">
          <ac:chgData name="Zeng, Tracy (ELS-BEI)" userId="454a5c0e-4518-45c6-96f8-9d3f328845a6" providerId="ADAL" clId="{0BD5611A-7068-431A-9DD2-336B9CF49127}" dt="2023-08-16T06:55:47.301" v="97"/>
          <ac:picMkLst>
            <pc:docMk/>
            <pc:sldMk cId="908968548" sldId="5171"/>
            <ac:picMk id="30" creationId="{7AE45761-709C-A317-B4A0-A1EBC634F24C}"/>
          </ac:picMkLst>
        </pc:picChg>
        <pc:picChg chg="add del mod">
          <ac:chgData name="Zeng, Tracy (ELS-BEI)" userId="454a5c0e-4518-45c6-96f8-9d3f328845a6" providerId="ADAL" clId="{0BD5611A-7068-431A-9DD2-336B9CF49127}" dt="2023-08-16T06:56:12.387" v="99"/>
          <ac:picMkLst>
            <pc:docMk/>
            <pc:sldMk cId="908968548" sldId="5171"/>
            <ac:picMk id="31" creationId="{61BBC55A-C06C-7E3B-A09D-C74F5F75AC9B}"/>
          </ac:picMkLst>
        </pc:picChg>
        <pc:picChg chg="add del mod ord">
          <ac:chgData name="Zeng, Tracy (ELS-BEI)" userId="454a5c0e-4518-45c6-96f8-9d3f328845a6" providerId="ADAL" clId="{0BD5611A-7068-431A-9DD2-336B9CF49127}" dt="2023-08-16T06:56:56.409" v="100"/>
          <ac:picMkLst>
            <pc:docMk/>
            <pc:sldMk cId="908968548" sldId="5171"/>
            <ac:picMk id="34" creationId="{DFD690F9-747A-5889-8E4D-021C6338B383}"/>
          </ac:picMkLst>
        </pc:picChg>
        <pc:picChg chg="add mod">
          <ac:chgData name="Zeng, Tracy (ELS-BEI)" userId="454a5c0e-4518-45c6-96f8-9d3f328845a6" providerId="ADAL" clId="{0BD5611A-7068-431A-9DD2-336B9CF49127}" dt="2023-08-16T06:56:56.409" v="100"/>
          <ac:picMkLst>
            <pc:docMk/>
            <pc:sldMk cId="908968548" sldId="5171"/>
            <ac:picMk id="35" creationId="{54608753-1C5C-3B43-84C7-72D32CF3096B}"/>
          </ac:picMkLst>
        </pc:picChg>
      </pc:sldChg>
      <pc:sldChg chg="addSp delSp modSp mod modTransition modAnim">
        <pc:chgData name="Zeng, Tracy (ELS-BEI)" userId="454a5c0e-4518-45c6-96f8-9d3f328845a6" providerId="ADAL" clId="{0BD5611A-7068-431A-9DD2-336B9CF49127}" dt="2023-08-16T07:10:10.045" v="145"/>
        <pc:sldMkLst>
          <pc:docMk/>
          <pc:sldMk cId="691005715" sldId="5178"/>
        </pc:sldMkLst>
        <pc:picChg chg="add del mod">
          <ac:chgData name="Zeng, Tracy (ELS-BEI)" userId="454a5c0e-4518-45c6-96f8-9d3f328845a6" providerId="ADAL" clId="{0BD5611A-7068-431A-9DD2-336B9CF49127}" dt="2023-08-16T07:09:52.413" v="144"/>
          <ac:picMkLst>
            <pc:docMk/>
            <pc:sldMk cId="691005715" sldId="5178"/>
            <ac:picMk id="11" creationId="{4819B0DC-6042-BB0F-E833-1753FEDA14BC}"/>
          </ac:picMkLst>
        </pc:picChg>
        <pc:picChg chg="add del mod ord">
          <ac:chgData name="Zeng, Tracy (ELS-BEI)" userId="454a5c0e-4518-45c6-96f8-9d3f328845a6" providerId="ADAL" clId="{0BD5611A-7068-431A-9DD2-336B9CF49127}" dt="2023-08-16T07:10:10.045" v="145"/>
          <ac:picMkLst>
            <pc:docMk/>
            <pc:sldMk cId="691005715" sldId="5178"/>
            <ac:picMk id="14" creationId="{F34FADAF-FF05-4BD9-0CE1-AFEA75CEA9B9}"/>
          </ac:picMkLst>
        </pc:picChg>
        <pc:picChg chg="add mod">
          <ac:chgData name="Zeng, Tracy (ELS-BEI)" userId="454a5c0e-4518-45c6-96f8-9d3f328845a6" providerId="ADAL" clId="{0BD5611A-7068-431A-9DD2-336B9CF49127}" dt="2023-08-16T07:10:10.045" v="145"/>
          <ac:picMkLst>
            <pc:docMk/>
            <pc:sldMk cId="691005715" sldId="5178"/>
            <ac:picMk id="15" creationId="{B63B8DE4-50C8-EC3D-738C-AA7F5345C01B}"/>
          </ac:picMkLst>
        </pc:picChg>
      </pc:sldChg>
      <pc:sldChg chg="addSp delSp modSp mod modTransition modAnim">
        <pc:chgData name="Zeng, Tracy (ELS-BEI)" userId="454a5c0e-4518-45c6-96f8-9d3f328845a6" providerId="ADAL" clId="{0BD5611A-7068-431A-9DD2-336B9CF49127}" dt="2023-08-16T07:09:16.761" v="141"/>
        <pc:sldMkLst>
          <pc:docMk/>
          <pc:sldMk cId="2176419135" sldId="5179"/>
        </pc:sldMkLst>
        <pc:picChg chg="add del mod">
          <ac:chgData name="Zeng, Tracy (ELS-BEI)" userId="454a5c0e-4518-45c6-96f8-9d3f328845a6" providerId="ADAL" clId="{0BD5611A-7068-431A-9DD2-336B9CF49127}" dt="2023-08-16T07:09:04.820" v="140"/>
          <ac:picMkLst>
            <pc:docMk/>
            <pc:sldMk cId="2176419135" sldId="5179"/>
            <ac:picMk id="45" creationId="{39B3A8DD-D9A5-61F5-A4A5-8369BE7A4996}"/>
          </ac:picMkLst>
        </pc:picChg>
        <pc:picChg chg="add del mod ord">
          <ac:chgData name="Zeng, Tracy (ELS-BEI)" userId="454a5c0e-4518-45c6-96f8-9d3f328845a6" providerId="ADAL" clId="{0BD5611A-7068-431A-9DD2-336B9CF49127}" dt="2023-08-16T07:09:16.761" v="141"/>
          <ac:picMkLst>
            <pc:docMk/>
            <pc:sldMk cId="2176419135" sldId="5179"/>
            <ac:picMk id="60" creationId="{F950F792-DBBC-280D-A59E-6A86B9A577CE}"/>
          </ac:picMkLst>
        </pc:picChg>
        <pc:picChg chg="add mod">
          <ac:chgData name="Zeng, Tracy (ELS-BEI)" userId="454a5c0e-4518-45c6-96f8-9d3f328845a6" providerId="ADAL" clId="{0BD5611A-7068-431A-9DD2-336B9CF49127}" dt="2023-08-16T07:09:16.761" v="141"/>
          <ac:picMkLst>
            <pc:docMk/>
            <pc:sldMk cId="2176419135" sldId="5179"/>
            <ac:picMk id="61" creationId="{208DFCA1-ABF3-498F-F945-A052065047C7}"/>
          </ac:picMkLst>
        </pc:picChg>
      </pc:sldChg>
      <pc:sldChg chg="addSp delSp modSp mod modTransition modAnim">
        <pc:chgData name="Zeng, Tracy (ELS-BEI)" userId="454a5c0e-4518-45c6-96f8-9d3f328845a6" providerId="ADAL" clId="{0BD5611A-7068-431A-9DD2-336B9CF49127}" dt="2023-08-16T07:20:50.358" v="151"/>
        <pc:sldMkLst>
          <pc:docMk/>
          <pc:sldMk cId="1904638629" sldId="5180"/>
        </pc:sldMkLst>
        <pc:picChg chg="add del mod">
          <ac:chgData name="Zeng, Tracy (ELS-BEI)" userId="454a5c0e-4518-45c6-96f8-9d3f328845a6" providerId="ADAL" clId="{0BD5611A-7068-431A-9DD2-336B9CF49127}" dt="2023-08-16T06:10:58.599" v="2"/>
          <ac:picMkLst>
            <pc:docMk/>
            <pc:sldMk cId="1904638629" sldId="5180"/>
            <ac:picMk id="32" creationId="{BBF0780E-E8F1-D741-7C7F-B20C7136BF50}"/>
          </ac:picMkLst>
        </pc:picChg>
        <pc:picChg chg="add del mod">
          <ac:chgData name="Zeng, Tracy (ELS-BEI)" userId="454a5c0e-4518-45c6-96f8-9d3f328845a6" providerId="ADAL" clId="{0BD5611A-7068-431A-9DD2-336B9CF49127}" dt="2023-08-16T06:11:23.174" v="5"/>
          <ac:picMkLst>
            <pc:docMk/>
            <pc:sldMk cId="1904638629" sldId="5180"/>
            <ac:picMk id="35" creationId="{667B50E6-0854-6321-409F-EE49D0FB9D70}"/>
          </ac:picMkLst>
        </pc:picChg>
        <pc:picChg chg="add del mod">
          <ac:chgData name="Zeng, Tracy (ELS-BEI)" userId="454a5c0e-4518-45c6-96f8-9d3f328845a6" providerId="ADAL" clId="{0BD5611A-7068-431A-9DD2-336B9CF49127}" dt="2023-08-16T06:12:10.015" v="8"/>
          <ac:picMkLst>
            <pc:docMk/>
            <pc:sldMk cId="1904638629" sldId="5180"/>
            <ac:picMk id="38" creationId="{82631B71-DC28-FE58-49EC-E25468579CD5}"/>
          </ac:picMkLst>
        </pc:picChg>
        <pc:picChg chg="add del mod">
          <ac:chgData name="Zeng, Tracy (ELS-BEI)" userId="454a5c0e-4518-45c6-96f8-9d3f328845a6" providerId="ADAL" clId="{0BD5611A-7068-431A-9DD2-336B9CF49127}" dt="2023-08-16T06:13:07.551" v="11"/>
          <ac:picMkLst>
            <pc:docMk/>
            <pc:sldMk cId="1904638629" sldId="5180"/>
            <ac:picMk id="41" creationId="{374011B7-D713-1B62-107F-75A93F768026}"/>
          </ac:picMkLst>
        </pc:picChg>
        <pc:picChg chg="add del mod">
          <ac:chgData name="Zeng, Tracy (ELS-BEI)" userId="454a5c0e-4518-45c6-96f8-9d3f328845a6" providerId="ADAL" clId="{0BD5611A-7068-431A-9DD2-336B9CF49127}" dt="2023-08-16T06:14:29.270" v="14"/>
          <ac:picMkLst>
            <pc:docMk/>
            <pc:sldMk cId="1904638629" sldId="5180"/>
            <ac:picMk id="45" creationId="{01F68A0B-B086-9C6C-55CB-333BB7308F20}"/>
          </ac:picMkLst>
        </pc:picChg>
        <pc:picChg chg="add del mod">
          <ac:chgData name="Zeng, Tracy (ELS-BEI)" userId="454a5c0e-4518-45c6-96f8-9d3f328845a6" providerId="ADAL" clId="{0BD5611A-7068-431A-9DD2-336B9CF49127}" dt="2023-08-16T06:14:31.764" v="16"/>
          <ac:picMkLst>
            <pc:docMk/>
            <pc:sldMk cId="1904638629" sldId="5180"/>
            <ac:picMk id="46" creationId="{0CA45689-AA2A-9F39-8286-B196A0C0A3FF}"/>
          </ac:picMkLst>
        </pc:picChg>
        <pc:picChg chg="add del mod ord">
          <ac:chgData name="Zeng, Tracy (ELS-BEI)" userId="454a5c0e-4518-45c6-96f8-9d3f328845a6" providerId="ADAL" clId="{0BD5611A-7068-431A-9DD2-336B9CF49127}" dt="2023-08-16T06:15:19.936" v="17"/>
          <ac:picMkLst>
            <pc:docMk/>
            <pc:sldMk cId="1904638629" sldId="5180"/>
            <ac:picMk id="49" creationId="{AC1787C0-40CD-899E-9ED3-758905512B27}"/>
          </ac:picMkLst>
        </pc:picChg>
        <pc:picChg chg="add del mod">
          <ac:chgData name="Zeng, Tracy (ELS-BEI)" userId="454a5c0e-4518-45c6-96f8-9d3f328845a6" providerId="ADAL" clId="{0BD5611A-7068-431A-9DD2-336B9CF49127}" dt="2023-08-16T07:19:13.740" v="147"/>
          <ac:picMkLst>
            <pc:docMk/>
            <pc:sldMk cId="1904638629" sldId="5180"/>
            <ac:picMk id="50" creationId="{44BFBC56-C1A6-7375-8D4F-C914FFD55D83}"/>
          </ac:picMkLst>
        </pc:picChg>
        <pc:picChg chg="add del mod ord">
          <ac:chgData name="Zeng, Tracy (ELS-BEI)" userId="454a5c0e-4518-45c6-96f8-9d3f328845a6" providerId="ADAL" clId="{0BD5611A-7068-431A-9DD2-336B9CF49127}" dt="2023-08-16T07:19:56.874" v="148"/>
          <ac:picMkLst>
            <pc:docMk/>
            <pc:sldMk cId="1904638629" sldId="5180"/>
            <ac:picMk id="62" creationId="{A52DC492-813F-9261-1526-D6A5C4D33A0E}"/>
          </ac:picMkLst>
        </pc:picChg>
        <pc:picChg chg="add del mod">
          <ac:chgData name="Zeng, Tracy (ELS-BEI)" userId="454a5c0e-4518-45c6-96f8-9d3f328845a6" providerId="ADAL" clId="{0BD5611A-7068-431A-9DD2-336B9CF49127}" dt="2023-08-16T07:19:59.248" v="150"/>
          <ac:picMkLst>
            <pc:docMk/>
            <pc:sldMk cId="1904638629" sldId="5180"/>
            <ac:picMk id="63" creationId="{6DF198B3-418A-2D9A-DE69-B0642352FE7B}"/>
          </ac:picMkLst>
        </pc:picChg>
        <pc:picChg chg="add del mod ord">
          <ac:chgData name="Zeng, Tracy (ELS-BEI)" userId="454a5c0e-4518-45c6-96f8-9d3f328845a6" providerId="ADAL" clId="{0BD5611A-7068-431A-9DD2-336B9CF49127}" dt="2023-08-16T07:20:50.358" v="151"/>
          <ac:picMkLst>
            <pc:docMk/>
            <pc:sldMk cId="1904638629" sldId="5180"/>
            <ac:picMk id="2114" creationId="{78F2C956-E026-F8C8-1F76-C2DBBF650123}"/>
          </ac:picMkLst>
        </pc:picChg>
        <pc:picChg chg="add mod">
          <ac:chgData name="Zeng, Tracy (ELS-BEI)" userId="454a5c0e-4518-45c6-96f8-9d3f328845a6" providerId="ADAL" clId="{0BD5611A-7068-431A-9DD2-336B9CF49127}" dt="2023-08-16T07:20:50.358" v="151"/>
          <ac:picMkLst>
            <pc:docMk/>
            <pc:sldMk cId="1904638629" sldId="5180"/>
            <ac:picMk id="2115" creationId="{6A2DBDD1-3B57-D709-316B-9C5F07D365DA}"/>
          </ac:picMkLst>
        </pc:picChg>
      </pc:sldChg>
      <pc:sldChg chg="addSp delSp modSp mod modTransition modAnim">
        <pc:chgData name="Zeng, Tracy (ELS-BEI)" userId="454a5c0e-4518-45c6-96f8-9d3f328845a6" providerId="ADAL" clId="{0BD5611A-7068-431A-9DD2-336B9CF49127}" dt="2023-08-16T07:23:26.735" v="163"/>
        <pc:sldMkLst>
          <pc:docMk/>
          <pc:sldMk cId="2561839823" sldId="5182"/>
        </pc:sldMkLst>
        <pc:spChg chg="mod">
          <ac:chgData name="Zeng, Tracy (ELS-BEI)" userId="454a5c0e-4518-45c6-96f8-9d3f328845a6" providerId="ADAL" clId="{0BD5611A-7068-431A-9DD2-336B9CF49127}" dt="2023-08-16T07:22:08.255" v="157"/>
          <ac:spMkLst>
            <pc:docMk/>
            <pc:sldMk cId="2561839823" sldId="5182"/>
            <ac:spMk id="32" creationId="{9AB4EBB1-C2A0-8070-1AD9-771695957B6D}"/>
          </ac:spMkLst>
        </pc:spChg>
        <pc:picChg chg="add del mod">
          <ac:chgData name="Zeng, Tracy (ELS-BEI)" userId="454a5c0e-4518-45c6-96f8-9d3f328845a6" providerId="ADAL" clId="{0BD5611A-7068-431A-9DD2-336B9CF49127}" dt="2023-08-16T06:17:38.206" v="20"/>
          <ac:picMkLst>
            <pc:docMk/>
            <pc:sldMk cId="2561839823" sldId="5182"/>
            <ac:picMk id="19" creationId="{E0200780-23D8-45A7-A9DA-4D413822277A}"/>
          </ac:picMkLst>
        </pc:picChg>
        <pc:picChg chg="add del mod ord">
          <ac:chgData name="Zeng, Tracy (ELS-BEI)" userId="454a5c0e-4518-45c6-96f8-9d3f328845a6" providerId="ADAL" clId="{0BD5611A-7068-431A-9DD2-336B9CF49127}" dt="2023-08-16T06:17:47.267" v="21"/>
          <ac:picMkLst>
            <pc:docMk/>
            <pc:sldMk cId="2561839823" sldId="5182"/>
            <ac:picMk id="22" creationId="{2BE5CD98-92BF-37F4-98A7-1355EDCC3BEB}"/>
          </ac:picMkLst>
        </pc:picChg>
        <pc:picChg chg="add del mod">
          <ac:chgData name="Zeng, Tracy (ELS-BEI)" userId="454a5c0e-4518-45c6-96f8-9d3f328845a6" providerId="ADAL" clId="{0BD5611A-7068-431A-9DD2-336B9CF49127}" dt="2023-08-16T06:18:34.599" v="27"/>
          <ac:picMkLst>
            <pc:docMk/>
            <pc:sldMk cId="2561839823" sldId="5182"/>
            <ac:picMk id="26" creationId="{E9F71069-F86E-481E-D7E3-3B06266B830A}"/>
          </ac:picMkLst>
        </pc:picChg>
        <pc:picChg chg="add del mod">
          <ac:chgData name="Zeng, Tracy (ELS-BEI)" userId="454a5c0e-4518-45c6-96f8-9d3f328845a6" providerId="ADAL" clId="{0BD5611A-7068-431A-9DD2-336B9CF49127}" dt="2023-08-16T06:18:45.766" v="29"/>
          <ac:picMkLst>
            <pc:docMk/>
            <pc:sldMk cId="2561839823" sldId="5182"/>
            <ac:picMk id="27" creationId="{BA6A44D9-13EF-8321-CDD7-F888D5278E12}"/>
          </ac:picMkLst>
        </pc:picChg>
        <pc:picChg chg="add del mod ord">
          <ac:chgData name="Zeng, Tracy (ELS-BEI)" userId="454a5c0e-4518-45c6-96f8-9d3f328845a6" providerId="ADAL" clId="{0BD5611A-7068-431A-9DD2-336B9CF49127}" dt="2023-08-16T06:18:55.443" v="30"/>
          <ac:picMkLst>
            <pc:docMk/>
            <pc:sldMk cId="2561839823" sldId="5182"/>
            <ac:picMk id="36" creationId="{BDE70E9C-E4B3-9D49-3542-6116EB571DEC}"/>
          </ac:picMkLst>
        </pc:picChg>
        <pc:picChg chg="add del mod">
          <ac:chgData name="Zeng, Tracy (ELS-BEI)" userId="454a5c0e-4518-45c6-96f8-9d3f328845a6" providerId="ADAL" clId="{0BD5611A-7068-431A-9DD2-336B9CF49127}" dt="2023-08-16T06:18:58.067" v="32"/>
          <ac:picMkLst>
            <pc:docMk/>
            <pc:sldMk cId="2561839823" sldId="5182"/>
            <ac:picMk id="37" creationId="{2EB4EE1E-47E4-4B0E-184F-5DE99721FB43}"/>
          </ac:picMkLst>
        </pc:picChg>
        <pc:picChg chg="add del mod ord">
          <ac:chgData name="Zeng, Tracy (ELS-BEI)" userId="454a5c0e-4518-45c6-96f8-9d3f328845a6" providerId="ADAL" clId="{0BD5611A-7068-431A-9DD2-336B9CF49127}" dt="2023-08-16T06:19:45.929" v="33"/>
          <ac:picMkLst>
            <pc:docMk/>
            <pc:sldMk cId="2561839823" sldId="5182"/>
            <ac:picMk id="40" creationId="{4154C28B-B6E2-DE6A-263C-99523F45487C}"/>
          </ac:picMkLst>
        </pc:picChg>
        <pc:picChg chg="add del mod">
          <ac:chgData name="Zeng, Tracy (ELS-BEI)" userId="454a5c0e-4518-45c6-96f8-9d3f328845a6" providerId="ADAL" clId="{0BD5611A-7068-431A-9DD2-336B9CF49127}" dt="2023-08-16T06:20:59.895" v="35"/>
          <ac:picMkLst>
            <pc:docMk/>
            <pc:sldMk cId="2561839823" sldId="5182"/>
            <ac:picMk id="41" creationId="{4E3CE399-B106-EAF8-0819-26E55BB967BA}"/>
          </ac:picMkLst>
        </pc:picChg>
        <pc:picChg chg="add del mod ord">
          <ac:chgData name="Zeng, Tracy (ELS-BEI)" userId="454a5c0e-4518-45c6-96f8-9d3f328845a6" providerId="ADAL" clId="{0BD5611A-7068-431A-9DD2-336B9CF49127}" dt="2023-08-16T06:21:07.818" v="36"/>
          <ac:picMkLst>
            <pc:docMk/>
            <pc:sldMk cId="2561839823" sldId="5182"/>
            <ac:picMk id="46" creationId="{8793AFC1-1C7F-C033-CBC1-E117FA4020CE}"/>
          </ac:picMkLst>
        </pc:picChg>
        <pc:picChg chg="add del mod">
          <ac:chgData name="Zeng, Tracy (ELS-BEI)" userId="454a5c0e-4518-45c6-96f8-9d3f328845a6" providerId="ADAL" clId="{0BD5611A-7068-431A-9DD2-336B9CF49127}" dt="2023-08-16T06:21:09.928" v="38"/>
          <ac:picMkLst>
            <pc:docMk/>
            <pc:sldMk cId="2561839823" sldId="5182"/>
            <ac:picMk id="47" creationId="{92B0BEE9-8897-960E-56EB-C12D03E7ADC0}"/>
          </ac:picMkLst>
        </pc:picChg>
        <pc:picChg chg="add del mod ord">
          <ac:chgData name="Zeng, Tracy (ELS-BEI)" userId="454a5c0e-4518-45c6-96f8-9d3f328845a6" providerId="ADAL" clId="{0BD5611A-7068-431A-9DD2-336B9CF49127}" dt="2023-08-16T06:21:22.120" v="39"/>
          <ac:picMkLst>
            <pc:docMk/>
            <pc:sldMk cId="2561839823" sldId="5182"/>
            <ac:picMk id="50" creationId="{6993DA6C-E1C5-0149-D99D-47BBA30F6D3F}"/>
          </ac:picMkLst>
        </pc:picChg>
        <pc:picChg chg="add del mod">
          <ac:chgData name="Zeng, Tracy (ELS-BEI)" userId="454a5c0e-4518-45c6-96f8-9d3f328845a6" providerId="ADAL" clId="{0BD5611A-7068-431A-9DD2-336B9CF49127}" dt="2023-08-16T06:21:48.259" v="42"/>
          <ac:picMkLst>
            <pc:docMk/>
            <pc:sldMk cId="2561839823" sldId="5182"/>
            <ac:picMk id="2113" creationId="{6D41394F-A59D-132E-BF18-8A277C46942E}"/>
          </ac:picMkLst>
        </pc:picChg>
        <pc:picChg chg="add del mod">
          <ac:chgData name="Zeng, Tracy (ELS-BEI)" userId="454a5c0e-4518-45c6-96f8-9d3f328845a6" providerId="ADAL" clId="{0BD5611A-7068-431A-9DD2-336B9CF49127}" dt="2023-08-16T06:23:01.987" v="45"/>
          <ac:picMkLst>
            <pc:docMk/>
            <pc:sldMk cId="2561839823" sldId="5182"/>
            <ac:picMk id="2115" creationId="{32CA6570-3950-B932-0C1B-751264E983F6}"/>
          </ac:picMkLst>
        </pc:picChg>
        <pc:picChg chg="add del mod">
          <ac:chgData name="Zeng, Tracy (ELS-BEI)" userId="454a5c0e-4518-45c6-96f8-9d3f328845a6" providerId="ADAL" clId="{0BD5611A-7068-431A-9DD2-336B9CF49127}" dt="2023-08-16T06:24:38.875" v="47"/>
          <ac:picMkLst>
            <pc:docMk/>
            <pc:sldMk cId="2561839823" sldId="5182"/>
            <ac:picMk id="2116" creationId="{D48FDBA3-D345-C6ED-969F-FF5F4001D4BA}"/>
          </ac:picMkLst>
        </pc:picChg>
        <pc:picChg chg="add del mod ord">
          <ac:chgData name="Zeng, Tracy (ELS-BEI)" userId="454a5c0e-4518-45c6-96f8-9d3f328845a6" providerId="ADAL" clId="{0BD5611A-7068-431A-9DD2-336B9CF49127}" dt="2023-08-16T06:25:14.171" v="48"/>
          <ac:picMkLst>
            <pc:docMk/>
            <pc:sldMk cId="2561839823" sldId="5182"/>
            <ac:picMk id="2121" creationId="{68D768D3-873A-A48B-058D-1F0FF1D79D64}"/>
          </ac:picMkLst>
        </pc:picChg>
        <pc:picChg chg="add del mod">
          <ac:chgData name="Zeng, Tracy (ELS-BEI)" userId="454a5c0e-4518-45c6-96f8-9d3f328845a6" providerId="ADAL" clId="{0BD5611A-7068-431A-9DD2-336B9CF49127}" dt="2023-08-16T06:25:23.263" v="50"/>
          <ac:picMkLst>
            <pc:docMk/>
            <pc:sldMk cId="2561839823" sldId="5182"/>
            <ac:picMk id="2122" creationId="{AB212D9E-4A58-9D79-FB17-E58B50FDAD95}"/>
          </ac:picMkLst>
        </pc:picChg>
        <pc:picChg chg="add del mod ord">
          <ac:chgData name="Zeng, Tracy (ELS-BEI)" userId="454a5c0e-4518-45c6-96f8-9d3f328845a6" providerId="ADAL" clId="{0BD5611A-7068-431A-9DD2-336B9CF49127}" dt="2023-08-16T06:26:25.426" v="51"/>
          <ac:picMkLst>
            <pc:docMk/>
            <pc:sldMk cId="2561839823" sldId="5182"/>
            <ac:picMk id="2125" creationId="{95A18796-A14E-2FC3-F2EF-F026A7F342E7}"/>
          </ac:picMkLst>
        </pc:picChg>
        <pc:picChg chg="add del mod">
          <ac:chgData name="Zeng, Tracy (ELS-BEI)" userId="454a5c0e-4518-45c6-96f8-9d3f328845a6" providerId="ADAL" clId="{0BD5611A-7068-431A-9DD2-336B9CF49127}" dt="2023-08-16T06:26:49.933" v="53"/>
          <ac:picMkLst>
            <pc:docMk/>
            <pc:sldMk cId="2561839823" sldId="5182"/>
            <ac:picMk id="2126" creationId="{0B7D49C7-E4C8-9F40-2876-0C078999A082}"/>
          </ac:picMkLst>
        </pc:picChg>
        <pc:picChg chg="add del mod ord">
          <ac:chgData name="Zeng, Tracy (ELS-BEI)" userId="454a5c0e-4518-45c6-96f8-9d3f328845a6" providerId="ADAL" clId="{0BD5611A-7068-431A-9DD2-336B9CF49127}" dt="2023-08-16T06:27:12.295" v="54"/>
          <ac:picMkLst>
            <pc:docMk/>
            <pc:sldMk cId="2561839823" sldId="5182"/>
            <ac:picMk id="2129" creationId="{379F512D-420A-FD83-1298-5A8B4D9C780D}"/>
          </ac:picMkLst>
        </pc:picChg>
        <pc:picChg chg="add del mod">
          <ac:chgData name="Zeng, Tracy (ELS-BEI)" userId="454a5c0e-4518-45c6-96f8-9d3f328845a6" providerId="ADAL" clId="{0BD5611A-7068-431A-9DD2-336B9CF49127}" dt="2023-08-16T06:27:21.618" v="56"/>
          <ac:picMkLst>
            <pc:docMk/>
            <pc:sldMk cId="2561839823" sldId="5182"/>
            <ac:picMk id="2130" creationId="{6FA19748-72C4-B269-C8E6-11790C4789E0}"/>
          </ac:picMkLst>
        </pc:picChg>
        <pc:picChg chg="add del mod ord">
          <ac:chgData name="Zeng, Tracy (ELS-BEI)" userId="454a5c0e-4518-45c6-96f8-9d3f328845a6" providerId="ADAL" clId="{0BD5611A-7068-431A-9DD2-336B9CF49127}" dt="2023-08-16T06:28:24.042" v="57"/>
          <ac:picMkLst>
            <pc:docMk/>
            <pc:sldMk cId="2561839823" sldId="5182"/>
            <ac:picMk id="2133" creationId="{F5A6B44C-9FDD-71B6-98E4-E7C7E21051BF}"/>
          </ac:picMkLst>
        </pc:picChg>
        <pc:picChg chg="add del mod">
          <ac:chgData name="Zeng, Tracy (ELS-BEI)" userId="454a5c0e-4518-45c6-96f8-9d3f328845a6" providerId="ADAL" clId="{0BD5611A-7068-431A-9DD2-336B9CF49127}" dt="2023-08-16T07:21:11.646" v="153"/>
          <ac:picMkLst>
            <pc:docMk/>
            <pc:sldMk cId="2561839823" sldId="5182"/>
            <ac:picMk id="2134" creationId="{A3E4342A-C73B-391E-61A7-8FA48AEF8A42}"/>
          </ac:picMkLst>
        </pc:picChg>
        <pc:picChg chg="add del mod ord">
          <ac:chgData name="Zeng, Tracy (ELS-BEI)" userId="454a5c0e-4518-45c6-96f8-9d3f328845a6" providerId="ADAL" clId="{0BD5611A-7068-431A-9DD2-336B9CF49127}" dt="2023-08-16T07:21:56.490" v="154"/>
          <ac:picMkLst>
            <pc:docMk/>
            <pc:sldMk cId="2561839823" sldId="5182"/>
            <ac:picMk id="2146" creationId="{5EC526B7-C960-D086-5D98-19C04810FF33}"/>
          </ac:picMkLst>
        </pc:picChg>
        <pc:picChg chg="add del mod">
          <ac:chgData name="Zeng, Tracy (ELS-BEI)" userId="454a5c0e-4518-45c6-96f8-9d3f328845a6" providerId="ADAL" clId="{0BD5611A-7068-431A-9DD2-336B9CF49127}" dt="2023-08-16T07:22:22.016" v="159"/>
          <ac:picMkLst>
            <pc:docMk/>
            <pc:sldMk cId="2561839823" sldId="5182"/>
            <ac:picMk id="2147" creationId="{422F87EF-5343-5D18-8861-BD96D9599D79}"/>
          </ac:picMkLst>
        </pc:picChg>
        <pc:picChg chg="add del mod ord">
          <ac:chgData name="Zeng, Tracy (ELS-BEI)" userId="454a5c0e-4518-45c6-96f8-9d3f328845a6" providerId="ADAL" clId="{0BD5611A-7068-431A-9DD2-336B9CF49127}" dt="2023-08-16T07:22:33.136" v="160"/>
          <ac:picMkLst>
            <pc:docMk/>
            <pc:sldMk cId="2561839823" sldId="5182"/>
            <ac:picMk id="2151" creationId="{83D64094-4B5A-A988-FCF2-E58FBE2A8F70}"/>
          </ac:picMkLst>
        </pc:picChg>
        <pc:picChg chg="add del mod">
          <ac:chgData name="Zeng, Tracy (ELS-BEI)" userId="454a5c0e-4518-45c6-96f8-9d3f328845a6" providerId="ADAL" clId="{0BD5611A-7068-431A-9DD2-336B9CF49127}" dt="2023-08-16T07:22:40.013" v="162"/>
          <ac:picMkLst>
            <pc:docMk/>
            <pc:sldMk cId="2561839823" sldId="5182"/>
            <ac:picMk id="2152" creationId="{E1DAE919-69C4-D794-A7A3-DC6D479E47E0}"/>
          </ac:picMkLst>
        </pc:picChg>
        <pc:picChg chg="add del mod ord">
          <ac:chgData name="Zeng, Tracy (ELS-BEI)" userId="454a5c0e-4518-45c6-96f8-9d3f328845a6" providerId="ADAL" clId="{0BD5611A-7068-431A-9DD2-336B9CF49127}" dt="2023-08-16T07:23:26.735" v="163"/>
          <ac:picMkLst>
            <pc:docMk/>
            <pc:sldMk cId="2561839823" sldId="5182"/>
            <ac:picMk id="2155" creationId="{40942072-6CBF-E352-F479-04DB8FE01B6F}"/>
          </ac:picMkLst>
        </pc:picChg>
        <pc:picChg chg="add mod">
          <ac:chgData name="Zeng, Tracy (ELS-BEI)" userId="454a5c0e-4518-45c6-96f8-9d3f328845a6" providerId="ADAL" clId="{0BD5611A-7068-431A-9DD2-336B9CF49127}" dt="2023-08-16T07:23:26.735" v="163"/>
          <ac:picMkLst>
            <pc:docMk/>
            <pc:sldMk cId="2561839823" sldId="5182"/>
            <ac:picMk id="2156" creationId="{72BF3A97-B5CA-E66E-BAA8-A8A26B1E286C}"/>
          </ac:picMkLst>
        </pc:picChg>
      </pc:sldChg>
      <pc:sldChg chg="addSp modSp">
        <pc:chgData name="Zeng, Tracy (ELS-BEI)" userId="454a5c0e-4518-45c6-96f8-9d3f328845a6" providerId="ADAL" clId="{0BD5611A-7068-431A-9DD2-336B9CF49127}" dt="2023-08-16T06:33:17.062" v="58"/>
        <pc:sldMkLst>
          <pc:docMk/>
          <pc:sldMk cId="1503938206" sldId="5183"/>
        </pc:sldMkLst>
        <pc:picChg chg="add mod">
          <ac:chgData name="Zeng, Tracy (ELS-BEI)" userId="454a5c0e-4518-45c6-96f8-9d3f328845a6" providerId="ADAL" clId="{0BD5611A-7068-431A-9DD2-336B9CF49127}" dt="2023-08-16T06:33:17.062" v="58"/>
          <ac:picMkLst>
            <pc:docMk/>
            <pc:sldMk cId="1503938206" sldId="5183"/>
            <ac:picMk id="35" creationId="{55025A69-7F3B-B452-71DC-C28E8AF7C32C}"/>
          </ac:picMkLst>
        </pc:picChg>
      </pc:sldChg>
      <pc:sldChg chg="addSp delSp modSp mod modTransition modAnim">
        <pc:chgData name="Zeng, Tracy (ELS-BEI)" userId="454a5c0e-4518-45c6-96f8-9d3f328845a6" providerId="ADAL" clId="{0BD5611A-7068-431A-9DD2-336B9CF49127}" dt="2023-08-16T06:37:34.957" v="68"/>
        <pc:sldMkLst>
          <pc:docMk/>
          <pc:sldMk cId="2623284034" sldId="5184"/>
        </pc:sldMkLst>
        <pc:picChg chg="add del mod">
          <ac:chgData name="Zeng, Tracy (ELS-BEI)" userId="454a5c0e-4518-45c6-96f8-9d3f328845a6" providerId="ADAL" clId="{0BD5611A-7068-431A-9DD2-336B9CF49127}" dt="2023-08-16T06:35:32.480" v="61"/>
          <ac:picMkLst>
            <pc:docMk/>
            <pc:sldMk cId="2623284034" sldId="5184"/>
            <ac:picMk id="8" creationId="{97DFA0A2-B4E4-15C9-0A2B-C83AB052D254}"/>
          </ac:picMkLst>
        </pc:picChg>
        <pc:picChg chg="add del mod ord">
          <ac:chgData name="Zeng, Tracy (ELS-BEI)" userId="454a5c0e-4518-45c6-96f8-9d3f328845a6" providerId="ADAL" clId="{0BD5611A-7068-431A-9DD2-336B9CF49127}" dt="2023-08-16T06:35:48.487" v="62"/>
          <ac:picMkLst>
            <pc:docMk/>
            <pc:sldMk cId="2623284034" sldId="5184"/>
            <ac:picMk id="11" creationId="{C1150FEF-48F1-671E-40D3-576095001ACC}"/>
          </ac:picMkLst>
        </pc:picChg>
        <pc:picChg chg="add del mod">
          <ac:chgData name="Zeng, Tracy (ELS-BEI)" userId="454a5c0e-4518-45c6-96f8-9d3f328845a6" providerId="ADAL" clId="{0BD5611A-7068-431A-9DD2-336B9CF49127}" dt="2023-08-16T06:35:54.034" v="64"/>
          <ac:picMkLst>
            <pc:docMk/>
            <pc:sldMk cId="2623284034" sldId="5184"/>
            <ac:picMk id="12" creationId="{711FDE73-8CAD-20E7-E9B0-BDE8E5C02634}"/>
          </ac:picMkLst>
        </pc:picChg>
        <pc:picChg chg="add del mod ord">
          <ac:chgData name="Zeng, Tracy (ELS-BEI)" userId="454a5c0e-4518-45c6-96f8-9d3f328845a6" providerId="ADAL" clId="{0BD5611A-7068-431A-9DD2-336B9CF49127}" dt="2023-08-16T06:36:03.922" v="65"/>
          <ac:picMkLst>
            <pc:docMk/>
            <pc:sldMk cId="2623284034" sldId="5184"/>
            <ac:picMk id="15" creationId="{062EA5BB-43CB-33AC-0551-F8F69AF3487C}"/>
          </ac:picMkLst>
        </pc:picChg>
        <pc:picChg chg="add del mod">
          <ac:chgData name="Zeng, Tracy (ELS-BEI)" userId="454a5c0e-4518-45c6-96f8-9d3f328845a6" providerId="ADAL" clId="{0BD5611A-7068-431A-9DD2-336B9CF49127}" dt="2023-08-16T06:36:05.989" v="67"/>
          <ac:picMkLst>
            <pc:docMk/>
            <pc:sldMk cId="2623284034" sldId="5184"/>
            <ac:picMk id="16" creationId="{2DD037A7-FD40-E3F3-3C7C-527723ADD4D7}"/>
          </ac:picMkLst>
        </pc:picChg>
        <pc:picChg chg="add del mod ord">
          <ac:chgData name="Zeng, Tracy (ELS-BEI)" userId="454a5c0e-4518-45c6-96f8-9d3f328845a6" providerId="ADAL" clId="{0BD5611A-7068-431A-9DD2-336B9CF49127}" dt="2023-08-16T06:37:34.957" v="68"/>
          <ac:picMkLst>
            <pc:docMk/>
            <pc:sldMk cId="2623284034" sldId="5184"/>
            <ac:picMk id="19" creationId="{57F1FB68-DC8A-7C1F-50C5-71C796FE1E33}"/>
          </ac:picMkLst>
        </pc:picChg>
        <pc:picChg chg="add mod">
          <ac:chgData name="Zeng, Tracy (ELS-BEI)" userId="454a5c0e-4518-45c6-96f8-9d3f328845a6" providerId="ADAL" clId="{0BD5611A-7068-431A-9DD2-336B9CF49127}" dt="2023-08-16T06:37:34.957" v="68"/>
          <ac:picMkLst>
            <pc:docMk/>
            <pc:sldMk cId="2623284034" sldId="5184"/>
            <ac:picMk id="20" creationId="{0BE15747-3C38-78B1-EA28-55E0C258834B}"/>
          </ac:picMkLst>
        </pc:picChg>
      </pc:sldChg>
      <pc:sldChg chg="addSp delSp modSp mod modTransition modAnim">
        <pc:chgData name="Zeng, Tracy (ELS-BEI)" userId="454a5c0e-4518-45c6-96f8-9d3f328845a6" providerId="ADAL" clId="{0BD5611A-7068-431A-9DD2-336B9CF49127}" dt="2023-08-16T06:51:43.769" v="90"/>
        <pc:sldMkLst>
          <pc:docMk/>
          <pc:sldMk cId="4060117803" sldId="5185"/>
        </pc:sldMkLst>
        <pc:picChg chg="add del mod">
          <ac:chgData name="Zeng, Tracy (ELS-BEI)" userId="454a5c0e-4518-45c6-96f8-9d3f328845a6" providerId="ADAL" clId="{0BD5611A-7068-431A-9DD2-336B9CF49127}" dt="2023-08-16T06:40:48.059" v="71"/>
          <ac:picMkLst>
            <pc:docMk/>
            <pc:sldMk cId="4060117803" sldId="5185"/>
            <ac:picMk id="32" creationId="{F5552436-5BBC-EDD2-2558-56FFCA5C8640}"/>
          </ac:picMkLst>
        </pc:picChg>
        <pc:picChg chg="add del mod ord">
          <ac:chgData name="Zeng, Tracy (ELS-BEI)" userId="454a5c0e-4518-45c6-96f8-9d3f328845a6" providerId="ADAL" clId="{0BD5611A-7068-431A-9DD2-336B9CF49127}" dt="2023-08-16T06:41:48.668" v="72"/>
          <ac:picMkLst>
            <pc:docMk/>
            <pc:sldMk cId="4060117803" sldId="5185"/>
            <ac:picMk id="35" creationId="{464DE149-6267-2984-8C2D-2AA30E343722}"/>
          </ac:picMkLst>
        </pc:picChg>
        <pc:picChg chg="add del mod">
          <ac:chgData name="Zeng, Tracy (ELS-BEI)" userId="454a5c0e-4518-45c6-96f8-9d3f328845a6" providerId="ADAL" clId="{0BD5611A-7068-431A-9DD2-336B9CF49127}" dt="2023-08-16T06:43:48.059" v="74"/>
          <ac:picMkLst>
            <pc:docMk/>
            <pc:sldMk cId="4060117803" sldId="5185"/>
            <ac:picMk id="36" creationId="{69DABBBE-8C25-D4DF-A9F7-AF6C0CC9CC27}"/>
          </ac:picMkLst>
        </pc:picChg>
        <pc:picChg chg="add del mod ord">
          <ac:chgData name="Zeng, Tracy (ELS-BEI)" userId="454a5c0e-4518-45c6-96f8-9d3f328845a6" providerId="ADAL" clId="{0BD5611A-7068-431A-9DD2-336B9CF49127}" dt="2023-08-16T06:44:06.812" v="75"/>
          <ac:picMkLst>
            <pc:docMk/>
            <pc:sldMk cId="4060117803" sldId="5185"/>
            <ac:picMk id="41" creationId="{C4C1FBB4-8BAB-F099-931F-E4249FC8ED6E}"/>
          </ac:picMkLst>
        </pc:picChg>
        <pc:picChg chg="add del mod">
          <ac:chgData name="Zeng, Tracy (ELS-BEI)" userId="454a5c0e-4518-45c6-96f8-9d3f328845a6" providerId="ADAL" clId="{0BD5611A-7068-431A-9DD2-336B9CF49127}" dt="2023-08-16T06:44:09.860" v="77"/>
          <ac:picMkLst>
            <pc:docMk/>
            <pc:sldMk cId="4060117803" sldId="5185"/>
            <ac:picMk id="42" creationId="{AF1CFDED-AB3C-A4F5-EC8F-BCC73EA428CA}"/>
          </ac:picMkLst>
        </pc:picChg>
        <pc:picChg chg="add del mod ord">
          <ac:chgData name="Zeng, Tracy (ELS-BEI)" userId="454a5c0e-4518-45c6-96f8-9d3f328845a6" providerId="ADAL" clId="{0BD5611A-7068-431A-9DD2-336B9CF49127}" dt="2023-08-16T06:45:09.094" v="78"/>
          <ac:picMkLst>
            <pc:docMk/>
            <pc:sldMk cId="4060117803" sldId="5185"/>
            <ac:picMk id="45" creationId="{4214B47A-2BCB-7B7E-04AA-9C644F2E86A9}"/>
          </ac:picMkLst>
        </pc:picChg>
        <pc:picChg chg="add del mod">
          <ac:chgData name="Zeng, Tracy (ELS-BEI)" userId="454a5c0e-4518-45c6-96f8-9d3f328845a6" providerId="ADAL" clId="{0BD5611A-7068-431A-9DD2-336B9CF49127}" dt="2023-08-16T06:46:00.709" v="80"/>
          <ac:picMkLst>
            <pc:docMk/>
            <pc:sldMk cId="4060117803" sldId="5185"/>
            <ac:picMk id="46" creationId="{BA7E2BE7-386D-1929-A71E-B63757FC5106}"/>
          </ac:picMkLst>
        </pc:picChg>
        <pc:picChg chg="add del mod ord">
          <ac:chgData name="Zeng, Tracy (ELS-BEI)" userId="454a5c0e-4518-45c6-96f8-9d3f328845a6" providerId="ADAL" clId="{0BD5611A-7068-431A-9DD2-336B9CF49127}" dt="2023-08-16T06:47:02.569" v="81"/>
          <ac:picMkLst>
            <pc:docMk/>
            <pc:sldMk cId="4060117803" sldId="5185"/>
            <ac:picMk id="51" creationId="{DC129B1F-47F6-4B56-E19C-0BBA5153B2F3}"/>
          </ac:picMkLst>
        </pc:picChg>
        <pc:picChg chg="add del mod">
          <ac:chgData name="Zeng, Tracy (ELS-BEI)" userId="454a5c0e-4518-45c6-96f8-9d3f328845a6" providerId="ADAL" clId="{0BD5611A-7068-431A-9DD2-336B9CF49127}" dt="2023-08-16T06:49:03.495" v="83"/>
          <ac:picMkLst>
            <pc:docMk/>
            <pc:sldMk cId="4060117803" sldId="5185"/>
            <ac:picMk id="52" creationId="{DB935C50-7B43-0BFF-A4ED-58E451288F6F}"/>
          </ac:picMkLst>
        </pc:picChg>
        <pc:picChg chg="add del mod ord">
          <ac:chgData name="Zeng, Tracy (ELS-BEI)" userId="454a5c0e-4518-45c6-96f8-9d3f328845a6" providerId="ADAL" clId="{0BD5611A-7068-431A-9DD2-336B9CF49127}" dt="2023-08-16T06:49:42.883" v="84"/>
          <ac:picMkLst>
            <pc:docMk/>
            <pc:sldMk cId="4060117803" sldId="5185"/>
            <ac:picMk id="57" creationId="{8EFFB074-A5CA-833B-254C-440F5DBAC772}"/>
          </ac:picMkLst>
        </pc:picChg>
        <pc:picChg chg="add del mod">
          <ac:chgData name="Zeng, Tracy (ELS-BEI)" userId="454a5c0e-4518-45c6-96f8-9d3f328845a6" providerId="ADAL" clId="{0BD5611A-7068-431A-9DD2-336B9CF49127}" dt="2023-08-16T06:50:00.707" v="86"/>
          <ac:picMkLst>
            <pc:docMk/>
            <pc:sldMk cId="4060117803" sldId="5185"/>
            <ac:picMk id="58" creationId="{40390A40-0CF3-E2B0-0BBC-ECD17A726C2F}"/>
          </ac:picMkLst>
        </pc:picChg>
        <pc:picChg chg="add del mod ord">
          <ac:chgData name="Zeng, Tracy (ELS-BEI)" userId="454a5c0e-4518-45c6-96f8-9d3f328845a6" providerId="ADAL" clId="{0BD5611A-7068-431A-9DD2-336B9CF49127}" dt="2023-08-16T06:50:41.421" v="87"/>
          <ac:picMkLst>
            <pc:docMk/>
            <pc:sldMk cId="4060117803" sldId="5185"/>
            <ac:picMk id="61" creationId="{A7790F67-BBC1-4DB0-6A61-5E6C01901FB5}"/>
          </ac:picMkLst>
        </pc:picChg>
        <pc:picChg chg="add del mod">
          <ac:chgData name="Zeng, Tracy (ELS-BEI)" userId="454a5c0e-4518-45c6-96f8-9d3f328845a6" providerId="ADAL" clId="{0BD5611A-7068-431A-9DD2-336B9CF49127}" dt="2023-08-16T06:50:43.907" v="89"/>
          <ac:picMkLst>
            <pc:docMk/>
            <pc:sldMk cId="4060117803" sldId="5185"/>
            <ac:picMk id="62" creationId="{6316F080-F15A-1EF8-D845-6712BF03CAA6}"/>
          </ac:picMkLst>
        </pc:picChg>
        <pc:picChg chg="add del mod ord">
          <ac:chgData name="Zeng, Tracy (ELS-BEI)" userId="454a5c0e-4518-45c6-96f8-9d3f328845a6" providerId="ADAL" clId="{0BD5611A-7068-431A-9DD2-336B9CF49127}" dt="2023-08-16T06:51:43.769" v="90"/>
          <ac:picMkLst>
            <pc:docMk/>
            <pc:sldMk cId="4060117803" sldId="5185"/>
            <ac:picMk id="2113" creationId="{E55816E9-15B6-AED8-A8F6-5F84398D9E2E}"/>
          </ac:picMkLst>
        </pc:picChg>
        <pc:picChg chg="add mod">
          <ac:chgData name="Zeng, Tracy (ELS-BEI)" userId="454a5c0e-4518-45c6-96f8-9d3f328845a6" providerId="ADAL" clId="{0BD5611A-7068-431A-9DD2-336B9CF49127}" dt="2023-08-16T06:51:43.769" v="90"/>
          <ac:picMkLst>
            <pc:docMk/>
            <pc:sldMk cId="4060117803" sldId="5185"/>
            <ac:picMk id="2114" creationId="{EDB1056C-F579-10A3-1AA3-9A0BE81D41F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55052B-07D6-45F1-A206-2387D5DC8523}" type="datetimeFigureOut">
              <a:rPr lang="en-US" smtClean="0"/>
              <a:t>8/16/2023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0CEB46-7FCA-4EEC-B09E-D86E9132FAB6}" type="slidenum">
              <a:rPr lang="en-US" smtClean="0"/>
              <a:t>‹#›</a:t>
            </a:fld>
            <a:endParaRPr lang="en-US"/>
          </a:p>
        </p:txBody>
      </p:sp>
    </p:spTree>
    <p:extLst>
      <p:ext uri="{BB962C8B-B14F-4D97-AF65-F5344CB8AC3E}">
        <p14:creationId xmlns:p14="http://schemas.microsoft.com/office/powerpoint/2010/main" val="6912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US" smtClean="0"/>
              <a:pPr/>
              <a:t>1</a:t>
            </a:fld>
            <a:endParaRPr lang="en-US" dirty="0"/>
          </a:p>
        </p:txBody>
      </p:sp>
    </p:spTree>
    <p:extLst>
      <p:ext uri="{BB962C8B-B14F-4D97-AF65-F5344CB8AC3E}">
        <p14:creationId xmlns:p14="http://schemas.microsoft.com/office/powerpoint/2010/main" val="2672144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US" smtClean="0"/>
              <a:pPr/>
              <a:t>10</a:t>
            </a:fld>
            <a:endParaRPr lang="en-US" dirty="0"/>
          </a:p>
        </p:txBody>
      </p:sp>
    </p:spTree>
    <p:extLst>
      <p:ext uri="{BB962C8B-B14F-4D97-AF65-F5344CB8AC3E}">
        <p14:creationId xmlns:p14="http://schemas.microsoft.com/office/powerpoint/2010/main" val="2026666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EFB3-D0D9-D677-1BFB-AC1034B0B7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AFD24E-C9B7-CBF7-A605-3B715F65D4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6D7199-893C-B503-E22F-CB19CECDAE1A}"/>
              </a:ext>
            </a:extLst>
          </p:cNvPr>
          <p:cNvSpPr>
            <a:spLocks noGrp="1"/>
          </p:cNvSpPr>
          <p:nvPr>
            <p:ph type="dt" sz="half" idx="10"/>
          </p:nvPr>
        </p:nvSpPr>
        <p:spPr/>
        <p:txBody>
          <a:bodyPr/>
          <a:lstStyle/>
          <a:p>
            <a:fld id="{1677B451-E13D-4A75-BB75-2CFE3BF6148A}" type="datetimeFigureOut">
              <a:rPr lang="en-US" smtClean="0"/>
              <a:t>8/16/2023</a:t>
            </a:fld>
            <a:endParaRPr lang="en-US"/>
          </a:p>
        </p:txBody>
      </p:sp>
      <p:sp>
        <p:nvSpPr>
          <p:cNvPr id="5" name="Footer Placeholder 4">
            <a:extLst>
              <a:ext uri="{FF2B5EF4-FFF2-40B4-BE49-F238E27FC236}">
                <a16:creationId xmlns:a16="http://schemas.microsoft.com/office/drawing/2014/main" id="{0888CE47-3861-082A-EE87-805DE0EA9D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353362-A727-1DB6-DB31-7418FA664E8E}"/>
              </a:ext>
            </a:extLst>
          </p:cNvPr>
          <p:cNvSpPr>
            <a:spLocks noGrp="1"/>
          </p:cNvSpPr>
          <p:nvPr>
            <p:ph type="sldNum" sz="quarter" idx="12"/>
          </p:nvPr>
        </p:nvSpPr>
        <p:spPr/>
        <p:txBody>
          <a:bodyPr/>
          <a:lstStyle/>
          <a:p>
            <a:fld id="{EAD1B4A0-5067-4563-A40A-7EEF002FED59}" type="slidenum">
              <a:rPr lang="en-US" smtClean="0"/>
              <a:t>‹#›</a:t>
            </a:fld>
            <a:endParaRPr lang="en-US"/>
          </a:p>
        </p:txBody>
      </p:sp>
    </p:spTree>
    <p:extLst>
      <p:ext uri="{BB962C8B-B14F-4D97-AF65-F5344CB8AC3E}">
        <p14:creationId xmlns:p14="http://schemas.microsoft.com/office/powerpoint/2010/main" val="2688874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217DE-D21F-383C-2E17-80BBEC08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A0E224-4005-E3D5-F5D8-A653EC7FE1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459971-E93D-06F7-8D22-5DA91D1F00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49F89-F646-39D3-DE5D-5AB0AEA59DA3}"/>
              </a:ext>
            </a:extLst>
          </p:cNvPr>
          <p:cNvSpPr>
            <a:spLocks noGrp="1"/>
          </p:cNvSpPr>
          <p:nvPr>
            <p:ph type="dt" sz="half" idx="10"/>
          </p:nvPr>
        </p:nvSpPr>
        <p:spPr/>
        <p:txBody>
          <a:bodyPr/>
          <a:lstStyle/>
          <a:p>
            <a:fld id="{1677B451-E13D-4A75-BB75-2CFE3BF6148A}" type="datetimeFigureOut">
              <a:rPr lang="en-US" smtClean="0"/>
              <a:t>8/16/2023</a:t>
            </a:fld>
            <a:endParaRPr lang="en-US"/>
          </a:p>
        </p:txBody>
      </p:sp>
      <p:sp>
        <p:nvSpPr>
          <p:cNvPr id="6" name="Footer Placeholder 5">
            <a:extLst>
              <a:ext uri="{FF2B5EF4-FFF2-40B4-BE49-F238E27FC236}">
                <a16:creationId xmlns:a16="http://schemas.microsoft.com/office/drawing/2014/main" id="{D0B3A849-BDAA-82FD-CD2C-ED18473AA1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0D85EC-87B3-8DCC-FBFF-9FF23699DB24}"/>
              </a:ext>
            </a:extLst>
          </p:cNvPr>
          <p:cNvSpPr>
            <a:spLocks noGrp="1"/>
          </p:cNvSpPr>
          <p:nvPr>
            <p:ph type="sldNum" sz="quarter" idx="12"/>
          </p:nvPr>
        </p:nvSpPr>
        <p:spPr/>
        <p:txBody>
          <a:bodyPr/>
          <a:lstStyle/>
          <a:p>
            <a:fld id="{EAD1B4A0-5067-4563-A40A-7EEF002FED59}" type="slidenum">
              <a:rPr lang="en-US" smtClean="0"/>
              <a:t>‹#›</a:t>
            </a:fld>
            <a:endParaRPr lang="en-US"/>
          </a:p>
        </p:txBody>
      </p:sp>
    </p:spTree>
    <p:extLst>
      <p:ext uri="{BB962C8B-B14F-4D97-AF65-F5344CB8AC3E}">
        <p14:creationId xmlns:p14="http://schemas.microsoft.com/office/powerpoint/2010/main" val="2497815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8F8C-6A66-1F4E-5475-1736C3305B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EBFD8B-CAE3-DB10-9E6A-3EC2DAA042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019BBB-9DFA-9AA9-B12F-C9E2DDC900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6CBF41-F4FA-C56E-F6CA-F9F9609010D1}"/>
              </a:ext>
            </a:extLst>
          </p:cNvPr>
          <p:cNvSpPr>
            <a:spLocks noGrp="1"/>
          </p:cNvSpPr>
          <p:nvPr>
            <p:ph type="dt" sz="half" idx="10"/>
          </p:nvPr>
        </p:nvSpPr>
        <p:spPr/>
        <p:txBody>
          <a:bodyPr/>
          <a:lstStyle/>
          <a:p>
            <a:fld id="{1677B451-E13D-4A75-BB75-2CFE3BF6148A}" type="datetimeFigureOut">
              <a:rPr lang="en-US" smtClean="0"/>
              <a:t>8/16/2023</a:t>
            </a:fld>
            <a:endParaRPr lang="en-US"/>
          </a:p>
        </p:txBody>
      </p:sp>
      <p:sp>
        <p:nvSpPr>
          <p:cNvPr id="6" name="Footer Placeholder 5">
            <a:extLst>
              <a:ext uri="{FF2B5EF4-FFF2-40B4-BE49-F238E27FC236}">
                <a16:creationId xmlns:a16="http://schemas.microsoft.com/office/drawing/2014/main" id="{ECB3FBA7-DAE7-B822-C2B5-82D10CFCB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5151CB-FEF2-4351-6F84-0A0D9D0316C6}"/>
              </a:ext>
            </a:extLst>
          </p:cNvPr>
          <p:cNvSpPr>
            <a:spLocks noGrp="1"/>
          </p:cNvSpPr>
          <p:nvPr>
            <p:ph type="sldNum" sz="quarter" idx="12"/>
          </p:nvPr>
        </p:nvSpPr>
        <p:spPr/>
        <p:txBody>
          <a:bodyPr/>
          <a:lstStyle/>
          <a:p>
            <a:fld id="{EAD1B4A0-5067-4563-A40A-7EEF002FED59}" type="slidenum">
              <a:rPr lang="en-US" smtClean="0"/>
              <a:t>‹#›</a:t>
            </a:fld>
            <a:endParaRPr lang="en-US"/>
          </a:p>
        </p:txBody>
      </p:sp>
    </p:spTree>
    <p:extLst>
      <p:ext uri="{BB962C8B-B14F-4D97-AF65-F5344CB8AC3E}">
        <p14:creationId xmlns:p14="http://schemas.microsoft.com/office/powerpoint/2010/main" val="1401498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7300C-29BC-8A9D-232D-036C202C12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8D5859-E4AC-28D5-76FA-598052BDD4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DC914F-E05B-2B5C-B951-23C35D4AA683}"/>
              </a:ext>
            </a:extLst>
          </p:cNvPr>
          <p:cNvSpPr>
            <a:spLocks noGrp="1"/>
          </p:cNvSpPr>
          <p:nvPr>
            <p:ph type="dt" sz="half" idx="10"/>
          </p:nvPr>
        </p:nvSpPr>
        <p:spPr/>
        <p:txBody>
          <a:bodyPr/>
          <a:lstStyle/>
          <a:p>
            <a:fld id="{1677B451-E13D-4A75-BB75-2CFE3BF6148A}" type="datetimeFigureOut">
              <a:rPr lang="en-US" smtClean="0"/>
              <a:t>8/16/2023</a:t>
            </a:fld>
            <a:endParaRPr lang="en-US"/>
          </a:p>
        </p:txBody>
      </p:sp>
      <p:sp>
        <p:nvSpPr>
          <p:cNvPr id="5" name="Footer Placeholder 4">
            <a:extLst>
              <a:ext uri="{FF2B5EF4-FFF2-40B4-BE49-F238E27FC236}">
                <a16:creationId xmlns:a16="http://schemas.microsoft.com/office/drawing/2014/main" id="{EBD0F597-9ED7-BBC8-EC39-C2454870E4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D171D7-549E-5205-413C-D044F2FA1737}"/>
              </a:ext>
            </a:extLst>
          </p:cNvPr>
          <p:cNvSpPr>
            <a:spLocks noGrp="1"/>
          </p:cNvSpPr>
          <p:nvPr>
            <p:ph type="sldNum" sz="quarter" idx="12"/>
          </p:nvPr>
        </p:nvSpPr>
        <p:spPr/>
        <p:txBody>
          <a:bodyPr/>
          <a:lstStyle/>
          <a:p>
            <a:fld id="{EAD1B4A0-5067-4563-A40A-7EEF002FED59}" type="slidenum">
              <a:rPr lang="en-US" smtClean="0"/>
              <a:t>‹#›</a:t>
            </a:fld>
            <a:endParaRPr lang="en-US"/>
          </a:p>
        </p:txBody>
      </p:sp>
    </p:spTree>
    <p:extLst>
      <p:ext uri="{BB962C8B-B14F-4D97-AF65-F5344CB8AC3E}">
        <p14:creationId xmlns:p14="http://schemas.microsoft.com/office/powerpoint/2010/main" val="1256438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E3E70-019D-4F55-56E5-3BFF402A4E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63D386-D71A-8BB2-04F1-E09B5EC0D2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D1E7A0-EB2A-9D80-D4B4-DF273122E920}"/>
              </a:ext>
            </a:extLst>
          </p:cNvPr>
          <p:cNvSpPr>
            <a:spLocks noGrp="1"/>
          </p:cNvSpPr>
          <p:nvPr>
            <p:ph type="dt" sz="half" idx="10"/>
          </p:nvPr>
        </p:nvSpPr>
        <p:spPr/>
        <p:txBody>
          <a:bodyPr/>
          <a:lstStyle/>
          <a:p>
            <a:fld id="{1677B451-E13D-4A75-BB75-2CFE3BF6148A}" type="datetimeFigureOut">
              <a:rPr lang="en-US" smtClean="0"/>
              <a:t>8/16/2023</a:t>
            </a:fld>
            <a:endParaRPr lang="en-US"/>
          </a:p>
        </p:txBody>
      </p:sp>
      <p:sp>
        <p:nvSpPr>
          <p:cNvPr id="5" name="Footer Placeholder 4">
            <a:extLst>
              <a:ext uri="{FF2B5EF4-FFF2-40B4-BE49-F238E27FC236}">
                <a16:creationId xmlns:a16="http://schemas.microsoft.com/office/drawing/2014/main" id="{616C910B-FB88-A668-F23C-1A53C722DA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529F9-59AF-65E5-E12B-BC59B426BCBB}"/>
              </a:ext>
            </a:extLst>
          </p:cNvPr>
          <p:cNvSpPr>
            <a:spLocks noGrp="1"/>
          </p:cNvSpPr>
          <p:nvPr>
            <p:ph type="sldNum" sz="quarter" idx="12"/>
          </p:nvPr>
        </p:nvSpPr>
        <p:spPr/>
        <p:txBody>
          <a:bodyPr/>
          <a:lstStyle/>
          <a:p>
            <a:fld id="{EAD1B4A0-5067-4563-A40A-7EEF002FED59}" type="slidenum">
              <a:rPr lang="en-US" smtClean="0"/>
              <a:t>‹#›</a:t>
            </a:fld>
            <a:endParaRPr lang="en-US"/>
          </a:p>
        </p:txBody>
      </p:sp>
    </p:spTree>
    <p:extLst>
      <p:ext uri="{BB962C8B-B14F-4D97-AF65-F5344CB8AC3E}">
        <p14:creationId xmlns:p14="http://schemas.microsoft.com/office/powerpoint/2010/main" val="764106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Main title slide with subtitl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E8A0C770-19FC-43E2-AEE2-B18B053BEFFE}"/>
              </a:ext>
            </a:extLst>
          </p:cNvPr>
          <p:cNvSpPr>
            <a:spLocks noGrp="1"/>
          </p:cNvSpPr>
          <p:nvPr>
            <p:ph type="body" sz="quarter" idx="13" hasCustomPrompt="1"/>
          </p:nvPr>
        </p:nvSpPr>
        <p:spPr>
          <a:xfrm>
            <a:off x="768351" y="493184"/>
            <a:ext cx="736600" cy="8128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33"/>
            </a:lvl1pPr>
          </a:lstStyle>
          <a:p>
            <a:pPr lvl="0"/>
            <a:r>
              <a:rPr lang="en-US" dirty="0"/>
              <a:t>.</a:t>
            </a:r>
          </a:p>
        </p:txBody>
      </p:sp>
    </p:spTree>
    <p:extLst>
      <p:ext uri="{BB962C8B-B14F-4D97-AF65-F5344CB8AC3E}">
        <p14:creationId xmlns:p14="http://schemas.microsoft.com/office/powerpoint/2010/main" val="241611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7F131E4E-EDCF-048B-A215-097C3BF13301}"/>
              </a:ext>
            </a:extLst>
          </p:cNvPr>
          <p:cNvSpPr>
            <a:spLocks noGrp="1"/>
          </p:cNvSpPr>
          <p:nvPr>
            <p:ph type="body" sz="quarter" idx="13" hasCustomPrompt="1"/>
          </p:nvPr>
        </p:nvSpPr>
        <p:spPr>
          <a:xfrm>
            <a:off x="10689100" y="493184"/>
            <a:ext cx="736600" cy="8128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33"/>
            </a:lvl1pPr>
          </a:lstStyle>
          <a:p>
            <a:pPr lvl="0"/>
            <a:r>
              <a:rPr lang="en-US" dirty="0"/>
              <a:t>.</a:t>
            </a:r>
          </a:p>
        </p:txBody>
      </p:sp>
    </p:spTree>
    <p:extLst>
      <p:ext uri="{BB962C8B-B14F-4D97-AF65-F5344CB8AC3E}">
        <p14:creationId xmlns:p14="http://schemas.microsoft.com/office/powerpoint/2010/main" val="4268401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grayscl/>
            <a:extLst>
              <a:ext uri="{28A0092B-C50C-407E-A947-70E740481C1C}">
                <a14:useLocalDpi xmlns:a14="http://schemas.microsoft.com/office/drawing/2010/main" val="0"/>
              </a:ext>
            </a:extLst>
          </a:blip>
          <a:srcRect/>
          <a:stretch/>
        </p:blipFill>
        <p:spPr>
          <a:xfrm>
            <a:off x="-1" y="1"/>
            <a:ext cx="12185324" cy="1063548"/>
          </a:xfrm>
          <a:prstGeom prst="rect">
            <a:avLst/>
          </a:prstGeom>
        </p:spPr>
      </p:pic>
      <p:sp>
        <p:nvSpPr>
          <p:cNvPr id="7" name="Text Placeholder 6"/>
          <p:cNvSpPr>
            <a:spLocks noGrp="1"/>
          </p:cNvSpPr>
          <p:nvPr>
            <p:ph type="body" sz="quarter" idx="15" hasCustomPrompt="1"/>
          </p:nvPr>
        </p:nvSpPr>
        <p:spPr>
          <a:xfrm>
            <a:off x="768352" y="1418168"/>
            <a:ext cx="10655299" cy="2087032"/>
          </a:xfrm>
          <a:prstGeom prst="rect">
            <a:avLst/>
          </a:prstGeom>
        </p:spPr>
        <p:txBody>
          <a:bodyPr anchor="b">
            <a:noAutofit/>
          </a:bodyPr>
          <a:lstStyle>
            <a:lvl1pPr marL="0" indent="0" algn="ctr">
              <a:lnSpc>
                <a:spcPct val="100000"/>
              </a:lnSpc>
              <a:buNone/>
              <a:defRPr sz="5333">
                <a:solidFill>
                  <a:schemeClr val="tx1"/>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dirty="0"/>
              <a:t>Click to edit title</a:t>
            </a:r>
            <a:br>
              <a:rPr lang="en-US" dirty="0"/>
            </a:br>
            <a:r>
              <a:rPr lang="en-US" dirty="0"/>
              <a:t>max over 2 lines</a:t>
            </a:r>
          </a:p>
        </p:txBody>
      </p:sp>
      <p:sp>
        <p:nvSpPr>
          <p:cNvPr id="9" name="Title 1"/>
          <p:cNvSpPr>
            <a:spLocks noGrp="1"/>
          </p:cNvSpPr>
          <p:nvPr>
            <p:ph type="title" hasCustomPrompt="1"/>
          </p:nvPr>
        </p:nvSpPr>
        <p:spPr>
          <a:xfrm>
            <a:off x="768352" y="3522132"/>
            <a:ext cx="10655299" cy="880535"/>
          </a:xfrm>
        </p:spPr>
        <p:txBody>
          <a:bodyPr anchor="t">
            <a:noAutofit/>
          </a:bodyPr>
          <a:lstStyle>
            <a:lvl1pPr algn="ctr">
              <a:lnSpc>
                <a:spcPct val="100000"/>
              </a:lnSpc>
              <a:defRPr sz="2667">
                <a:solidFill>
                  <a:schemeClr val="accent2"/>
                </a:solidFill>
              </a:defRPr>
            </a:lvl1pPr>
          </a:lstStyle>
          <a:p>
            <a:r>
              <a:rPr lang="en-US" dirty="0"/>
              <a:t>Subtitle</a:t>
            </a:r>
          </a:p>
        </p:txBody>
      </p:sp>
      <p:sp>
        <p:nvSpPr>
          <p:cNvPr id="2" name="Date Placeholder 1">
            <a:extLst>
              <a:ext uri="{FF2B5EF4-FFF2-40B4-BE49-F238E27FC236}">
                <a16:creationId xmlns:a16="http://schemas.microsoft.com/office/drawing/2014/main" id="{BA6EA6FA-95FE-4F8F-85EC-1FAC96E3B7C1}"/>
              </a:ext>
            </a:extLst>
          </p:cNvPr>
          <p:cNvSpPr>
            <a:spLocks noGrp="1"/>
          </p:cNvSpPr>
          <p:nvPr>
            <p:ph type="dt" sz="half" idx="16"/>
          </p:nvPr>
        </p:nvSpPr>
        <p:spPr/>
        <p:txBody>
          <a:bodyPr/>
          <a:lstStyle/>
          <a:p>
            <a:endParaRPr lang="en-US" dirty="0"/>
          </a:p>
        </p:txBody>
      </p:sp>
      <p:sp>
        <p:nvSpPr>
          <p:cNvPr id="3" name="Footer Placeholder 2">
            <a:extLst>
              <a:ext uri="{FF2B5EF4-FFF2-40B4-BE49-F238E27FC236}">
                <a16:creationId xmlns:a16="http://schemas.microsoft.com/office/drawing/2014/main" id="{5A310452-B107-48F7-82C4-83CEEEAF2C79}"/>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02B5289F-FA18-43F2-8D12-2C70CDD7C8F0}"/>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76718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E015-C62E-41F6-E1F4-8135D37A92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C79AC5-7511-1CC1-AF96-D37CECC7DD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C06932-B7AE-1E80-23C1-D46EFCF77D73}"/>
              </a:ext>
            </a:extLst>
          </p:cNvPr>
          <p:cNvSpPr>
            <a:spLocks noGrp="1"/>
          </p:cNvSpPr>
          <p:nvPr>
            <p:ph type="dt" sz="half" idx="10"/>
          </p:nvPr>
        </p:nvSpPr>
        <p:spPr/>
        <p:txBody>
          <a:bodyPr/>
          <a:lstStyle/>
          <a:p>
            <a:fld id="{1677B451-E13D-4A75-BB75-2CFE3BF6148A}" type="datetimeFigureOut">
              <a:rPr lang="en-US" smtClean="0"/>
              <a:t>8/16/2023</a:t>
            </a:fld>
            <a:endParaRPr lang="en-US"/>
          </a:p>
        </p:txBody>
      </p:sp>
      <p:sp>
        <p:nvSpPr>
          <p:cNvPr id="5" name="Footer Placeholder 4">
            <a:extLst>
              <a:ext uri="{FF2B5EF4-FFF2-40B4-BE49-F238E27FC236}">
                <a16:creationId xmlns:a16="http://schemas.microsoft.com/office/drawing/2014/main" id="{F1B1DE31-8444-1FE8-E36D-696C4322DD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18071-D302-7135-DEDD-48580937C8AB}"/>
              </a:ext>
            </a:extLst>
          </p:cNvPr>
          <p:cNvSpPr>
            <a:spLocks noGrp="1"/>
          </p:cNvSpPr>
          <p:nvPr>
            <p:ph type="sldNum" sz="quarter" idx="12"/>
          </p:nvPr>
        </p:nvSpPr>
        <p:spPr/>
        <p:txBody>
          <a:bodyPr/>
          <a:lstStyle/>
          <a:p>
            <a:fld id="{EAD1B4A0-5067-4563-A40A-7EEF002FED59}" type="slidenum">
              <a:rPr lang="en-US" smtClean="0"/>
              <a:t>‹#›</a:t>
            </a:fld>
            <a:endParaRPr lang="en-US"/>
          </a:p>
        </p:txBody>
      </p:sp>
    </p:spTree>
    <p:extLst>
      <p:ext uri="{BB962C8B-B14F-4D97-AF65-F5344CB8AC3E}">
        <p14:creationId xmlns:p14="http://schemas.microsoft.com/office/powerpoint/2010/main" val="3084043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6D05B-91CA-C297-6701-A78CD9F3E1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4D2B9B-86DC-9C34-B02C-B04129EA57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31023A-DA54-993C-549A-B5309F05C869}"/>
              </a:ext>
            </a:extLst>
          </p:cNvPr>
          <p:cNvSpPr>
            <a:spLocks noGrp="1"/>
          </p:cNvSpPr>
          <p:nvPr>
            <p:ph type="dt" sz="half" idx="10"/>
          </p:nvPr>
        </p:nvSpPr>
        <p:spPr/>
        <p:txBody>
          <a:bodyPr/>
          <a:lstStyle/>
          <a:p>
            <a:fld id="{1677B451-E13D-4A75-BB75-2CFE3BF6148A}" type="datetimeFigureOut">
              <a:rPr lang="en-US" smtClean="0"/>
              <a:t>8/16/2023</a:t>
            </a:fld>
            <a:endParaRPr lang="en-US"/>
          </a:p>
        </p:txBody>
      </p:sp>
      <p:sp>
        <p:nvSpPr>
          <p:cNvPr id="5" name="Footer Placeholder 4">
            <a:extLst>
              <a:ext uri="{FF2B5EF4-FFF2-40B4-BE49-F238E27FC236}">
                <a16:creationId xmlns:a16="http://schemas.microsoft.com/office/drawing/2014/main" id="{C4C87597-C6B2-14E7-D05D-5FB2BD60CE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29DD44-A379-BA84-624C-80A47829A037}"/>
              </a:ext>
            </a:extLst>
          </p:cNvPr>
          <p:cNvSpPr>
            <a:spLocks noGrp="1"/>
          </p:cNvSpPr>
          <p:nvPr>
            <p:ph type="sldNum" sz="quarter" idx="12"/>
          </p:nvPr>
        </p:nvSpPr>
        <p:spPr/>
        <p:txBody>
          <a:bodyPr/>
          <a:lstStyle/>
          <a:p>
            <a:fld id="{EAD1B4A0-5067-4563-A40A-7EEF002FED59}" type="slidenum">
              <a:rPr lang="en-US" smtClean="0"/>
              <a:t>‹#›</a:t>
            </a:fld>
            <a:endParaRPr lang="en-US"/>
          </a:p>
        </p:txBody>
      </p:sp>
    </p:spTree>
    <p:extLst>
      <p:ext uri="{BB962C8B-B14F-4D97-AF65-F5344CB8AC3E}">
        <p14:creationId xmlns:p14="http://schemas.microsoft.com/office/powerpoint/2010/main" val="800957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40E1E-2A02-0270-C64C-1810463924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F07787-6D6B-3BE4-C10E-DCDEF8995E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B57A6C-E950-184C-7E61-832EA8C811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7989F-631F-CB73-58A4-5A2EAC0AFFD9}"/>
              </a:ext>
            </a:extLst>
          </p:cNvPr>
          <p:cNvSpPr>
            <a:spLocks noGrp="1"/>
          </p:cNvSpPr>
          <p:nvPr>
            <p:ph type="dt" sz="half" idx="10"/>
          </p:nvPr>
        </p:nvSpPr>
        <p:spPr/>
        <p:txBody>
          <a:bodyPr/>
          <a:lstStyle/>
          <a:p>
            <a:fld id="{1677B451-E13D-4A75-BB75-2CFE3BF6148A}" type="datetimeFigureOut">
              <a:rPr lang="en-US" smtClean="0"/>
              <a:t>8/16/2023</a:t>
            </a:fld>
            <a:endParaRPr lang="en-US"/>
          </a:p>
        </p:txBody>
      </p:sp>
      <p:sp>
        <p:nvSpPr>
          <p:cNvPr id="6" name="Footer Placeholder 5">
            <a:extLst>
              <a:ext uri="{FF2B5EF4-FFF2-40B4-BE49-F238E27FC236}">
                <a16:creationId xmlns:a16="http://schemas.microsoft.com/office/drawing/2014/main" id="{6D783BB2-EDA0-DEA1-5C78-22F521B1F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0D7501-F5FF-11A6-321E-FB7FBB20D01E}"/>
              </a:ext>
            </a:extLst>
          </p:cNvPr>
          <p:cNvSpPr>
            <a:spLocks noGrp="1"/>
          </p:cNvSpPr>
          <p:nvPr>
            <p:ph type="sldNum" sz="quarter" idx="12"/>
          </p:nvPr>
        </p:nvSpPr>
        <p:spPr/>
        <p:txBody>
          <a:bodyPr/>
          <a:lstStyle/>
          <a:p>
            <a:fld id="{EAD1B4A0-5067-4563-A40A-7EEF002FED59}" type="slidenum">
              <a:rPr lang="en-US" smtClean="0"/>
              <a:t>‹#›</a:t>
            </a:fld>
            <a:endParaRPr lang="en-US"/>
          </a:p>
        </p:txBody>
      </p:sp>
    </p:spTree>
    <p:extLst>
      <p:ext uri="{BB962C8B-B14F-4D97-AF65-F5344CB8AC3E}">
        <p14:creationId xmlns:p14="http://schemas.microsoft.com/office/powerpoint/2010/main" val="520653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50BF-6380-0700-13B1-A8D4E76CB1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1DFB9D-6D89-6FD2-BC88-4D19188B61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5C8E13-0355-2CE5-E6BE-C0CD763E7F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A94CBC-787C-6DB9-3544-51E5F7D3D4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44EABE-E336-2538-1C4C-5908A66717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CEBF99-0CBE-F956-5CEE-D1697DACB9EC}"/>
              </a:ext>
            </a:extLst>
          </p:cNvPr>
          <p:cNvSpPr>
            <a:spLocks noGrp="1"/>
          </p:cNvSpPr>
          <p:nvPr>
            <p:ph type="dt" sz="half" idx="10"/>
          </p:nvPr>
        </p:nvSpPr>
        <p:spPr/>
        <p:txBody>
          <a:bodyPr/>
          <a:lstStyle/>
          <a:p>
            <a:fld id="{1677B451-E13D-4A75-BB75-2CFE3BF6148A}" type="datetimeFigureOut">
              <a:rPr lang="en-US" smtClean="0"/>
              <a:t>8/16/2023</a:t>
            </a:fld>
            <a:endParaRPr lang="en-US"/>
          </a:p>
        </p:txBody>
      </p:sp>
      <p:sp>
        <p:nvSpPr>
          <p:cNvPr id="8" name="Footer Placeholder 7">
            <a:extLst>
              <a:ext uri="{FF2B5EF4-FFF2-40B4-BE49-F238E27FC236}">
                <a16:creationId xmlns:a16="http://schemas.microsoft.com/office/drawing/2014/main" id="{E5AAE711-2F42-9158-C240-6CD64B2E7A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C44FCD-0725-0E86-17A8-A654E5FFAFD0}"/>
              </a:ext>
            </a:extLst>
          </p:cNvPr>
          <p:cNvSpPr>
            <a:spLocks noGrp="1"/>
          </p:cNvSpPr>
          <p:nvPr>
            <p:ph type="sldNum" sz="quarter" idx="12"/>
          </p:nvPr>
        </p:nvSpPr>
        <p:spPr/>
        <p:txBody>
          <a:bodyPr/>
          <a:lstStyle/>
          <a:p>
            <a:fld id="{EAD1B4A0-5067-4563-A40A-7EEF002FED59}" type="slidenum">
              <a:rPr lang="en-US" smtClean="0"/>
              <a:t>‹#›</a:t>
            </a:fld>
            <a:endParaRPr lang="en-US"/>
          </a:p>
        </p:txBody>
      </p:sp>
    </p:spTree>
    <p:extLst>
      <p:ext uri="{BB962C8B-B14F-4D97-AF65-F5344CB8AC3E}">
        <p14:creationId xmlns:p14="http://schemas.microsoft.com/office/powerpoint/2010/main" val="198553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black and white logo&#10;&#10;Description automatically generated">
            <a:extLst>
              <a:ext uri="{FF2B5EF4-FFF2-40B4-BE49-F238E27FC236}">
                <a16:creationId xmlns:a16="http://schemas.microsoft.com/office/drawing/2014/main" id="{5E5B47C8-46C5-B587-7C04-5D6509FBC470}"/>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95896" y="1342106"/>
            <a:ext cx="3942252" cy="610192"/>
          </a:xfrm>
          <a:prstGeom prst="rect">
            <a:avLst/>
          </a:prstGeom>
        </p:spPr>
      </p:pic>
      <p:pic>
        <p:nvPicPr>
          <p:cNvPr id="7" name="Picture 6" descr="A black and white logo&#10;&#10;Description automatically generated">
            <a:extLst>
              <a:ext uri="{FF2B5EF4-FFF2-40B4-BE49-F238E27FC236}">
                <a16:creationId xmlns:a16="http://schemas.microsoft.com/office/drawing/2014/main" id="{AC8B2056-157C-F51B-2909-1BB922410387}"/>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4180755" y="1202662"/>
            <a:ext cx="3942252" cy="610192"/>
          </a:xfrm>
          <a:prstGeom prst="rect">
            <a:avLst/>
          </a:prstGeom>
        </p:spPr>
      </p:pic>
      <p:pic>
        <p:nvPicPr>
          <p:cNvPr id="8" name="Picture 7" descr="A black and white logo&#10;&#10;Description automatically generated">
            <a:extLst>
              <a:ext uri="{FF2B5EF4-FFF2-40B4-BE49-F238E27FC236}">
                <a16:creationId xmlns:a16="http://schemas.microsoft.com/office/drawing/2014/main" id="{F44A1BFF-ED88-9996-D691-E89F35938B44}"/>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350893" y="3001788"/>
            <a:ext cx="3942252" cy="610192"/>
          </a:xfrm>
          <a:prstGeom prst="rect">
            <a:avLst/>
          </a:prstGeom>
        </p:spPr>
      </p:pic>
      <p:pic>
        <p:nvPicPr>
          <p:cNvPr id="9" name="Picture 8" descr="A black and white logo&#10;&#10;Description automatically generated">
            <a:extLst>
              <a:ext uri="{FF2B5EF4-FFF2-40B4-BE49-F238E27FC236}">
                <a16:creationId xmlns:a16="http://schemas.microsoft.com/office/drawing/2014/main" id="{81774E61-D74A-5EED-57E4-5A936A0C209B}"/>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494130" y="4738105"/>
            <a:ext cx="3942252" cy="610192"/>
          </a:xfrm>
          <a:prstGeom prst="rect">
            <a:avLst/>
          </a:prstGeom>
        </p:spPr>
      </p:pic>
      <p:pic>
        <p:nvPicPr>
          <p:cNvPr id="10" name="Picture 9" descr="A black and white logo&#10;&#10;Description automatically generated">
            <a:extLst>
              <a:ext uri="{FF2B5EF4-FFF2-40B4-BE49-F238E27FC236}">
                <a16:creationId xmlns:a16="http://schemas.microsoft.com/office/drawing/2014/main" id="{388129CA-95E1-86E1-BE20-106C149FE4E6}"/>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4323992" y="2953892"/>
            <a:ext cx="3942252" cy="610192"/>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4C69AF21-A0C3-C13E-EDEB-6D865168CB80}"/>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8153853" y="1169680"/>
            <a:ext cx="3942252" cy="610192"/>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71CEC745-3D37-09F5-5F5E-CB1671EBBA5B}"/>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7435350" y="3366374"/>
            <a:ext cx="3942252" cy="610192"/>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823365A5-E9B9-8391-329E-74F0853359FF}"/>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3605488" y="5165500"/>
            <a:ext cx="3942252" cy="610192"/>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91F52AD1-4F19-E81F-D439-73DA0530017C}"/>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7833584" y="5304235"/>
            <a:ext cx="3942252" cy="610192"/>
          </a:xfrm>
          <a:prstGeom prst="rect">
            <a:avLst/>
          </a:prstGeom>
        </p:spPr>
      </p:pic>
      <p:sp>
        <p:nvSpPr>
          <p:cNvPr id="15" name="Rectangle 14">
            <a:extLst>
              <a:ext uri="{FF2B5EF4-FFF2-40B4-BE49-F238E27FC236}">
                <a16:creationId xmlns:a16="http://schemas.microsoft.com/office/drawing/2014/main" id="{C666C78D-C376-F09A-EE78-C19B39EADFC2}"/>
              </a:ext>
            </a:extLst>
          </p:cNvPr>
          <p:cNvSpPr/>
          <p:nvPr userDrawn="1"/>
        </p:nvSpPr>
        <p:spPr>
          <a:xfrm>
            <a:off x="0" y="6643925"/>
            <a:ext cx="12192000" cy="208979"/>
          </a:xfrm>
          <a:prstGeom prst="rect">
            <a:avLst/>
          </a:prstGeom>
          <a:solidFill>
            <a:srgbClr val="007398"/>
          </a:solidFill>
          <a:ln>
            <a:noFill/>
          </a:ln>
          <a:effectLst>
            <a:outerShdw blurRad="50800" dist="50800" dir="5400000" algn="ctr" rotWithShape="0">
              <a:srgbClr val="007398">
                <a:alpha val="68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9">
            <a:extLst>
              <a:ext uri="{FF2B5EF4-FFF2-40B4-BE49-F238E27FC236}">
                <a16:creationId xmlns:a16="http://schemas.microsoft.com/office/drawing/2014/main" id="{575CCEDD-4F80-2724-7AC5-0A0336983BFD}"/>
              </a:ext>
            </a:extLst>
          </p:cNvPr>
          <p:cNvSpPr>
            <a:spLocks noGrp="1"/>
          </p:cNvSpPr>
          <p:nvPr>
            <p:ph type="body" sz="quarter" idx="13" hasCustomPrompt="1"/>
          </p:nvPr>
        </p:nvSpPr>
        <p:spPr>
          <a:xfrm>
            <a:off x="768351" y="493184"/>
            <a:ext cx="736600" cy="812800"/>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33"/>
            </a:lvl1pPr>
          </a:lstStyle>
          <a:p>
            <a:pPr lvl="0"/>
            <a:r>
              <a:rPr lang="en-US" dirty="0"/>
              <a:t>.</a:t>
            </a:r>
          </a:p>
        </p:txBody>
      </p:sp>
    </p:spTree>
    <p:extLst>
      <p:ext uri="{BB962C8B-B14F-4D97-AF65-F5344CB8AC3E}">
        <p14:creationId xmlns:p14="http://schemas.microsoft.com/office/powerpoint/2010/main" val="2865992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5" descr="A black and white logo&#10;&#10;Description automatically generated">
            <a:extLst>
              <a:ext uri="{FF2B5EF4-FFF2-40B4-BE49-F238E27FC236}">
                <a16:creationId xmlns:a16="http://schemas.microsoft.com/office/drawing/2014/main" id="{5E5B47C8-46C5-B587-7C04-5D6509FBC470}"/>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95896" y="1342106"/>
            <a:ext cx="3942252" cy="610192"/>
          </a:xfrm>
          <a:prstGeom prst="rect">
            <a:avLst/>
          </a:prstGeom>
        </p:spPr>
      </p:pic>
      <p:pic>
        <p:nvPicPr>
          <p:cNvPr id="7" name="Picture 6" descr="A black and white logo&#10;&#10;Description automatically generated">
            <a:extLst>
              <a:ext uri="{FF2B5EF4-FFF2-40B4-BE49-F238E27FC236}">
                <a16:creationId xmlns:a16="http://schemas.microsoft.com/office/drawing/2014/main" id="{AC8B2056-157C-F51B-2909-1BB922410387}"/>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4180755" y="1202662"/>
            <a:ext cx="3942252" cy="610192"/>
          </a:xfrm>
          <a:prstGeom prst="rect">
            <a:avLst/>
          </a:prstGeom>
        </p:spPr>
      </p:pic>
      <p:pic>
        <p:nvPicPr>
          <p:cNvPr id="8" name="Picture 7" descr="A black and white logo&#10;&#10;Description automatically generated">
            <a:extLst>
              <a:ext uri="{FF2B5EF4-FFF2-40B4-BE49-F238E27FC236}">
                <a16:creationId xmlns:a16="http://schemas.microsoft.com/office/drawing/2014/main" id="{F44A1BFF-ED88-9996-D691-E89F35938B44}"/>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350893" y="3001788"/>
            <a:ext cx="3942252" cy="610192"/>
          </a:xfrm>
          <a:prstGeom prst="rect">
            <a:avLst/>
          </a:prstGeom>
        </p:spPr>
      </p:pic>
      <p:pic>
        <p:nvPicPr>
          <p:cNvPr id="9" name="Picture 8" descr="A black and white logo&#10;&#10;Description automatically generated">
            <a:extLst>
              <a:ext uri="{FF2B5EF4-FFF2-40B4-BE49-F238E27FC236}">
                <a16:creationId xmlns:a16="http://schemas.microsoft.com/office/drawing/2014/main" id="{81774E61-D74A-5EED-57E4-5A936A0C209B}"/>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494130" y="4738105"/>
            <a:ext cx="3942252" cy="610192"/>
          </a:xfrm>
          <a:prstGeom prst="rect">
            <a:avLst/>
          </a:prstGeom>
        </p:spPr>
      </p:pic>
      <p:pic>
        <p:nvPicPr>
          <p:cNvPr id="10" name="Picture 9" descr="A black and white logo&#10;&#10;Description automatically generated">
            <a:extLst>
              <a:ext uri="{FF2B5EF4-FFF2-40B4-BE49-F238E27FC236}">
                <a16:creationId xmlns:a16="http://schemas.microsoft.com/office/drawing/2014/main" id="{388129CA-95E1-86E1-BE20-106C149FE4E6}"/>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4323992" y="2953892"/>
            <a:ext cx="3942252" cy="610192"/>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4C69AF21-A0C3-C13E-EDEB-6D865168CB80}"/>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8153853" y="1169680"/>
            <a:ext cx="3942252" cy="610192"/>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71CEC745-3D37-09F5-5F5E-CB1671EBBA5B}"/>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7435350" y="3366374"/>
            <a:ext cx="3942252" cy="610192"/>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823365A5-E9B9-8391-329E-74F0853359FF}"/>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3605488" y="5165500"/>
            <a:ext cx="3942252" cy="610192"/>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91F52AD1-4F19-E81F-D439-73DA0530017C}"/>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7833584" y="5304235"/>
            <a:ext cx="3942252" cy="610192"/>
          </a:xfrm>
          <a:prstGeom prst="rect">
            <a:avLst/>
          </a:prstGeom>
        </p:spPr>
      </p:pic>
      <p:sp>
        <p:nvSpPr>
          <p:cNvPr id="15" name="Rectangle 14">
            <a:extLst>
              <a:ext uri="{FF2B5EF4-FFF2-40B4-BE49-F238E27FC236}">
                <a16:creationId xmlns:a16="http://schemas.microsoft.com/office/drawing/2014/main" id="{C666C78D-C376-F09A-EE78-C19B39EADFC2}"/>
              </a:ext>
            </a:extLst>
          </p:cNvPr>
          <p:cNvSpPr/>
          <p:nvPr userDrawn="1"/>
        </p:nvSpPr>
        <p:spPr>
          <a:xfrm>
            <a:off x="0" y="6643925"/>
            <a:ext cx="12192000" cy="208979"/>
          </a:xfrm>
          <a:prstGeom prst="rect">
            <a:avLst/>
          </a:prstGeom>
          <a:solidFill>
            <a:srgbClr val="007398"/>
          </a:solidFill>
          <a:ln>
            <a:noFill/>
          </a:ln>
          <a:effectLst>
            <a:outerShdw blurRad="50800" dist="50800" dir="5400000" algn="ctr" rotWithShape="0">
              <a:srgbClr val="007398">
                <a:alpha val="68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9">
            <a:extLst>
              <a:ext uri="{FF2B5EF4-FFF2-40B4-BE49-F238E27FC236}">
                <a16:creationId xmlns:a16="http://schemas.microsoft.com/office/drawing/2014/main" id="{EB6D51AF-DF7C-E219-C018-AD8842ED0BE7}"/>
              </a:ext>
            </a:extLst>
          </p:cNvPr>
          <p:cNvSpPr>
            <a:spLocks noGrp="1"/>
          </p:cNvSpPr>
          <p:nvPr>
            <p:ph type="body" sz="quarter" idx="13" hasCustomPrompt="1"/>
          </p:nvPr>
        </p:nvSpPr>
        <p:spPr>
          <a:xfrm>
            <a:off x="10787421" y="375200"/>
            <a:ext cx="736600" cy="812800"/>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33"/>
            </a:lvl1pPr>
          </a:lstStyle>
          <a:p>
            <a:pPr lvl="0"/>
            <a:r>
              <a:rPr lang="en-US" dirty="0"/>
              <a:t>.</a:t>
            </a:r>
          </a:p>
        </p:txBody>
      </p:sp>
    </p:spTree>
    <p:extLst>
      <p:ext uri="{BB962C8B-B14F-4D97-AF65-F5344CB8AC3E}">
        <p14:creationId xmlns:p14="http://schemas.microsoft.com/office/powerpoint/2010/main" val="369583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Picture 5" descr="A black and white logo&#10;&#10;Description automatically generated">
            <a:extLst>
              <a:ext uri="{FF2B5EF4-FFF2-40B4-BE49-F238E27FC236}">
                <a16:creationId xmlns:a16="http://schemas.microsoft.com/office/drawing/2014/main" id="{5E5B47C8-46C5-B587-7C04-5D6509FBC470}"/>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95896" y="1342106"/>
            <a:ext cx="3942252" cy="610192"/>
          </a:xfrm>
          <a:prstGeom prst="rect">
            <a:avLst/>
          </a:prstGeom>
        </p:spPr>
      </p:pic>
      <p:pic>
        <p:nvPicPr>
          <p:cNvPr id="7" name="Picture 6" descr="A black and white logo&#10;&#10;Description automatically generated">
            <a:extLst>
              <a:ext uri="{FF2B5EF4-FFF2-40B4-BE49-F238E27FC236}">
                <a16:creationId xmlns:a16="http://schemas.microsoft.com/office/drawing/2014/main" id="{AC8B2056-157C-F51B-2909-1BB922410387}"/>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4180755" y="1202662"/>
            <a:ext cx="3942252" cy="610192"/>
          </a:xfrm>
          <a:prstGeom prst="rect">
            <a:avLst/>
          </a:prstGeom>
        </p:spPr>
      </p:pic>
      <p:pic>
        <p:nvPicPr>
          <p:cNvPr id="8" name="Picture 7" descr="A black and white logo&#10;&#10;Description automatically generated">
            <a:extLst>
              <a:ext uri="{FF2B5EF4-FFF2-40B4-BE49-F238E27FC236}">
                <a16:creationId xmlns:a16="http://schemas.microsoft.com/office/drawing/2014/main" id="{F44A1BFF-ED88-9996-D691-E89F35938B44}"/>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350893" y="3001788"/>
            <a:ext cx="3942252" cy="610192"/>
          </a:xfrm>
          <a:prstGeom prst="rect">
            <a:avLst/>
          </a:prstGeom>
        </p:spPr>
      </p:pic>
      <p:pic>
        <p:nvPicPr>
          <p:cNvPr id="9" name="Picture 8" descr="A black and white logo&#10;&#10;Description automatically generated">
            <a:extLst>
              <a:ext uri="{FF2B5EF4-FFF2-40B4-BE49-F238E27FC236}">
                <a16:creationId xmlns:a16="http://schemas.microsoft.com/office/drawing/2014/main" id="{81774E61-D74A-5EED-57E4-5A936A0C209B}"/>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494130" y="4738105"/>
            <a:ext cx="3942252" cy="610192"/>
          </a:xfrm>
          <a:prstGeom prst="rect">
            <a:avLst/>
          </a:prstGeom>
        </p:spPr>
      </p:pic>
      <p:pic>
        <p:nvPicPr>
          <p:cNvPr id="10" name="Picture 9" descr="A black and white logo&#10;&#10;Description automatically generated">
            <a:extLst>
              <a:ext uri="{FF2B5EF4-FFF2-40B4-BE49-F238E27FC236}">
                <a16:creationId xmlns:a16="http://schemas.microsoft.com/office/drawing/2014/main" id="{388129CA-95E1-86E1-BE20-106C149FE4E6}"/>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4323992" y="2953892"/>
            <a:ext cx="3942252" cy="610192"/>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4C69AF21-A0C3-C13E-EDEB-6D865168CB80}"/>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8153853" y="1169680"/>
            <a:ext cx="3942252" cy="610192"/>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71CEC745-3D37-09F5-5F5E-CB1671EBBA5B}"/>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7435350" y="3366374"/>
            <a:ext cx="3942252" cy="610192"/>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823365A5-E9B9-8391-329E-74F0853359FF}"/>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3605488" y="5165500"/>
            <a:ext cx="3942252" cy="610192"/>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91F52AD1-4F19-E81F-D439-73DA0530017C}"/>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rot="20097193">
            <a:off x="7833584" y="5304235"/>
            <a:ext cx="3942252" cy="610192"/>
          </a:xfrm>
          <a:prstGeom prst="rect">
            <a:avLst/>
          </a:prstGeom>
        </p:spPr>
      </p:pic>
      <p:sp>
        <p:nvSpPr>
          <p:cNvPr id="15" name="Rectangle 14">
            <a:extLst>
              <a:ext uri="{FF2B5EF4-FFF2-40B4-BE49-F238E27FC236}">
                <a16:creationId xmlns:a16="http://schemas.microsoft.com/office/drawing/2014/main" id="{C666C78D-C376-F09A-EE78-C19B39EADFC2}"/>
              </a:ext>
            </a:extLst>
          </p:cNvPr>
          <p:cNvSpPr/>
          <p:nvPr userDrawn="1"/>
        </p:nvSpPr>
        <p:spPr>
          <a:xfrm>
            <a:off x="0" y="6643925"/>
            <a:ext cx="12192000" cy="208979"/>
          </a:xfrm>
          <a:prstGeom prst="rect">
            <a:avLst/>
          </a:prstGeom>
          <a:solidFill>
            <a:srgbClr val="007398"/>
          </a:solidFill>
          <a:ln>
            <a:noFill/>
          </a:ln>
          <a:effectLst>
            <a:outerShdw blurRad="50800" dist="50800" dir="5400000" algn="ctr" rotWithShape="0">
              <a:srgbClr val="007398">
                <a:alpha val="68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3227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832A41-D5E1-3666-0981-A46797FB8FCF}"/>
              </a:ext>
            </a:extLst>
          </p:cNvPr>
          <p:cNvSpPr>
            <a:spLocks noGrp="1"/>
          </p:cNvSpPr>
          <p:nvPr>
            <p:ph type="dt" sz="half" idx="10"/>
          </p:nvPr>
        </p:nvSpPr>
        <p:spPr/>
        <p:txBody>
          <a:bodyPr/>
          <a:lstStyle/>
          <a:p>
            <a:fld id="{1677B451-E13D-4A75-BB75-2CFE3BF6148A}" type="datetimeFigureOut">
              <a:rPr lang="en-US" smtClean="0"/>
              <a:t>8/16/2023</a:t>
            </a:fld>
            <a:endParaRPr lang="en-US"/>
          </a:p>
        </p:txBody>
      </p:sp>
      <p:sp>
        <p:nvSpPr>
          <p:cNvPr id="3" name="Footer Placeholder 2">
            <a:extLst>
              <a:ext uri="{FF2B5EF4-FFF2-40B4-BE49-F238E27FC236}">
                <a16:creationId xmlns:a16="http://schemas.microsoft.com/office/drawing/2014/main" id="{AE09D1E4-0644-61FB-C86A-4249A96223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180F02-09ED-F03F-B554-9CA69C32A9AC}"/>
              </a:ext>
            </a:extLst>
          </p:cNvPr>
          <p:cNvSpPr>
            <a:spLocks noGrp="1"/>
          </p:cNvSpPr>
          <p:nvPr>
            <p:ph type="sldNum" sz="quarter" idx="12"/>
          </p:nvPr>
        </p:nvSpPr>
        <p:spPr/>
        <p:txBody>
          <a:bodyPr/>
          <a:lstStyle/>
          <a:p>
            <a:fld id="{EAD1B4A0-5067-4563-A40A-7EEF002FED59}" type="slidenum">
              <a:rPr lang="en-US" smtClean="0"/>
              <a:t>‹#›</a:t>
            </a:fld>
            <a:endParaRPr lang="en-US"/>
          </a:p>
        </p:txBody>
      </p:sp>
    </p:spTree>
    <p:extLst>
      <p:ext uri="{BB962C8B-B14F-4D97-AF65-F5344CB8AC3E}">
        <p14:creationId xmlns:p14="http://schemas.microsoft.com/office/powerpoint/2010/main" val="1200637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87BD7B-A7B3-E219-058C-69217CFF9A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C55A07-D777-E544-0157-DF056BABF8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E4D7F6-D176-3C42-FFCB-EF5FAB4653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77B451-E13D-4A75-BB75-2CFE3BF6148A}" type="datetimeFigureOut">
              <a:rPr lang="en-US" smtClean="0"/>
              <a:t>8/16/2023</a:t>
            </a:fld>
            <a:endParaRPr lang="en-US"/>
          </a:p>
        </p:txBody>
      </p:sp>
      <p:sp>
        <p:nvSpPr>
          <p:cNvPr id="5" name="Footer Placeholder 4">
            <a:extLst>
              <a:ext uri="{FF2B5EF4-FFF2-40B4-BE49-F238E27FC236}">
                <a16:creationId xmlns:a16="http://schemas.microsoft.com/office/drawing/2014/main" id="{58F2984B-7D2D-E31C-1C97-6F8E73319F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AE10E3-A156-8798-4018-CC648DBD00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1B4A0-5067-4563-A40A-7EEF002FED59}" type="slidenum">
              <a:rPr lang="en-US" smtClean="0"/>
              <a:t>‹#›</a:t>
            </a:fld>
            <a:endParaRPr lang="en-US"/>
          </a:p>
        </p:txBody>
      </p:sp>
    </p:spTree>
    <p:extLst>
      <p:ext uri="{BB962C8B-B14F-4D97-AF65-F5344CB8AC3E}">
        <p14:creationId xmlns:p14="http://schemas.microsoft.com/office/powerpoint/2010/main" val="333000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3" r:id="rId7"/>
    <p:sldLayoutId id="2147483664" r:id="rId8"/>
    <p:sldLayoutId id="2147483655" r:id="rId9"/>
    <p:sldLayoutId id="2147483656" r:id="rId10"/>
    <p:sldLayoutId id="2147483657" r:id="rId11"/>
    <p:sldLayoutId id="2147483658" r:id="rId12"/>
    <p:sldLayoutId id="2147483659" r:id="rId13"/>
    <p:sldLayoutId id="2147483660" r:id="rId14"/>
    <p:sldLayoutId id="2147483662" r:id="rId15"/>
    <p:sldLayoutId id="214748366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m4a"/><Relationship Id="rId7" Type="http://schemas.openxmlformats.org/officeDocument/2006/relationships/image" Target="../media/image6.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1.xml"/><Relationship Id="rId4"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6.xml"/><Relationship Id="rId7" Type="http://schemas.openxmlformats.org/officeDocument/2006/relationships/image" Target="../media/image26.gi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audio" Target="../media/media4.m4a"/><Relationship Id="rId7" Type="http://schemas.openxmlformats.org/officeDocument/2006/relationships/image" Target="../media/image9.gif"/><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slideLayout" Target="../slideLayouts/slideLayout7.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5.m4a"/><Relationship Id="rId7" Type="http://schemas.openxmlformats.org/officeDocument/2006/relationships/image" Target="../media/image12.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11.gif"/><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6.m4a"/><Relationship Id="rId7" Type="http://schemas.openxmlformats.org/officeDocument/2006/relationships/image" Target="../media/image13.gif"/><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slideLayout" Target="../slideLayouts/slideLayout7.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7.m4a"/><Relationship Id="rId7" Type="http://schemas.openxmlformats.org/officeDocument/2006/relationships/image" Target="../media/image17.gif"/><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8.m4a"/><Relationship Id="rId7" Type="http://schemas.openxmlformats.org/officeDocument/2006/relationships/image" Target="../media/image8.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18.gif"/><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9.m4a"/><Relationship Id="rId7" Type="http://schemas.openxmlformats.org/officeDocument/2006/relationships/hyperlink" Target="https://cn.service.elsevier.com/app/contact/supporthub/publishing/" TargetMode="External"/><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20.png"/><Relationship Id="rId11" Type="http://schemas.openxmlformats.org/officeDocument/2006/relationships/image" Target="../media/image7.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slideLayout" Target="../slideLayouts/slideLayout9.xml"/><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086FCBB-0028-39E4-DD93-79563C24323C}"/>
              </a:ext>
            </a:extLst>
          </p:cNvPr>
          <p:cNvSpPr/>
          <p:nvPr/>
        </p:nvSpPr>
        <p:spPr>
          <a:xfrm>
            <a:off x="0" y="1456578"/>
            <a:ext cx="12192000" cy="3902003"/>
          </a:xfrm>
          <a:prstGeom prst="rect">
            <a:avLst/>
          </a:prstGeom>
          <a:solidFill>
            <a:srgbClr val="0073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26FD8347-4804-47F1-98FB-1E11456E58E5}"/>
              </a:ext>
            </a:extLst>
          </p:cNvPr>
          <p:cNvSpPr>
            <a:spLocks noGrp="1"/>
          </p:cNvSpPr>
          <p:nvPr>
            <p:ph type="body" sz="quarter" idx="4294967295"/>
          </p:nvPr>
        </p:nvSpPr>
        <p:spPr>
          <a:xfrm>
            <a:off x="768352" y="5881637"/>
            <a:ext cx="3400525" cy="653335"/>
          </a:xfrm>
        </p:spPr>
        <p:txBody>
          <a:bodyPr>
            <a:normAutofit fontScale="55000" lnSpcReduction="20000"/>
          </a:bodyPr>
          <a:lstStyle/>
          <a:p>
            <a:r>
              <a:rPr lang="en-US" dirty="0"/>
              <a:t>07, 2023</a:t>
            </a:r>
          </a:p>
          <a:p>
            <a:r>
              <a:rPr lang="en-US" dirty="0">
                <a:solidFill>
                  <a:schemeClr val="accent2"/>
                </a:solidFill>
              </a:rPr>
              <a:t>ELSEVIER</a:t>
            </a:r>
            <a:r>
              <a:rPr lang="en-US" dirty="0"/>
              <a:t> Researcher Support Team</a:t>
            </a:r>
          </a:p>
        </p:txBody>
      </p:sp>
      <p:sp>
        <p:nvSpPr>
          <p:cNvPr id="2" name="Title 1">
            <a:extLst>
              <a:ext uri="{FF2B5EF4-FFF2-40B4-BE49-F238E27FC236}">
                <a16:creationId xmlns:a16="http://schemas.microsoft.com/office/drawing/2014/main" id="{A546164F-14D7-4C97-AFFF-0E08E038243D}"/>
              </a:ext>
            </a:extLst>
          </p:cNvPr>
          <p:cNvSpPr>
            <a:spLocks noGrp="1"/>
          </p:cNvSpPr>
          <p:nvPr>
            <p:ph type="ctrTitle" idx="4294967295"/>
          </p:nvPr>
        </p:nvSpPr>
        <p:spPr>
          <a:xfrm>
            <a:off x="632165" y="2071495"/>
            <a:ext cx="7646074" cy="2325511"/>
          </a:xfrm>
        </p:spPr>
        <p:txBody>
          <a:bodyPr/>
          <a:lstStyle/>
          <a:p>
            <a:pPr algn="ctr"/>
            <a:r>
              <a:rPr lang="zh-CN" altLang="en-US" sz="4400" dirty="0">
                <a:solidFill>
                  <a:schemeClr val="bg1"/>
                </a:solidFill>
                <a:effectLst>
                  <a:glow rad="63500">
                    <a:srgbClr val="DCDCDD">
                      <a:alpha val="40000"/>
                    </a:srgbClr>
                  </a:glow>
                </a:effectLst>
                <a:latin typeface="Microsoft YaHei" panose="020B0503020204020204" pitchFamily="34" charset="-122"/>
                <a:ea typeface="Microsoft YaHei" panose="020B0503020204020204" pitchFamily="34" charset="-122"/>
              </a:rPr>
              <a:t>稿件状态“知多少”系列</a:t>
            </a:r>
            <a:br>
              <a:rPr lang="en-US" altLang="zh-CN" sz="4400" dirty="0">
                <a:solidFill>
                  <a:schemeClr val="bg1"/>
                </a:solidFill>
                <a:effectLst>
                  <a:glow rad="63500">
                    <a:srgbClr val="DCDCDD">
                      <a:alpha val="40000"/>
                    </a:srgbClr>
                  </a:glow>
                </a:effectLst>
                <a:latin typeface="Microsoft YaHei" panose="020B0503020204020204" pitchFamily="34" charset="-122"/>
                <a:ea typeface="Microsoft YaHei" panose="020B0503020204020204" pitchFamily="34" charset="-122"/>
              </a:rPr>
            </a:br>
            <a:r>
              <a:rPr lang="zh-CN" altLang="en-US" sz="4400" dirty="0">
                <a:solidFill>
                  <a:schemeClr val="bg1"/>
                </a:solidFill>
                <a:effectLst>
                  <a:glow rad="63500">
                    <a:srgbClr val="DCDCDD">
                      <a:alpha val="40000"/>
                    </a:srgbClr>
                  </a:glow>
                </a:effectLst>
                <a:latin typeface="Microsoft YaHei" panose="020B0503020204020204" pitchFamily="34" charset="-122"/>
                <a:ea typeface="Microsoft YaHei" panose="020B0503020204020204" pitchFamily="34" charset="-122"/>
              </a:rPr>
              <a:t>之三</a:t>
            </a:r>
            <a:br>
              <a:rPr lang="en-US" altLang="zh-CN" dirty="0">
                <a:latin typeface="Microsoft YaHei" panose="020B0503020204020204" pitchFamily="34" charset="-122"/>
                <a:ea typeface="Microsoft YaHei" panose="020B0503020204020204" pitchFamily="34" charset="-122"/>
              </a:rPr>
            </a:br>
            <a:endParaRPr lang="en-US" dirty="0">
              <a:latin typeface="Microsoft YaHei" panose="020B0503020204020204" pitchFamily="34" charset="-122"/>
              <a:ea typeface="Microsoft YaHei" panose="020B0503020204020204" pitchFamily="34" charset="-122"/>
            </a:endParaRPr>
          </a:p>
        </p:txBody>
      </p:sp>
      <p:sp>
        <p:nvSpPr>
          <p:cNvPr id="3" name="Text Placeholder 2">
            <a:extLst>
              <a:ext uri="{FF2B5EF4-FFF2-40B4-BE49-F238E27FC236}">
                <a16:creationId xmlns:a16="http://schemas.microsoft.com/office/drawing/2014/main" id="{8D43E2E1-D8D0-428F-9CE1-98FD10199A0F}"/>
              </a:ext>
            </a:extLst>
          </p:cNvPr>
          <p:cNvSpPr>
            <a:spLocks noGrp="1"/>
          </p:cNvSpPr>
          <p:nvPr>
            <p:ph type="body" sz="quarter" idx="13"/>
          </p:nvPr>
        </p:nvSpPr>
        <p:spPr/>
        <p:txBody>
          <a:bodyPr/>
          <a:lstStyle/>
          <a:p>
            <a:endParaRPr lang="en-US" dirty="0"/>
          </a:p>
        </p:txBody>
      </p:sp>
      <p:pic>
        <p:nvPicPr>
          <p:cNvPr id="5" name="Picture 4">
            <a:extLst>
              <a:ext uri="{FF2B5EF4-FFF2-40B4-BE49-F238E27FC236}">
                <a16:creationId xmlns:a16="http://schemas.microsoft.com/office/drawing/2014/main" id="{21323875-AD34-48E5-88F3-036A6D776C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6090" y="2222090"/>
            <a:ext cx="4635910" cy="4635910"/>
          </a:xfrm>
          <a:prstGeom prst="rect">
            <a:avLst/>
          </a:prstGeom>
        </p:spPr>
      </p:pic>
      <p:sp>
        <p:nvSpPr>
          <p:cNvPr id="7" name="Text Placeholder 6">
            <a:extLst>
              <a:ext uri="{FF2B5EF4-FFF2-40B4-BE49-F238E27FC236}">
                <a16:creationId xmlns:a16="http://schemas.microsoft.com/office/drawing/2014/main" id="{0E27967D-51F6-326E-CC59-7F1BD8BC2149}"/>
              </a:ext>
            </a:extLst>
          </p:cNvPr>
          <p:cNvSpPr>
            <a:spLocks noGrp="1"/>
          </p:cNvSpPr>
          <p:nvPr>
            <p:ph type="body" sz="quarter" idx="4294967295"/>
          </p:nvPr>
        </p:nvSpPr>
        <p:spPr>
          <a:xfrm>
            <a:off x="1136651" y="3814353"/>
            <a:ext cx="6816945" cy="1016000"/>
          </a:xfrm>
        </p:spPr>
        <p:txBody>
          <a:bodyPr>
            <a:normAutofit fontScale="92500" lnSpcReduction="10000"/>
          </a:bodyPr>
          <a:lstStyle/>
          <a:p>
            <a:pPr marL="0" indent="0" algn="ctr">
              <a:buNone/>
            </a:pPr>
            <a:r>
              <a:rPr lang="en-US" altLang="zh-CN" sz="4000" dirty="0">
                <a:solidFill>
                  <a:srgbClr val="FF6C00"/>
                </a:solidFill>
                <a:effectLst>
                  <a:glow rad="63500">
                    <a:schemeClr val="accent2">
                      <a:lumMod val="60000"/>
                      <a:lumOff val="40000"/>
                      <a:alpha val="40000"/>
                    </a:schemeClr>
                  </a:glow>
                </a:effectLst>
                <a:latin typeface="Microsoft YaHei" panose="020B0503020204020204" pitchFamily="34" charset="-122"/>
                <a:ea typeface="Microsoft YaHei" panose="020B0503020204020204" pitchFamily="34" charset="-122"/>
              </a:rPr>
              <a:t>DECISION</a:t>
            </a:r>
            <a:r>
              <a:rPr lang="zh-CN" altLang="en-US" sz="4000" dirty="0">
                <a:solidFill>
                  <a:srgbClr val="FF6C00"/>
                </a:solidFill>
                <a:effectLst>
                  <a:glow rad="63500">
                    <a:schemeClr val="accent2">
                      <a:lumMod val="60000"/>
                      <a:lumOff val="40000"/>
                      <a:alpha val="40000"/>
                    </a:schemeClr>
                  </a:glow>
                </a:effectLst>
                <a:latin typeface="Microsoft YaHei" panose="020B0503020204020204" pitchFamily="34" charset="-122"/>
                <a:ea typeface="Microsoft YaHei" panose="020B0503020204020204" pitchFamily="34" charset="-122"/>
              </a:rPr>
              <a:t>阶段</a:t>
            </a:r>
            <a:endParaRPr lang="en-US" altLang="zh-CN" sz="4000" dirty="0">
              <a:solidFill>
                <a:srgbClr val="FF6C00"/>
              </a:solidFill>
              <a:effectLst>
                <a:glow rad="63500">
                  <a:schemeClr val="accent2">
                    <a:lumMod val="60000"/>
                    <a:lumOff val="40000"/>
                    <a:alpha val="40000"/>
                  </a:schemeClr>
                </a:glow>
              </a:effectLst>
              <a:latin typeface="Microsoft YaHei" panose="020B0503020204020204" pitchFamily="34" charset="-122"/>
              <a:ea typeface="Microsoft YaHei" panose="020B0503020204020204" pitchFamily="34" charset="-122"/>
            </a:endParaRPr>
          </a:p>
          <a:p>
            <a:pPr marL="0" indent="0" algn="ctr">
              <a:buNone/>
            </a:pPr>
            <a:r>
              <a:rPr lang="zh-CN" altLang="en-US" sz="2400" dirty="0">
                <a:solidFill>
                  <a:srgbClr val="FF6C00"/>
                </a:solidFill>
                <a:effectLst>
                  <a:glow rad="63500">
                    <a:schemeClr val="accent2">
                      <a:lumMod val="60000"/>
                      <a:lumOff val="40000"/>
                      <a:alpha val="40000"/>
                    </a:schemeClr>
                  </a:glow>
                </a:effectLst>
                <a:latin typeface="Microsoft YaHei" panose="020B0503020204020204" pitchFamily="34" charset="-122"/>
                <a:ea typeface="Microsoft YaHei" panose="020B0503020204020204" pitchFamily="34" charset="-122"/>
              </a:rPr>
              <a:t>拆“盲盒”，新收获</a:t>
            </a:r>
            <a:endParaRPr lang="en-US" sz="2400" dirty="0">
              <a:solidFill>
                <a:srgbClr val="FF6C00"/>
              </a:solidFill>
              <a:effectLst>
                <a:glow rad="63500">
                  <a:schemeClr val="accent2">
                    <a:lumMod val="60000"/>
                    <a:lumOff val="40000"/>
                    <a:alpha val="40000"/>
                  </a:schemeClr>
                </a:glow>
              </a:effectLst>
              <a:latin typeface="Microsoft YaHei" panose="020B0503020204020204" pitchFamily="34" charset="-122"/>
              <a:ea typeface="Microsoft YaHei" panose="020B0503020204020204" pitchFamily="34" charset="-122"/>
            </a:endParaRPr>
          </a:p>
        </p:txBody>
      </p:sp>
      <p:grpSp>
        <p:nvGrpSpPr>
          <p:cNvPr id="183" name="Group 182">
            <a:extLst>
              <a:ext uri="{FF2B5EF4-FFF2-40B4-BE49-F238E27FC236}">
                <a16:creationId xmlns:a16="http://schemas.microsoft.com/office/drawing/2014/main" id="{E54BA29C-BC4E-E91D-F4B6-082DEFAE889B}"/>
              </a:ext>
            </a:extLst>
          </p:cNvPr>
          <p:cNvGrpSpPr/>
          <p:nvPr/>
        </p:nvGrpSpPr>
        <p:grpSpPr>
          <a:xfrm>
            <a:off x="6892623" y="5545071"/>
            <a:ext cx="756225" cy="1345569"/>
            <a:chOff x="4430139" y="5526254"/>
            <a:chExt cx="756225" cy="1345569"/>
          </a:xfrm>
        </p:grpSpPr>
        <p:grpSp>
          <p:nvGrpSpPr>
            <p:cNvPr id="184" name="Group 183">
              <a:extLst>
                <a:ext uri="{FF2B5EF4-FFF2-40B4-BE49-F238E27FC236}">
                  <a16:creationId xmlns:a16="http://schemas.microsoft.com/office/drawing/2014/main" id="{3117B269-E1E6-880D-6E9C-91A2ABA3FBA2}"/>
                </a:ext>
              </a:extLst>
            </p:cNvPr>
            <p:cNvGrpSpPr/>
            <p:nvPr/>
          </p:nvGrpSpPr>
          <p:grpSpPr>
            <a:xfrm>
              <a:off x="4430139" y="5526254"/>
              <a:ext cx="756225" cy="1016000"/>
              <a:chOff x="1866010" y="1740107"/>
              <a:chExt cx="2136524" cy="2870453"/>
            </a:xfrm>
          </p:grpSpPr>
          <p:sp>
            <p:nvSpPr>
              <p:cNvPr id="186" name="Freeform: Shape 185">
                <a:extLst>
                  <a:ext uri="{FF2B5EF4-FFF2-40B4-BE49-F238E27FC236}">
                    <a16:creationId xmlns:a16="http://schemas.microsoft.com/office/drawing/2014/main" id="{197FACC7-73F5-4C4C-E2C2-411734E60221}"/>
                  </a:ext>
                </a:extLst>
              </p:cNvPr>
              <p:cNvSpPr/>
              <p:nvPr/>
            </p:nvSpPr>
            <p:spPr>
              <a:xfrm>
                <a:off x="1887771" y="1740107"/>
                <a:ext cx="2033081" cy="1562518"/>
              </a:xfrm>
              <a:custGeom>
                <a:avLst/>
                <a:gdLst>
                  <a:gd name="connsiteX0" fmla="*/ 1200357 w 2033081"/>
                  <a:gd name="connsiteY0" fmla="*/ 20 h 1562518"/>
                  <a:gd name="connsiteX1" fmla="*/ 1478840 w 2033081"/>
                  <a:gd name="connsiteY1" fmla="*/ 71120 h 1562518"/>
                  <a:gd name="connsiteX2" fmla="*/ 2024853 w 2033081"/>
                  <a:gd name="connsiteY2" fmla="*/ 1550813 h 1562518"/>
                  <a:gd name="connsiteX3" fmla="*/ 1934125 w 2033081"/>
                  <a:gd name="connsiteY3" fmla="*/ 1559408 h 1562518"/>
                  <a:gd name="connsiteX4" fmla="*/ 1928950 w 2033081"/>
                  <a:gd name="connsiteY4" fmla="*/ 1559448 h 1562518"/>
                  <a:gd name="connsiteX5" fmla="*/ 1913091 w 2033081"/>
                  <a:gd name="connsiteY5" fmla="*/ 1560876 h 1562518"/>
                  <a:gd name="connsiteX6" fmla="*/ 1658726 w 2033081"/>
                  <a:gd name="connsiteY6" fmla="*/ 1555390 h 1562518"/>
                  <a:gd name="connsiteX7" fmla="*/ 1606355 w 2033081"/>
                  <a:gd name="connsiteY7" fmla="*/ 1549807 h 1562518"/>
                  <a:gd name="connsiteX8" fmla="*/ 1646597 w 2033081"/>
                  <a:gd name="connsiteY8" fmla="*/ 1471430 h 1562518"/>
                  <a:gd name="connsiteX9" fmla="*/ 1700684 w 2033081"/>
                  <a:gd name="connsiteY9" fmla="*/ 1188220 h 1562518"/>
                  <a:gd name="connsiteX10" fmla="*/ 1012426 w 2033081"/>
                  <a:gd name="connsiteY10" fmla="*/ 460633 h 1562518"/>
                  <a:gd name="connsiteX11" fmla="*/ 324168 w 2033081"/>
                  <a:gd name="connsiteY11" fmla="*/ 1188220 h 1562518"/>
                  <a:gd name="connsiteX12" fmla="*/ 378255 w 2033081"/>
                  <a:gd name="connsiteY12" fmla="*/ 1471430 h 1562518"/>
                  <a:gd name="connsiteX13" fmla="*/ 415637 w 2033081"/>
                  <a:gd name="connsiteY13" fmla="*/ 1544236 h 1562518"/>
                  <a:gd name="connsiteX14" fmla="*/ 303524 w 2033081"/>
                  <a:gd name="connsiteY14" fmla="*/ 1542896 h 1562518"/>
                  <a:gd name="connsiteX15" fmla="*/ 189 w 2033081"/>
                  <a:gd name="connsiteY15" fmla="*/ 1544332 h 1562518"/>
                  <a:gd name="connsiteX16" fmla="*/ 116 w 2033081"/>
                  <a:gd name="connsiteY16" fmla="*/ 1539632 h 1562518"/>
                  <a:gd name="connsiteX17" fmla="*/ 114 w 2033081"/>
                  <a:gd name="connsiteY17" fmla="*/ 1539335 h 1562518"/>
                  <a:gd name="connsiteX18" fmla="*/ 12 w 2033081"/>
                  <a:gd name="connsiteY18" fmla="*/ 1525965 h 1562518"/>
                  <a:gd name="connsiteX19" fmla="*/ 337096 w 2033081"/>
                  <a:gd name="connsiteY19" fmla="*/ 270119 h 1562518"/>
                  <a:gd name="connsiteX20" fmla="*/ 429265 w 2033081"/>
                  <a:gd name="connsiteY20" fmla="*/ 198982 h 1562518"/>
                  <a:gd name="connsiteX21" fmla="*/ 434247 w 2033081"/>
                  <a:gd name="connsiteY21" fmla="*/ 195137 h 1562518"/>
                  <a:gd name="connsiteX22" fmla="*/ 833380 w 2033081"/>
                  <a:gd name="connsiteY22" fmla="*/ 165131 h 1562518"/>
                  <a:gd name="connsiteX23" fmla="*/ 998217 w 2033081"/>
                  <a:gd name="connsiteY23" fmla="*/ 41869 h 1562518"/>
                  <a:gd name="connsiteX24" fmla="*/ 1200357 w 2033081"/>
                  <a:gd name="connsiteY24" fmla="*/ 20 h 156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33081" h="1562518" fill="none" extrusionOk="0">
                    <a:moveTo>
                      <a:pt x="1200357" y="20"/>
                    </a:moveTo>
                    <a:cubicBezTo>
                      <a:pt x="1288023" y="7617"/>
                      <a:pt x="1381803" y="15364"/>
                      <a:pt x="1478840" y="71120"/>
                    </a:cubicBezTo>
                    <a:cubicBezTo>
                      <a:pt x="1696848" y="218035"/>
                      <a:pt x="2123815" y="497466"/>
                      <a:pt x="2024853" y="1550813"/>
                    </a:cubicBezTo>
                    <a:cubicBezTo>
                      <a:pt x="1995277" y="1554981"/>
                      <a:pt x="1977975" y="1559944"/>
                      <a:pt x="1934125" y="1559408"/>
                    </a:cubicBezTo>
                    <a:cubicBezTo>
                      <a:pt x="1932658" y="1559310"/>
                      <a:pt x="1931511" y="1559441"/>
                      <a:pt x="1928950" y="1559448"/>
                    </a:cubicBezTo>
                    <a:cubicBezTo>
                      <a:pt x="1921853" y="1560009"/>
                      <a:pt x="1920507" y="1560084"/>
                      <a:pt x="1913091" y="1560876"/>
                    </a:cubicBezTo>
                    <a:cubicBezTo>
                      <a:pt x="1823238" y="1563319"/>
                      <a:pt x="1720994" y="1562165"/>
                      <a:pt x="1658726" y="1555390"/>
                    </a:cubicBezTo>
                    <a:cubicBezTo>
                      <a:pt x="1645660" y="1554492"/>
                      <a:pt x="1617765" y="1552822"/>
                      <a:pt x="1606355" y="1549807"/>
                    </a:cubicBezTo>
                    <a:cubicBezTo>
                      <a:pt x="1617356" y="1528455"/>
                      <a:pt x="1631139" y="1504508"/>
                      <a:pt x="1646597" y="1471430"/>
                    </a:cubicBezTo>
                    <a:cubicBezTo>
                      <a:pt x="1686759" y="1403111"/>
                      <a:pt x="1710193" y="1292682"/>
                      <a:pt x="1700684" y="1188220"/>
                    </a:cubicBezTo>
                    <a:cubicBezTo>
                      <a:pt x="1664004" y="793159"/>
                      <a:pt x="1389810" y="470630"/>
                      <a:pt x="1012426" y="460633"/>
                    </a:cubicBezTo>
                    <a:cubicBezTo>
                      <a:pt x="673753" y="390843"/>
                      <a:pt x="273685" y="856908"/>
                      <a:pt x="324168" y="1188220"/>
                    </a:cubicBezTo>
                    <a:cubicBezTo>
                      <a:pt x="324515" y="1304483"/>
                      <a:pt x="357042" y="1372166"/>
                      <a:pt x="378255" y="1471430"/>
                    </a:cubicBezTo>
                    <a:cubicBezTo>
                      <a:pt x="393937" y="1500499"/>
                      <a:pt x="396071" y="1508729"/>
                      <a:pt x="415637" y="1544236"/>
                    </a:cubicBezTo>
                    <a:cubicBezTo>
                      <a:pt x="375204" y="1546135"/>
                      <a:pt x="342848" y="1538845"/>
                      <a:pt x="303524" y="1542896"/>
                    </a:cubicBezTo>
                    <a:cubicBezTo>
                      <a:pt x="178817" y="1533614"/>
                      <a:pt x="76900" y="1549143"/>
                      <a:pt x="189" y="1544332"/>
                    </a:cubicBezTo>
                    <a:cubicBezTo>
                      <a:pt x="340" y="1544654"/>
                      <a:pt x="64" y="1543103"/>
                      <a:pt x="116" y="1539632"/>
                    </a:cubicBezTo>
                    <a:cubicBezTo>
                      <a:pt x="97" y="1539538"/>
                      <a:pt x="113" y="1539441"/>
                      <a:pt x="114" y="1539335"/>
                    </a:cubicBezTo>
                    <a:cubicBezTo>
                      <a:pt x="-245" y="1533453"/>
                      <a:pt x="-39" y="1528999"/>
                      <a:pt x="12" y="1525965"/>
                    </a:cubicBezTo>
                    <a:cubicBezTo>
                      <a:pt x="-70601" y="1420472"/>
                      <a:pt x="6918" y="645001"/>
                      <a:pt x="337096" y="270119"/>
                    </a:cubicBezTo>
                    <a:cubicBezTo>
                      <a:pt x="363014" y="251949"/>
                      <a:pt x="384400" y="227068"/>
                      <a:pt x="429265" y="198982"/>
                    </a:cubicBezTo>
                    <a:cubicBezTo>
                      <a:pt x="430224" y="198006"/>
                      <a:pt x="433068" y="196229"/>
                      <a:pt x="434247" y="195137"/>
                    </a:cubicBezTo>
                    <a:cubicBezTo>
                      <a:pt x="541722" y="107999"/>
                      <a:pt x="664681" y="124713"/>
                      <a:pt x="833380" y="165131"/>
                    </a:cubicBezTo>
                    <a:cubicBezTo>
                      <a:pt x="831613" y="169542"/>
                      <a:pt x="883413" y="92249"/>
                      <a:pt x="998217" y="41869"/>
                    </a:cubicBezTo>
                    <a:cubicBezTo>
                      <a:pt x="1055910" y="26531"/>
                      <a:pt x="1115633" y="-1476"/>
                      <a:pt x="1200357" y="20"/>
                    </a:cubicBezTo>
                    <a:close/>
                  </a:path>
                  <a:path w="2033081" h="1562518" stroke="0" extrusionOk="0">
                    <a:moveTo>
                      <a:pt x="1200357" y="20"/>
                    </a:moveTo>
                    <a:cubicBezTo>
                      <a:pt x="1267001" y="-7653"/>
                      <a:pt x="1352331" y="28257"/>
                      <a:pt x="1478840" y="71120"/>
                    </a:cubicBezTo>
                    <a:cubicBezTo>
                      <a:pt x="1739573" y="199747"/>
                      <a:pt x="2072806" y="623943"/>
                      <a:pt x="2024853" y="1550813"/>
                    </a:cubicBezTo>
                    <a:cubicBezTo>
                      <a:pt x="1999525" y="1558514"/>
                      <a:pt x="1970835" y="1558981"/>
                      <a:pt x="1934125" y="1559408"/>
                    </a:cubicBezTo>
                    <a:cubicBezTo>
                      <a:pt x="1931678" y="1559651"/>
                      <a:pt x="1931530" y="1559541"/>
                      <a:pt x="1928950" y="1559448"/>
                    </a:cubicBezTo>
                    <a:cubicBezTo>
                      <a:pt x="1922037" y="1560084"/>
                      <a:pt x="1916945" y="1560328"/>
                      <a:pt x="1913091" y="1560876"/>
                    </a:cubicBezTo>
                    <a:cubicBezTo>
                      <a:pt x="1822922" y="1565994"/>
                      <a:pt x="1727422" y="1548865"/>
                      <a:pt x="1658726" y="1555390"/>
                    </a:cubicBezTo>
                    <a:cubicBezTo>
                      <a:pt x="1641712" y="1556025"/>
                      <a:pt x="1620499" y="1549100"/>
                      <a:pt x="1606355" y="1549807"/>
                    </a:cubicBezTo>
                    <a:cubicBezTo>
                      <a:pt x="1621295" y="1518251"/>
                      <a:pt x="1634313" y="1489673"/>
                      <a:pt x="1646597" y="1471430"/>
                    </a:cubicBezTo>
                    <a:cubicBezTo>
                      <a:pt x="1687325" y="1393166"/>
                      <a:pt x="1701744" y="1299660"/>
                      <a:pt x="1700684" y="1188220"/>
                    </a:cubicBezTo>
                    <a:cubicBezTo>
                      <a:pt x="1713945" y="806811"/>
                      <a:pt x="1418919" y="492946"/>
                      <a:pt x="1012426" y="460633"/>
                    </a:cubicBezTo>
                    <a:cubicBezTo>
                      <a:pt x="656942" y="439068"/>
                      <a:pt x="344956" y="688603"/>
                      <a:pt x="324168" y="1188220"/>
                    </a:cubicBezTo>
                    <a:cubicBezTo>
                      <a:pt x="312238" y="1290638"/>
                      <a:pt x="335964" y="1379234"/>
                      <a:pt x="378255" y="1471430"/>
                    </a:cubicBezTo>
                    <a:cubicBezTo>
                      <a:pt x="389177" y="1500833"/>
                      <a:pt x="396808" y="1511462"/>
                      <a:pt x="415637" y="1544236"/>
                    </a:cubicBezTo>
                    <a:cubicBezTo>
                      <a:pt x="371162" y="1544780"/>
                      <a:pt x="349923" y="1547166"/>
                      <a:pt x="303524" y="1542896"/>
                    </a:cubicBezTo>
                    <a:cubicBezTo>
                      <a:pt x="200073" y="1556203"/>
                      <a:pt x="75689" y="1566737"/>
                      <a:pt x="189" y="1544332"/>
                    </a:cubicBezTo>
                    <a:cubicBezTo>
                      <a:pt x="498" y="1544149"/>
                      <a:pt x="-36" y="1543033"/>
                      <a:pt x="116" y="1539632"/>
                    </a:cubicBezTo>
                    <a:cubicBezTo>
                      <a:pt x="90" y="1539534"/>
                      <a:pt x="119" y="1539442"/>
                      <a:pt x="114" y="1539335"/>
                    </a:cubicBezTo>
                    <a:cubicBezTo>
                      <a:pt x="-498" y="1533082"/>
                      <a:pt x="-573" y="1528966"/>
                      <a:pt x="12" y="1525965"/>
                    </a:cubicBezTo>
                    <a:cubicBezTo>
                      <a:pt x="-22733" y="1422226"/>
                      <a:pt x="22014" y="556286"/>
                      <a:pt x="337096" y="270119"/>
                    </a:cubicBezTo>
                    <a:cubicBezTo>
                      <a:pt x="380226" y="234394"/>
                      <a:pt x="396247" y="217193"/>
                      <a:pt x="429265" y="198982"/>
                    </a:cubicBezTo>
                    <a:cubicBezTo>
                      <a:pt x="431014" y="197294"/>
                      <a:pt x="432276" y="196373"/>
                      <a:pt x="434247" y="195137"/>
                    </a:cubicBezTo>
                    <a:cubicBezTo>
                      <a:pt x="551232" y="131271"/>
                      <a:pt x="678974" y="122855"/>
                      <a:pt x="833380" y="165131"/>
                    </a:cubicBezTo>
                    <a:cubicBezTo>
                      <a:pt x="817095" y="159553"/>
                      <a:pt x="874168" y="106293"/>
                      <a:pt x="998217" y="41869"/>
                    </a:cubicBezTo>
                    <a:cubicBezTo>
                      <a:pt x="1046670" y="30064"/>
                      <a:pt x="1122146" y="-3133"/>
                      <a:pt x="1200357" y="20"/>
                    </a:cubicBezTo>
                    <a:close/>
                  </a:path>
                </a:pathLst>
              </a:custGeom>
              <a:solidFill>
                <a:srgbClr val="282828"/>
              </a:solidFill>
              <a:ln w="22027" cap="flat">
                <a:solidFill>
                  <a:srgbClr val="282828"/>
                </a:solidFill>
                <a:prstDash val="solid"/>
                <a:miter/>
                <a:extLst>
                  <a:ext uri="{C807C97D-BFC1-408E-A445-0C87EB9F89A2}">
                    <ask:lineSketchStyleProps xmlns:ask="http://schemas.microsoft.com/office/drawing/2018/sketchyshapes" sd="1219033472">
                      <a:custGeom>
                        <a:avLst/>
                        <a:gdLst>
                          <a:gd name="connsiteX0" fmla="*/ 1200357 w 2033081"/>
                          <a:gd name="connsiteY0" fmla="*/ 20 h 1562518"/>
                          <a:gd name="connsiteX1" fmla="*/ 1478840 w 2033081"/>
                          <a:gd name="connsiteY1" fmla="*/ 71120 h 1562518"/>
                          <a:gd name="connsiteX2" fmla="*/ 2024853 w 2033081"/>
                          <a:gd name="connsiteY2" fmla="*/ 1550813 h 1562518"/>
                          <a:gd name="connsiteX3" fmla="*/ 1934125 w 2033081"/>
                          <a:gd name="connsiteY3" fmla="*/ 1559408 h 1562518"/>
                          <a:gd name="connsiteX4" fmla="*/ 1928950 w 2033081"/>
                          <a:gd name="connsiteY4" fmla="*/ 1559448 h 1562518"/>
                          <a:gd name="connsiteX5" fmla="*/ 1913091 w 2033081"/>
                          <a:gd name="connsiteY5" fmla="*/ 1560876 h 1562518"/>
                          <a:gd name="connsiteX6" fmla="*/ 1658726 w 2033081"/>
                          <a:gd name="connsiteY6" fmla="*/ 1555390 h 1562518"/>
                          <a:gd name="connsiteX7" fmla="*/ 1606355 w 2033081"/>
                          <a:gd name="connsiteY7" fmla="*/ 1549807 h 1562518"/>
                          <a:gd name="connsiteX8" fmla="*/ 1646597 w 2033081"/>
                          <a:gd name="connsiteY8" fmla="*/ 1471430 h 1562518"/>
                          <a:gd name="connsiteX9" fmla="*/ 1700684 w 2033081"/>
                          <a:gd name="connsiteY9" fmla="*/ 1188220 h 1562518"/>
                          <a:gd name="connsiteX10" fmla="*/ 1012426 w 2033081"/>
                          <a:gd name="connsiteY10" fmla="*/ 460633 h 1562518"/>
                          <a:gd name="connsiteX11" fmla="*/ 324168 w 2033081"/>
                          <a:gd name="connsiteY11" fmla="*/ 1188220 h 1562518"/>
                          <a:gd name="connsiteX12" fmla="*/ 378255 w 2033081"/>
                          <a:gd name="connsiteY12" fmla="*/ 1471430 h 1562518"/>
                          <a:gd name="connsiteX13" fmla="*/ 415637 w 2033081"/>
                          <a:gd name="connsiteY13" fmla="*/ 1544236 h 1562518"/>
                          <a:gd name="connsiteX14" fmla="*/ 303524 w 2033081"/>
                          <a:gd name="connsiteY14" fmla="*/ 1542896 h 1562518"/>
                          <a:gd name="connsiteX15" fmla="*/ 189 w 2033081"/>
                          <a:gd name="connsiteY15" fmla="*/ 1544332 h 1562518"/>
                          <a:gd name="connsiteX16" fmla="*/ 116 w 2033081"/>
                          <a:gd name="connsiteY16" fmla="*/ 1539632 h 1562518"/>
                          <a:gd name="connsiteX17" fmla="*/ 114 w 2033081"/>
                          <a:gd name="connsiteY17" fmla="*/ 1539335 h 1562518"/>
                          <a:gd name="connsiteX18" fmla="*/ 12 w 2033081"/>
                          <a:gd name="connsiteY18" fmla="*/ 1525965 h 1562518"/>
                          <a:gd name="connsiteX19" fmla="*/ 337096 w 2033081"/>
                          <a:gd name="connsiteY19" fmla="*/ 270119 h 1562518"/>
                          <a:gd name="connsiteX20" fmla="*/ 429265 w 2033081"/>
                          <a:gd name="connsiteY20" fmla="*/ 198982 h 1562518"/>
                          <a:gd name="connsiteX21" fmla="*/ 434247 w 2033081"/>
                          <a:gd name="connsiteY21" fmla="*/ 195137 h 1562518"/>
                          <a:gd name="connsiteX22" fmla="*/ 833380 w 2033081"/>
                          <a:gd name="connsiteY22" fmla="*/ 165131 h 1562518"/>
                          <a:gd name="connsiteX23" fmla="*/ 998217 w 2033081"/>
                          <a:gd name="connsiteY23" fmla="*/ 41869 h 1562518"/>
                          <a:gd name="connsiteX24" fmla="*/ 1200357 w 2033081"/>
                          <a:gd name="connsiteY24" fmla="*/ 20 h 156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33081" h="1562518">
                            <a:moveTo>
                              <a:pt x="1200357" y="20"/>
                            </a:moveTo>
                            <a:cubicBezTo>
                              <a:pt x="1280606" y="739"/>
                              <a:pt x="1373578" y="20282"/>
                              <a:pt x="1478840" y="71120"/>
                            </a:cubicBezTo>
                            <a:cubicBezTo>
                              <a:pt x="1699848" y="191384"/>
                              <a:pt x="2094998" y="623237"/>
                              <a:pt x="2024853" y="1550813"/>
                            </a:cubicBezTo>
                            <a:cubicBezTo>
                              <a:pt x="2002892" y="1555226"/>
                              <a:pt x="1971020" y="1557956"/>
                              <a:pt x="1934125" y="1559408"/>
                            </a:cubicBezTo>
                            <a:lnTo>
                              <a:pt x="1928950" y="1559448"/>
                            </a:lnTo>
                            <a:lnTo>
                              <a:pt x="1913091" y="1560876"/>
                            </a:lnTo>
                            <a:cubicBezTo>
                              <a:pt x="1824213" y="1564778"/>
                              <a:pt x="1728720" y="1561239"/>
                              <a:pt x="1658726" y="1555390"/>
                            </a:cubicBezTo>
                            <a:lnTo>
                              <a:pt x="1606355" y="1549807"/>
                            </a:lnTo>
                            <a:lnTo>
                              <a:pt x="1646597" y="1471430"/>
                            </a:lnTo>
                            <a:cubicBezTo>
                              <a:pt x="1681425" y="1384383"/>
                              <a:pt x="1700684" y="1288679"/>
                              <a:pt x="1700684" y="1188220"/>
                            </a:cubicBezTo>
                            <a:cubicBezTo>
                              <a:pt x="1700684" y="786385"/>
                              <a:pt x="1392540" y="460633"/>
                              <a:pt x="1012426" y="460633"/>
                            </a:cubicBezTo>
                            <a:cubicBezTo>
                              <a:pt x="632312" y="460633"/>
                              <a:pt x="324168" y="786385"/>
                              <a:pt x="324168" y="1188220"/>
                            </a:cubicBezTo>
                            <a:cubicBezTo>
                              <a:pt x="324168" y="1288679"/>
                              <a:pt x="343427" y="1384383"/>
                              <a:pt x="378255" y="1471430"/>
                            </a:cubicBezTo>
                            <a:lnTo>
                              <a:pt x="415637" y="1544236"/>
                            </a:lnTo>
                            <a:lnTo>
                              <a:pt x="303524" y="1542896"/>
                            </a:lnTo>
                            <a:cubicBezTo>
                              <a:pt x="185385" y="1545289"/>
                              <a:pt x="76148" y="1555821"/>
                              <a:pt x="189" y="1544332"/>
                            </a:cubicBezTo>
                            <a:cubicBezTo>
                              <a:pt x="189" y="1544332"/>
                              <a:pt x="155" y="1542730"/>
                              <a:pt x="116" y="1539632"/>
                            </a:cubicBezTo>
                            <a:lnTo>
                              <a:pt x="114" y="1539335"/>
                            </a:lnTo>
                            <a:lnTo>
                              <a:pt x="12" y="1525965"/>
                            </a:lnTo>
                            <a:cubicBezTo>
                              <a:pt x="-445" y="1394447"/>
                              <a:pt x="10426" y="591927"/>
                              <a:pt x="337096" y="270119"/>
                            </a:cubicBezTo>
                            <a:lnTo>
                              <a:pt x="429265" y="198982"/>
                            </a:lnTo>
                            <a:lnTo>
                              <a:pt x="434247" y="195137"/>
                            </a:lnTo>
                            <a:cubicBezTo>
                              <a:pt x="539685" y="133804"/>
                              <a:pt x="670670" y="116014"/>
                              <a:pt x="833380" y="165131"/>
                            </a:cubicBezTo>
                            <a:cubicBezTo>
                              <a:pt x="833380" y="165131"/>
                              <a:pt x="889483" y="90790"/>
                              <a:pt x="998217" y="41869"/>
                            </a:cubicBezTo>
                            <a:cubicBezTo>
                              <a:pt x="1052584" y="17408"/>
                              <a:pt x="1120108" y="-699"/>
                              <a:pt x="1200357" y="20"/>
                            </a:cubicBezTo>
                            <a:close/>
                          </a:path>
                        </a:pathLst>
                      </a:custGeom>
                      <ask:type>
                        <ask:lineSketchFreehand/>
                      </ask:type>
                    </ask:lineSketchStyleProps>
                  </a:ext>
                </a:extLst>
              </a:ln>
            </p:spPr>
            <p:txBody>
              <a:bodyPr rtlCol="0" anchor="ctr"/>
              <a:lstStyle/>
              <a:p>
                <a:endParaRPr lang="en-US"/>
              </a:p>
            </p:txBody>
          </p:sp>
          <p:grpSp>
            <p:nvGrpSpPr>
              <p:cNvPr id="187" name="Group 186">
                <a:extLst>
                  <a:ext uri="{FF2B5EF4-FFF2-40B4-BE49-F238E27FC236}">
                    <a16:creationId xmlns:a16="http://schemas.microsoft.com/office/drawing/2014/main" id="{C5C9AEA1-C0A2-CECE-5E56-E2E7C6F9BC25}"/>
                  </a:ext>
                </a:extLst>
              </p:cNvPr>
              <p:cNvGrpSpPr/>
              <p:nvPr/>
            </p:nvGrpSpPr>
            <p:grpSpPr>
              <a:xfrm>
                <a:off x="2035910" y="2710041"/>
                <a:ext cx="384048" cy="384048"/>
                <a:chOff x="6096000" y="5573583"/>
                <a:chExt cx="384048" cy="384048"/>
              </a:xfrm>
            </p:grpSpPr>
            <p:sp>
              <p:nvSpPr>
                <p:cNvPr id="202" name="Oval 201">
                  <a:extLst>
                    <a:ext uri="{FF2B5EF4-FFF2-40B4-BE49-F238E27FC236}">
                      <a16:creationId xmlns:a16="http://schemas.microsoft.com/office/drawing/2014/main" id="{7A1970C8-23F1-D33F-594F-6721D3570ABC}"/>
                    </a:ext>
                  </a:extLst>
                </p:cNvPr>
                <p:cNvSpPr/>
                <p:nvPr/>
              </p:nvSpPr>
              <p:spPr>
                <a:xfrm>
                  <a:off x="6096000" y="5573583"/>
                  <a:ext cx="384048" cy="384048"/>
                </a:xfrm>
                <a:prstGeom prst="ellipse">
                  <a:avLst/>
                </a:prstGeom>
                <a:solidFill>
                  <a:srgbClr val="FFDB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3947B57C-F28E-9950-4235-690931166F2E}"/>
                    </a:ext>
                  </a:extLst>
                </p:cNvPr>
                <p:cNvSpPr/>
                <p:nvPr/>
              </p:nvSpPr>
              <p:spPr>
                <a:xfrm>
                  <a:off x="6140797" y="5618380"/>
                  <a:ext cx="294453" cy="294453"/>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87">
                <a:extLst>
                  <a:ext uri="{FF2B5EF4-FFF2-40B4-BE49-F238E27FC236}">
                    <a16:creationId xmlns:a16="http://schemas.microsoft.com/office/drawing/2014/main" id="{854D4354-3B8E-72A2-B9AA-14B5D496CEF2}"/>
                  </a:ext>
                </a:extLst>
              </p:cNvPr>
              <p:cNvGrpSpPr/>
              <p:nvPr/>
            </p:nvGrpSpPr>
            <p:grpSpPr>
              <a:xfrm>
                <a:off x="3375773" y="2707926"/>
                <a:ext cx="384048" cy="384048"/>
                <a:chOff x="6096000" y="5573583"/>
                <a:chExt cx="384048" cy="384048"/>
              </a:xfrm>
            </p:grpSpPr>
            <p:sp>
              <p:nvSpPr>
                <p:cNvPr id="200" name="Oval 199">
                  <a:extLst>
                    <a:ext uri="{FF2B5EF4-FFF2-40B4-BE49-F238E27FC236}">
                      <a16:creationId xmlns:a16="http://schemas.microsoft.com/office/drawing/2014/main" id="{6B2433B0-0746-3896-CF4E-618C75CC5938}"/>
                    </a:ext>
                  </a:extLst>
                </p:cNvPr>
                <p:cNvSpPr/>
                <p:nvPr/>
              </p:nvSpPr>
              <p:spPr>
                <a:xfrm>
                  <a:off x="6096000" y="5573583"/>
                  <a:ext cx="384048" cy="384048"/>
                </a:xfrm>
                <a:prstGeom prst="ellipse">
                  <a:avLst/>
                </a:prstGeom>
                <a:solidFill>
                  <a:srgbClr val="FFDB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58EECE63-86A0-A6F5-84BD-27994A789191}"/>
                    </a:ext>
                  </a:extLst>
                </p:cNvPr>
                <p:cNvSpPr/>
                <p:nvPr/>
              </p:nvSpPr>
              <p:spPr>
                <a:xfrm>
                  <a:off x="6140797" y="5618380"/>
                  <a:ext cx="294453" cy="294453"/>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9" name="Picture 188">
                <a:extLst>
                  <a:ext uri="{FF2B5EF4-FFF2-40B4-BE49-F238E27FC236}">
                    <a16:creationId xmlns:a16="http://schemas.microsoft.com/office/drawing/2014/main" id="{20BBC10E-020F-2A2F-4230-B84210160718}"/>
                  </a:ext>
                </a:extLst>
              </p:cNvPr>
              <p:cNvPicPr>
                <a:picLocks noChangeAspect="1"/>
              </p:cNvPicPr>
              <p:nvPr/>
            </p:nvPicPr>
            <p:blipFill>
              <a:blip r:embed="rId7"/>
              <a:srcRect l="11524" t="56151" r="11524" b="12163"/>
              <a:stretch>
                <a:fillRect/>
              </a:stretch>
            </p:blipFill>
            <p:spPr>
              <a:xfrm>
                <a:off x="1866010" y="3764448"/>
                <a:ext cx="2054842" cy="846112"/>
              </a:xfrm>
              <a:custGeom>
                <a:avLst/>
                <a:gdLst>
                  <a:gd name="connsiteX0" fmla="*/ 1027340 w 2054842"/>
                  <a:gd name="connsiteY0" fmla="*/ 0 h 846112"/>
                  <a:gd name="connsiteX1" fmla="*/ 2036631 w 2054842"/>
                  <a:gd name="connsiteY1" fmla="*/ 637122 h 846112"/>
                  <a:gd name="connsiteX2" fmla="*/ 2054842 w 2054842"/>
                  <a:gd name="connsiteY2" fmla="*/ 846112 h 846112"/>
                  <a:gd name="connsiteX3" fmla="*/ 0 w 2054842"/>
                  <a:gd name="connsiteY3" fmla="*/ 846112 h 846112"/>
                  <a:gd name="connsiteX4" fmla="*/ 18051 w 2054842"/>
                  <a:gd name="connsiteY4" fmla="*/ 638733 h 846112"/>
                  <a:gd name="connsiteX5" fmla="*/ 1027340 w 2054842"/>
                  <a:gd name="connsiteY5" fmla="*/ 0 h 84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842" h="846112">
                    <a:moveTo>
                      <a:pt x="1027340" y="0"/>
                    </a:moveTo>
                    <a:cubicBezTo>
                      <a:pt x="1635814" y="0"/>
                      <a:pt x="1994244" y="226275"/>
                      <a:pt x="2036631" y="637122"/>
                    </a:cubicBezTo>
                    <a:lnTo>
                      <a:pt x="2054842" y="846112"/>
                    </a:lnTo>
                    <a:lnTo>
                      <a:pt x="0" y="846112"/>
                    </a:lnTo>
                    <a:lnTo>
                      <a:pt x="18051" y="638733"/>
                    </a:lnTo>
                    <a:cubicBezTo>
                      <a:pt x="60599" y="226275"/>
                      <a:pt x="418986" y="0"/>
                      <a:pt x="1027340" y="0"/>
                    </a:cubicBezTo>
                    <a:close/>
                  </a:path>
                </a:pathLst>
              </a:custGeom>
              <a:solidFill>
                <a:srgbClr val="FFC000"/>
              </a:solidFill>
            </p:spPr>
          </p:pic>
          <p:sp>
            <p:nvSpPr>
              <p:cNvPr id="190" name="Oval 189">
                <a:extLst>
                  <a:ext uri="{FF2B5EF4-FFF2-40B4-BE49-F238E27FC236}">
                    <a16:creationId xmlns:a16="http://schemas.microsoft.com/office/drawing/2014/main" id="{BC2E0C53-732F-B0C4-AF04-39E092483AFF}"/>
                  </a:ext>
                </a:extLst>
              </p:cNvPr>
              <p:cNvSpPr/>
              <p:nvPr/>
            </p:nvSpPr>
            <p:spPr>
              <a:xfrm>
                <a:off x="2206859" y="2182408"/>
                <a:ext cx="1376516" cy="1455174"/>
              </a:xfrm>
              <a:prstGeom prst="ellipse">
                <a:avLst/>
              </a:prstGeom>
              <a:solidFill>
                <a:srgbClr val="FFDB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Freeform: Shape 190">
                <a:extLst>
                  <a:ext uri="{FF2B5EF4-FFF2-40B4-BE49-F238E27FC236}">
                    <a16:creationId xmlns:a16="http://schemas.microsoft.com/office/drawing/2014/main" id="{11A64777-C345-925E-DEF7-D9EE50927AE2}"/>
                  </a:ext>
                </a:extLst>
              </p:cNvPr>
              <p:cNvSpPr/>
              <p:nvPr/>
            </p:nvSpPr>
            <p:spPr>
              <a:xfrm>
                <a:off x="2290727" y="2574069"/>
                <a:ext cx="1227168" cy="397114"/>
              </a:xfrm>
              <a:custGeom>
                <a:avLst/>
                <a:gdLst>
                  <a:gd name="connsiteX0" fmla="*/ 0 w 503034"/>
                  <a:gd name="connsiteY0" fmla="*/ 0 h 158705"/>
                  <a:gd name="connsiteX1" fmla="*/ 5763 w 503034"/>
                  <a:gd name="connsiteY1" fmla="*/ 98917 h 158705"/>
                  <a:gd name="connsiteX2" fmla="*/ 49740 w 503034"/>
                  <a:gd name="connsiteY2" fmla="*/ 155686 h 158705"/>
                  <a:gd name="connsiteX3" fmla="*/ 69142 w 503034"/>
                  <a:gd name="connsiteY3" fmla="*/ 158706 h 158705"/>
                  <a:gd name="connsiteX4" fmla="*/ 156048 w 503034"/>
                  <a:gd name="connsiteY4" fmla="*/ 158706 h 158705"/>
                  <a:gd name="connsiteX5" fmla="*/ 216341 w 503034"/>
                  <a:gd name="connsiteY5" fmla="*/ 115091 h 158705"/>
                  <a:gd name="connsiteX6" fmla="*/ 235506 w 503034"/>
                  <a:gd name="connsiteY6" fmla="*/ 56921 h 158705"/>
                  <a:gd name="connsiteX7" fmla="*/ 256796 w 503034"/>
                  <a:gd name="connsiteY7" fmla="*/ 46189 h 158705"/>
                  <a:gd name="connsiteX8" fmla="*/ 267529 w 503034"/>
                  <a:gd name="connsiteY8" fmla="*/ 56921 h 158705"/>
                  <a:gd name="connsiteX9" fmla="*/ 286693 w 503034"/>
                  <a:gd name="connsiteY9" fmla="*/ 115091 h 158705"/>
                  <a:gd name="connsiteX10" fmla="*/ 346986 w 503034"/>
                  <a:gd name="connsiteY10" fmla="*/ 158706 h 158705"/>
                  <a:gd name="connsiteX11" fmla="*/ 433892 w 503034"/>
                  <a:gd name="connsiteY11" fmla="*/ 158706 h 158705"/>
                  <a:gd name="connsiteX12" fmla="*/ 497272 w 503034"/>
                  <a:gd name="connsiteY12" fmla="*/ 98917 h 158705"/>
                  <a:gd name="connsiteX13" fmla="*/ 503034 w 503034"/>
                  <a:gd name="connsiteY13" fmla="*/ 0 h 158705"/>
                  <a:gd name="connsiteX14" fmla="*/ 0 w 503034"/>
                  <a:gd name="connsiteY14" fmla="*/ 0 h 15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3034" h="158705">
                    <a:moveTo>
                      <a:pt x="0" y="0"/>
                    </a:moveTo>
                    <a:lnTo>
                      <a:pt x="5763" y="98917"/>
                    </a:lnTo>
                    <a:cubicBezTo>
                      <a:pt x="7293" y="125105"/>
                      <a:pt x="24765" y="147659"/>
                      <a:pt x="49740" y="155686"/>
                    </a:cubicBezTo>
                    <a:cubicBezTo>
                      <a:pt x="56012" y="157692"/>
                      <a:pt x="62557" y="158711"/>
                      <a:pt x="69142" y="158706"/>
                    </a:cubicBezTo>
                    <a:lnTo>
                      <a:pt x="156048" y="158706"/>
                    </a:lnTo>
                    <a:cubicBezTo>
                      <a:pt x="183453" y="158705"/>
                      <a:pt x="207764" y="141119"/>
                      <a:pt x="216341" y="115091"/>
                    </a:cubicBezTo>
                    <a:lnTo>
                      <a:pt x="235506" y="56921"/>
                    </a:lnTo>
                    <a:cubicBezTo>
                      <a:pt x="238421" y="48078"/>
                      <a:pt x="247953" y="43273"/>
                      <a:pt x="256796" y="46189"/>
                    </a:cubicBezTo>
                    <a:cubicBezTo>
                      <a:pt x="261873" y="47862"/>
                      <a:pt x="265855" y="51845"/>
                      <a:pt x="267529" y="56921"/>
                    </a:cubicBezTo>
                    <a:lnTo>
                      <a:pt x="286693" y="115091"/>
                    </a:lnTo>
                    <a:cubicBezTo>
                      <a:pt x="295270" y="141119"/>
                      <a:pt x="319581" y="158705"/>
                      <a:pt x="346986" y="158706"/>
                    </a:cubicBezTo>
                    <a:lnTo>
                      <a:pt x="433892" y="158706"/>
                    </a:lnTo>
                    <a:cubicBezTo>
                      <a:pt x="467516" y="158693"/>
                      <a:pt x="495300" y="132480"/>
                      <a:pt x="497272" y="98917"/>
                    </a:cubicBezTo>
                    <a:lnTo>
                      <a:pt x="503034" y="0"/>
                    </a:lnTo>
                    <a:lnTo>
                      <a:pt x="0" y="0"/>
                    </a:lnTo>
                  </a:path>
                </a:pathLst>
              </a:custGeom>
              <a:noFill/>
              <a:ln w="15875" cap="flat">
                <a:solidFill>
                  <a:schemeClr val="accent2"/>
                </a:solidFill>
                <a:prstDash val="solid"/>
                <a:miter/>
              </a:ln>
            </p:spPr>
            <p:txBody>
              <a:bodyPr rtlCol="0" anchor="ctr"/>
              <a:lstStyle/>
              <a:p>
                <a:endParaRPr lang="en-US"/>
              </a:p>
            </p:txBody>
          </p:sp>
          <p:sp>
            <p:nvSpPr>
              <p:cNvPr id="192" name="Oval 191">
                <a:extLst>
                  <a:ext uri="{FF2B5EF4-FFF2-40B4-BE49-F238E27FC236}">
                    <a16:creationId xmlns:a16="http://schemas.microsoft.com/office/drawing/2014/main" id="{50B41479-3B03-EB0A-0D93-C26193018BB7}"/>
                  </a:ext>
                </a:extLst>
              </p:cNvPr>
              <p:cNvSpPr/>
              <p:nvPr/>
            </p:nvSpPr>
            <p:spPr>
              <a:xfrm>
                <a:off x="2518827" y="2718625"/>
                <a:ext cx="140208" cy="136606"/>
              </a:xfrm>
              <a:prstGeom prst="ellipse">
                <a:avLst/>
              </a:prstGeom>
              <a:solidFill>
                <a:srgbClr val="282828"/>
              </a:solidFill>
              <a:ln>
                <a:solidFill>
                  <a:srgbClr val="2828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82828"/>
                  </a:solidFill>
                </a:endParaRPr>
              </a:p>
            </p:txBody>
          </p:sp>
          <p:sp>
            <p:nvSpPr>
              <p:cNvPr id="193" name="Oval 192">
                <a:extLst>
                  <a:ext uri="{FF2B5EF4-FFF2-40B4-BE49-F238E27FC236}">
                    <a16:creationId xmlns:a16="http://schemas.microsoft.com/office/drawing/2014/main" id="{BF4E00ED-FFDC-50A7-8A7F-0832AEB86069}"/>
                  </a:ext>
                </a:extLst>
              </p:cNvPr>
              <p:cNvSpPr/>
              <p:nvPr/>
            </p:nvSpPr>
            <p:spPr>
              <a:xfrm>
                <a:off x="3168302" y="2720675"/>
                <a:ext cx="140208" cy="136606"/>
              </a:xfrm>
              <a:prstGeom prst="ellipse">
                <a:avLst/>
              </a:prstGeom>
              <a:solidFill>
                <a:srgbClr val="282828"/>
              </a:solidFill>
              <a:ln>
                <a:solidFill>
                  <a:srgbClr val="2828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82828"/>
                  </a:solidFill>
                </a:endParaRPr>
              </a:p>
            </p:txBody>
          </p:sp>
          <p:sp>
            <p:nvSpPr>
              <p:cNvPr id="194" name="Oval 61">
                <a:extLst>
                  <a:ext uri="{FF2B5EF4-FFF2-40B4-BE49-F238E27FC236}">
                    <a16:creationId xmlns:a16="http://schemas.microsoft.com/office/drawing/2014/main" id="{C0E02C23-DB14-33F6-B961-6634AF7ECC07}"/>
                  </a:ext>
                </a:extLst>
              </p:cNvPr>
              <p:cNvSpPr/>
              <p:nvPr/>
            </p:nvSpPr>
            <p:spPr>
              <a:xfrm rot="20253095">
                <a:off x="2036947" y="2173488"/>
                <a:ext cx="844313" cy="414437"/>
              </a:xfrm>
              <a:custGeom>
                <a:avLst/>
                <a:gdLst>
                  <a:gd name="connsiteX0" fmla="*/ 0 w 844313"/>
                  <a:gd name="connsiteY0" fmla="*/ 261701 h 414437"/>
                  <a:gd name="connsiteX1" fmla="*/ 461119 w 844313"/>
                  <a:gd name="connsiteY1" fmla="*/ 2707 h 414437"/>
                  <a:gd name="connsiteX2" fmla="*/ 844313 w 844313"/>
                  <a:gd name="connsiteY2" fmla="*/ 154024 h 414437"/>
                  <a:gd name="connsiteX3" fmla="*/ 461119 w 844313"/>
                  <a:gd name="connsiteY3" fmla="*/ 305341 h 414437"/>
                  <a:gd name="connsiteX4" fmla="*/ 0 w 844313"/>
                  <a:gd name="connsiteY4" fmla="*/ 261701 h 414437"/>
                  <a:gd name="connsiteX0" fmla="*/ 24995 w 844313"/>
                  <a:gd name="connsiteY0" fmla="*/ 387455 h 414437"/>
                  <a:gd name="connsiteX1" fmla="*/ 461119 w 844313"/>
                  <a:gd name="connsiteY1" fmla="*/ 2707 h 414437"/>
                  <a:gd name="connsiteX2" fmla="*/ 844313 w 844313"/>
                  <a:gd name="connsiteY2" fmla="*/ 154024 h 414437"/>
                  <a:gd name="connsiteX3" fmla="*/ 461119 w 844313"/>
                  <a:gd name="connsiteY3" fmla="*/ 305341 h 414437"/>
                  <a:gd name="connsiteX4" fmla="*/ 24995 w 844313"/>
                  <a:gd name="connsiteY4" fmla="*/ 387455 h 414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313" h="414437" fill="none" extrusionOk="0">
                    <a:moveTo>
                      <a:pt x="0" y="261701"/>
                    </a:moveTo>
                    <a:cubicBezTo>
                      <a:pt x="33516" y="182107"/>
                      <a:pt x="328490" y="4002"/>
                      <a:pt x="461119" y="2707"/>
                    </a:cubicBezTo>
                    <a:cubicBezTo>
                      <a:pt x="570410" y="-20051"/>
                      <a:pt x="835474" y="78776"/>
                      <a:pt x="844313" y="154024"/>
                    </a:cubicBezTo>
                    <a:cubicBezTo>
                      <a:pt x="842801" y="223174"/>
                      <a:pt x="583700" y="312602"/>
                      <a:pt x="461119" y="305341"/>
                    </a:cubicBezTo>
                    <a:cubicBezTo>
                      <a:pt x="341601" y="335156"/>
                      <a:pt x="19922" y="350061"/>
                      <a:pt x="0" y="261701"/>
                    </a:cubicBezTo>
                    <a:close/>
                  </a:path>
                  <a:path w="844313" h="414437" stroke="0" extrusionOk="0">
                    <a:moveTo>
                      <a:pt x="24995" y="387455"/>
                    </a:moveTo>
                    <a:cubicBezTo>
                      <a:pt x="-12740" y="296595"/>
                      <a:pt x="315302" y="32911"/>
                      <a:pt x="461119" y="2707"/>
                    </a:cubicBezTo>
                    <a:cubicBezTo>
                      <a:pt x="617664" y="-7489"/>
                      <a:pt x="833359" y="73773"/>
                      <a:pt x="844313" y="154024"/>
                    </a:cubicBezTo>
                    <a:cubicBezTo>
                      <a:pt x="847524" y="278255"/>
                      <a:pt x="618398" y="319185"/>
                      <a:pt x="461119" y="305341"/>
                    </a:cubicBezTo>
                    <a:cubicBezTo>
                      <a:pt x="325798" y="310349"/>
                      <a:pt x="38810" y="458000"/>
                      <a:pt x="24995" y="387455"/>
                    </a:cubicBezTo>
                    <a:close/>
                  </a:path>
                  <a:path w="844313" h="414437" fill="none" stroke="0" extrusionOk="0">
                    <a:moveTo>
                      <a:pt x="0" y="261701"/>
                    </a:moveTo>
                    <a:cubicBezTo>
                      <a:pt x="15127" y="178584"/>
                      <a:pt x="305487" y="18062"/>
                      <a:pt x="461119" y="2707"/>
                    </a:cubicBezTo>
                    <a:cubicBezTo>
                      <a:pt x="602197" y="-14458"/>
                      <a:pt x="821540" y="76394"/>
                      <a:pt x="844313" y="154024"/>
                    </a:cubicBezTo>
                    <a:cubicBezTo>
                      <a:pt x="824339" y="246777"/>
                      <a:pt x="590341" y="320940"/>
                      <a:pt x="461119" y="305341"/>
                    </a:cubicBezTo>
                    <a:cubicBezTo>
                      <a:pt x="318300" y="322196"/>
                      <a:pt x="24548" y="355152"/>
                      <a:pt x="0" y="261701"/>
                    </a:cubicBezTo>
                    <a:close/>
                  </a:path>
                </a:pathLst>
              </a:custGeom>
              <a:solidFill>
                <a:srgbClr val="282828"/>
              </a:solidFill>
              <a:ln>
                <a:solidFill>
                  <a:srgbClr val="282828"/>
                </a:solidFill>
                <a:extLst>
                  <a:ext uri="{C807C97D-BFC1-408E-A445-0C87EB9F89A2}">
                    <ask:lineSketchStyleProps xmlns:ask="http://schemas.microsoft.com/office/drawing/2018/sketchyshapes" sd="1219033472">
                      <a:custGeom>
                        <a:avLst/>
                        <a:gdLst>
                          <a:gd name="connsiteX0" fmla="*/ 0 w 844314"/>
                          <a:gd name="connsiteY0" fmla="*/ 261398 h 321737"/>
                          <a:gd name="connsiteX1" fmla="*/ 461119 w 844314"/>
                          <a:gd name="connsiteY1" fmla="*/ 2404 h 321737"/>
                          <a:gd name="connsiteX2" fmla="*/ 844313 w 844314"/>
                          <a:gd name="connsiteY2" fmla="*/ 153721 h 321737"/>
                          <a:gd name="connsiteX3" fmla="*/ 461119 w 844314"/>
                          <a:gd name="connsiteY3" fmla="*/ 305038 h 321737"/>
                          <a:gd name="connsiteX4" fmla="*/ 0 w 844314"/>
                          <a:gd name="connsiteY4" fmla="*/ 261398 h 321737"/>
                          <a:gd name="connsiteX0" fmla="*/ 0 w 844313"/>
                          <a:gd name="connsiteY0" fmla="*/ 261701 h 414437"/>
                          <a:gd name="connsiteX1" fmla="*/ 461119 w 844313"/>
                          <a:gd name="connsiteY1" fmla="*/ 2707 h 414437"/>
                          <a:gd name="connsiteX2" fmla="*/ 844313 w 844313"/>
                          <a:gd name="connsiteY2" fmla="*/ 154024 h 414437"/>
                          <a:gd name="connsiteX3" fmla="*/ 461119 w 844313"/>
                          <a:gd name="connsiteY3" fmla="*/ 305341 h 414437"/>
                          <a:gd name="connsiteX4" fmla="*/ 0 w 844313"/>
                          <a:gd name="connsiteY4" fmla="*/ 261701 h 414437"/>
                          <a:gd name="connsiteX0" fmla="*/ 24995 w 844313"/>
                          <a:gd name="connsiteY0" fmla="*/ 387455 h 414437"/>
                          <a:gd name="connsiteX1" fmla="*/ 461119 w 844313"/>
                          <a:gd name="connsiteY1" fmla="*/ 2707 h 414437"/>
                          <a:gd name="connsiteX2" fmla="*/ 844313 w 844313"/>
                          <a:gd name="connsiteY2" fmla="*/ 154024 h 414437"/>
                          <a:gd name="connsiteX3" fmla="*/ 461119 w 844313"/>
                          <a:gd name="connsiteY3" fmla="*/ 305341 h 414437"/>
                          <a:gd name="connsiteX4" fmla="*/ 24995 w 844313"/>
                          <a:gd name="connsiteY4" fmla="*/ 387455 h 414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313" h="414437" fill="none" extrusionOk="0">
                            <a:moveTo>
                              <a:pt x="0" y="261701"/>
                            </a:moveTo>
                            <a:cubicBezTo>
                              <a:pt x="17820" y="180245"/>
                              <a:pt x="325265" y="10639"/>
                              <a:pt x="461119" y="2707"/>
                            </a:cubicBezTo>
                            <a:cubicBezTo>
                              <a:pt x="589546" y="-17121"/>
                              <a:pt x="838579" y="75852"/>
                              <a:pt x="844313" y="154024"/>
                            </a:cubicBezTo>
                            <a:cubicBezTo>
                              <a:pt x="843331" y="228230"/>
                              <a:pt x="594587" y="297472"/>
                              <a:pt x="461119" y="305341"/>
                            </a:cubicBezTo>
                            <a:cubicBezTo>
                              <a:pt x="324915" y="325815"/>
                              <a:pt x="7783" y="347142"/>
                              <a:pt x="0" y="261701"/>
                            </a:cubicBezTo>
                            <a:close/>
                          </a:path>
                          <a:path w="844313" h="414437" stroke="0" extrusionOk="0">
                            <a:moveTo>
                              <a:pt x="24995" y="387455"/>
                            </a:moveTo>
                            <a:cubicBezTo>
                              <a:pt x="22386" y="302276"/>
                              <a:pt x="306632" y="25820"/>
                              <a:pt x="461119" y="2707"/>
                            </a:cubicBezTo>
                            <a:cubicBezTo>
                              <a:pt x="614207" y="-12635"/>
                              <a:pt x="833073" y="70811"/>
                              <a:pt x="844313" y="154024"/>
                            </a:cubicBezTo>
                            <a:cubicBezTo>
                              <a:pt x="830123" y="251452"/>
                              <a:pt x="600134" y="296813"/>
                              <a:pt x="461119" y="305341"/>
                            </a:cubicBezTo>
                            <a:cubicBezTo>
                              <a:pt x="314628" y="320129"/>
                              <a:pt x="35022" y="475816"/>
                              <a:pt x="24995" y="387455"/>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61">
                <a:extLst>
                  <a:ext uri="{FF2B5EF4-FFF2-40B4-BE49-F238E27FC236}">
                    <a16:creationId xmlns:a16="http://schemas.microsoft.com/office/drawing/2014/main" id="{34B88713-7314-BE05-D0A9-B6598DA3145D}"/>
                  </a:ext>
                </a:extLst>
              </p:cNvPr>
              <p:cNvSpPr/>
              <p:nvPr/>
            </p:nvSpPr>
            <p:spPr>
              <a:xfrm rot="2317864">
                <a:off x="2569878" y="2160287"/>
                <a:ext cx="1280256" cy="329131"/>
              </a:xfrm>
              <a:custGeom>
                <a:avLst/>
                <a:gdLst>
                  <a:gd name="connsiteX0" fmla="*/ 8384 w 1280256"/>
                  <a:gd name="connsiteY0" fmla="*/ 262319 h 329131"/>
                  <a:gd name="connsiteX1" fmla="*/ 530123 w 1280256"/>
                  <a:gd name="connsiteY1" fmla="*/ 3325 h 329131"/>
                  <a:gd name="connsiteX2" fmla="*/ 963695 w 1280256"/>
                  <a:gd name="connsiteY2" fmla="*/ 154642 h 329131"/>
                  <a:gd name="connsiteX3" fmla="*/ 530123 w 1280256"/>
                  <a:gd name="connsiteY3" fmla="*/ 305959 h 329131"/>
                  <a:gd name="connsiteX4" fmla="*/ 8384 w 1280256"/>
                  <a:gd name="connsiteY4" fmla="*/ 262319 h 329131"/>
                  <a:gd name="connsiteX0" fmla="*/ 8384 w 1280256"/>
                  <a:gd name="connsiteY0" fmla="*/ 262319 h 329131"/>
                  <a:gd name="connsiteX1" fmla="*/ 530123 w 1280256"/>
                  <a:gd name="connsiteY1" fmla="*/ 3325 h 329131"/>
                  <a:gd name="connsiteX2" fmla="*/ 1280256 w 1280256"/>
                  <a:gd name="connsiteY2" fmla="*/ 135761 h 329131"/>
                  <a:gd name="connsiteX3" fmla="*/ 530123 w 1280256"/>
                  <a:gd name="connsiteY3" fmla="*/ 305959 h 329131"/>
                  <a:gd name="connsiteX4" fmla="*/ 220842 w 1280256"/>
                  <a:gd name="connsiteY4" fmla="*/ 306009 h 329131"/>
                  <a:gd name="connsiteX5" fmla="*/ 8384 w 1280256"/>
                  <a:gd name="connsiteY5" fmla="*/ 262319 h 329131"/>
                  <a:gd name="connsiteX0" fmla="*/ 8384 w 1280256"/>
                  <a:gd name="connsiteY0" fmla="*/ 262319 h 329131"/>
                  <a:gd name="connsiteX1" fmla="*/ 530123 w 1280256"/>
                  <a:gd name="connsiteY1" fmla="*/ 3325 h 329131"/>
                  <a:gd name="connsiteX2" fmla="*/ 963695 w 1280256"/>
                  <a:gd name="connsiteY2" fmla="*/ 154642 h 329131"/>
                  <a:gd name="connsiteX3" fmla="*/ 530123 w 1280256"/>
                  <a:gd name="connsiteY3" fmla="*/ 305959 h 329131"/>
                  <a:gd name="connsiteX4" fmla="*/ 8384 w 1280256"/>
                  <a:gd name="connsiteY4" fmla="*/ 262319 h 32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256" h="329131" fill="none" extrusionOk="0">
                    <a:moveTo>
                      <a:pt x="8384" y="262319"/>
                    </a:moveTo>
                    <a:cubicBezTo>
                      <a:pt x="83201" y="187625"/>
                      <a:pt x="399130" y="-36819"/>
                      <a:pt x="530123" y="3325"/>
                    </a:cubicBezTo>
                    <a:cubicBezTo>
                      <a:pt x="643346" y="-21664"/>
                      <a:pt x="944388" y="89249"/>
                      <a:pt x="963695" y="154642"/>
                    </a:cubicBezTo>
                    <a:cubicBezTo>
                      <a:pt x="956816" y="172615"/>
                      <a:pt x="638838" y="358199"/>
                      <a:pt x="530123" y="305959"/>
                    </a:cubicBezTo>
                    <a:cubicBezTo>
                      <a:pt x="403560" y="342186"/>
                      <a:pt x="34098" y="352072"/>
                      <a:pt x="8384" y="262319"/>
                    </a:cubicBezTo>
                    <a:close/>
                  </a:path>
                  <a:path w="1280256" h="329131" stroke="0" extrusionOk="0">
                    <a:moveTo>
                      <a:pt x="8384" y="262319"/>
                    </a:moveTo>
                    <a:cubicBezTo>
                      <a:pt x="-60972" y="162412"/>
                      <a:pt x="373999" y="35841"/>
                      <a:pt x="530123" y="3325"/>
                    </a:cubicBezTo>
                    <a:cubicBezTo>
                      <a:pt x="710479" y="1035"/>
                      <a:pt x="1270062" y="63385"/>
                      <a:pt x="1280256" y="135761"/>
                    </a:cubicBezTo>
                    <a:cubicBezTo>
                      <a:pt x="1285591" y="275364"/>
                      <a:pt x="729991" y="370296"/>
                      <a:pt x="530123" y="305959"/>
                    </a:cubicBezTo>
                    <a:cubicBezTo>
                      <a:pt x="362467" y="323511"/>
                      <a:pt x="308194" y="311418"/>
                      <a:pt x="220842" y="306009"/>
                    </a:cubicBezTo>
                    <a:cubicBezTo>
                      <a:pt x="122804" y="300556"/>
                      <a:pt x="-51801" y="299022"/>
                      <a:pt x="8384" y="262319"/>
                    </a:cubicBezTo>
                    <a:close/>
                  </a:path>
                  <a:path w="1280256" h="329131" fill="none" stroke="0" extrusionOk="0">
                    <a:moveTo>
                      <a:pt x="8384" y="262319"/>
                    </a:moveTo>
                    <a:cubicBezTo>
                      <a:pt x="7232" y="167630"/>
                      <a:pt x="338694" y="11353"/>
                      <a:pt x="530123" y="3325"/>
                    </a:cubicBezTo>
                    <a:cubicBezTo>
                      <a:pt x="690275" y="-21604"/>
                      <a:pt x="930741" y="82957"/>
                      <a:pt x="963695" y="154642"/>
                    </a:cubicBezTo>
                    <a:cubicBezTo>
                      <a:pt x="934892" y="259347"/>
                      <a:pt x="686728" y="339456"/>
                      <a:pt x="530123" y="305959"/>
                    </a:cubicBezTo>
                    <a:cubicBezTo>
                      <a:pt x="368365" y="333265"/>
                      <a:pt x="46762" y="347567"/>
                      <a:pt x="8384" y="262319"/>
                    </a:cubicBezTo>
                    <a:close/>
                  </a:path>
                  <a:path w="1280256" h="329131" fill="none" stroke="0" extrusionOk="0">
                    <a:moveTo>
                      <a:pt x="8384" y="262319"/>
                    </a:moveTo>
                    <a:cubicBezTo>
                      <a:pt x="47719" y="178255"/>
                      <a:pt x="374487" y="-4633"/>
                      <a:pt x="530123" y="3325"/>
                    </a:cubicBezTo>
                    <a:cubicBezTo>
                      <a:pt x="663205" y="-18319"/>
                      <a:pt x="943588" y="79752"/>
                      <a:pt x="963695" y="154642"/>
                    </a:cubicBezTo>
                    <a:cubicBezTo>
                      <a:pt x="939558" y="219805"/>
                      <a:pt x="648775" y="355873"/>
                      <a:pt x="530123" y="305959"/>
                    </a:cubicBezTo>
                    <a:cubicBezTo>
                      <a:pt x="384906" y="331835"/>
                      <a:pt x="47909" y="360046"/>
                      <a:pt x="8384" y="262319"/>
                    </a:cubicBezTo>
                    <a:close/>
                  </a:path>
                </a:pathLst>
              </a:custGeom>
              <a:solidFill>
                <a:srgbClr val="282828"/>
              </a:solidFill>
              <a:ln>
                <a:solidFill>
                  <a:srgbClr val="282828"/>
                </a:solidFill>
                <a:extLst>
                  <a:ext uri="{C807C97D-BFC1-408E-A445-0C87EB9F89A2}">
                    <ask:lineSketchStyleProps xmlns:ask="http://schemas.microsoft.com/office/drawing/2018/sketchyshapes" sd="1219033472">
                      <a:custGeom>
                        <a:avLst/>
                        <a:gdLst>
                          <a:gd name="connsiteX0" fmla="*/ 255 w 1272127"/>
                          <a:gd name="connsiteY0" fmla="*/ 261701 h 323696"/>
                          <a:gd name="connsiteX1" fmla="*/ 521994 w 1272127"/>
                          <a:gd name="connsiteY1" fmla="*/ 2707 h 323696"/>
                          <a:gd name="connsiteX2" fmla="*/ 955566 w 1272127"/>
                          <a:gd name="connsiteY2" fmla="*/ 154024 h 323696"/>
                          <a:gd name="connsiteX3" fmla="*/ 521994 w 1272127"/>
                          <a:gd name="connsiteY3" fmla="*/ 305341 h 323696"/>
                          <a:gd name="connsiteX4" fmla="*/ 255 w 1272127"/>
                          <a:gd name="connsiteY4" fmla="*/ 261701 h 323696"/>
                          <a:gd name="connsiteX0" fmla="*/ 255 w 1272127"/>
                          <a:gd name="connsiteY0" fmla="*/ 261701 h 323696"/>
                          <a:gd name="connsiteX1" fmla="*/ 521994 w 1272127"/>
                          <a:gd name="connsiteY1" fmla="*/ 2707 h 323696"/>
                          <a:gd name="connsiteX2" fmla="*/ 1272127 w 1272127"/>
                          <a:gd name="connsiteY2" fmla="*/ 135143 h 323696"/>
                          <a:gd name="connsiteX3" fmla="*/ 521994 w 1272127"/>
                          <a:gd name="connsiteY3" fmla="*/ 305341 h 323696"/>
                          <a:gd name="connsiteX4" fmla="*/ 255 w 1272127"/>
                          <a:gd name="connsiteY4" fmla="*/ 261701 h 323696"/>
                          <a:gd name="connsiteX0" fmla="*/ 8384 w 1280256"/>
                          <a:gd name="connsiteY0" fmla="*/ 262319 h 329131"/>
                          <a:gd name="connsiteX1" fmla="*/ 530123 w 1280256"/>
                          <a:gd name="connsiteY1" fmla="*/ 3325 h 329131"/>
                          <a:gd name="connsiteX2" fmla="*/ 963695 w 1280256"/>
                          <a:gd name="connsiteY2" fmla="*/ 154642 h 329131"/>
                          <a:gd name="connsiteX3" fmla="*/ 530123 w 1280256"/>
                          <a:gd name="connsiteY3" fmla="*/ 305959 h 329131"/>
                          <a:gd name="connsiteX4" fmla="*/ 8384 w 1280256"/>
                          <a:gd name="connsiteY4" fmla="*/ 262319 h 329131"/>
                          <a:gd name="connsiteX0" fmla="*/ 8384 w 1280256"/>
                          <a:gd name="connsiteY0" fmla="*/ 262319 h 329131"/>
                          <a:gd name="connsiteX1" fmla="*/ 530123 w 1280256"/>
                          <a:gd name="connsiteY1" fmla="*/ 3325 h 329131"/>
                          <a:gd name="connsiteX2" fmla="*/ 1280256 w 1280256"/>
                          <a:gd name="connsiteY2" fmla="*/ 135761 h 329131"/>
                          <a:gd name="connsiteX3" fmla="*/ 530123 w 1280256"/>
                          <a:gd name="connsiteY3" fmla="*/ 305959 h 329131"/>
                          <a:gd name="connsiteX4" fmla="*/ 220842 w 1280256"/>
                          <a:gd name="connsiteY4" fmla="*/ 306009 h 329131"/>
                          <a:gd name="connsiteX5" fmla="*/ 8384 w 1280256"/>
                          <a:gd name="connsiteY5" fmla="*/ 262319 h 329131"/>
                          <a:gd name="connsiteX0" fmla="*/ 8384 w 1280256"/>
                          <a:gd name="connsiteY0" fmla="*/ 262319 h 329131"/>
                          <a:gd name="connsiteX1" fmla="*/ 530123 w 1280256"/>
                          <a:gd name="connsiteY1" fmla="*/ 3325 h 329131"/>
                          <a:gd name="connsiteX2" fmla="*/ 963695 w 1280256"/>
                          <a:gd name="connsiteY2" fmla="*/ 154642 h 329131"/>
                          <a:gd name="connsiteX3" fmla="*/ 530123 w 1280256"/>
                          <a:gd name="connsiteY3" fmla="*/ 305959 h 329131"/>
                          <a:gd name="connsiteX4" fmla="*/ 8384 w 1280256"/>
                          <a:gd name="connsiteY4" fmla="*/ 262319 h 32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256" h="329131" fill="none" extrusionOk="0">
                            <a:moveTo>
                              <a:pt x="8384" y="262319"/>
                            </a:moveTo>
                            <a:cubicBezTo>
                              <a:pt x="58076" y="184644"/>
                              <a:pt x="385499" y="-8766"/>
                              <a:pt x="530123" y="3325"/>
                            </a:cubicBezTo>
                            <a:cubicBezTo>
                              <a:pt x="657914" y="-19433"/>
                              <a:pt x="954856" y="79394"/>
                              <a:pt x="963695" y="154642"/>
                            </a:cubicBezTo>
                            <a:cubicBezTo>
                              <a:pt x="959702" y="200133"/>
                              <a:pt x="651550" y="340533"/>
                              <a:pt x="530123" y="305959"/>
                            </a:cubicBezTo>
                            <a:cubicBezTo>
                              <a:pt x="392106" y="335774"/>
                              <a:pt x="28306" y="350679"/>
                              <a:pt x="8384" y="262319"/>
                            </a:cubicBezTo>
                            <a:close/>
                          </a:path>
                          <a:path w="1280256" h="329131" stroke="0" extrusionOk="0">
                            <a:moveTo>
                              <a:pt x="8384" y="262319"/>
                            </a:moveTo>
                            <a:cubicBezTo>
                              <a:pt x="-24186" y="168362"/>
                              <a:pt x="369804" y="32411"/>
                              <a:pt x="530123" y="3325"/>
                            </a:cubicBezTo>
                            <a:cubicBezTo>
                              <a:pt x="705168" y="-6871"/>
                              <a:pt x="1269302" y="55510"/>
                              <a:pt x="1280256" y="135761"/>
                            </a:cubicBezTo>
                            <a:cubicBezTo>
                              <a:pt x="1277462" y="262842"/>
                              <a:pt x="708869" y="344424"/>
                              <a:pt x="530123" y="305959"/>
                            </a:cubicBezTo>
                            <a:cubicBezTo>
                              <a:pt x="356598" y="328649"/>
                              <a:pt x="307798" y="313282"/>
                              <a:pt x="220842" y="306009"/>
                            </a:cubicBezTo>
                            <a:cubicBezTo>
                              <a:pt x="133886" y="298736"/>
                              <a:pt x="-40119" y="307082"/>
                              <a:pt x="8384" y="262319"/>
                            </a:cubicBezTo>
                            <a:close/>
                          </a:path>
                          <a:path w="1280256" h="329131" fill="none" stroke="0" extrusionOk="0">
                            <a:moveTo>
                              <a:pt x="8384" y="262319"/>
                            </a:moveTo>
                            <a:cubicBezTo>
                              <a:pt x="15889" y="168244"/>
                              <a:pt x="344178" y="22532"/>
                              <a:pt x="530123" y="3325"/>
                            </a:cubicBezTo>
                            <a:cubicBezTo>
                              <a:pt x="689701" y="-13840"/>
                              <a:pt x="940922" y="77012"/>
                              <a:pt x="963695" y="154642"/>
                            </a:cubicBezTo>
                            <a:cubicBezTo>
                              <a:pt x="944072" y="242932"/>
                              <a:pt x="668541" y="325942"/>
                              <a:pt x="530123" y="305959"/>
                            </a:cubicBezTo>
                            <a:cubicBezTo>
                              <a:pt x="368805" y="322814"/>
                              <a:pt x="32932" y="355770"/>
                              <a:pt x="8384" y="262319"/>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61">
                <a:extLst>
                  <a:ext uri="{FF2B5EF4-FFF2-40B4-BE49-F238E27FC236}">
                    <a16:creationId xmlns:a16="http://schemas.microsoft.com/office/drawing/2014/main" id="{82B16BEA-79AE-D8F9-C272-BAA565B19D70}"/>
                  </a:ext>
                </a:extLst>
              </p:cNvPr>
              <p:cNvSpPr/>
              <p:nvPr/>
            </p:nvSpPr>
            <p:spPr>
              <a:xfrm rot="2317864">
                <a:off x="2722278" y="2312687"/>
                <a:ext cx="1280256" cy="329131"/>
              </a:xfrm>
              <a:custGeom>
                <a:avLst/>
                <a:gdLst>
                  <a:gd name="connsiteX0" fmla="*/ 8384 w 1280256"/>
                  <a:gd name="connsiteY0" fmla="*/ 262319 h 329131"/>
                  <a:gd name="connsiteX1" fmla="*/ 530123 w 1280256"/>
                  <a:gd name="connsiteY1" fmla="*/ 3325 h 329131"/>
                  <a:gd name="connsiteX2" fmla="*/ 963695 w 1280256"/>
                  <a:gd name="connsiteY2" fmla="*/ 154642 h 329131"/>
                  <a:gd name="connsiteX3" fmla="*/ 530123 w 1280256"/>
                  <a:gd name="connsiteY3" fmla="*/ 305959 h 329131"/>
                  <a:gd name="connsiteX4" fmla="*/ 8384 w 1280256"/>
                  <a:gd name="connsiteY4" fmla="*/ 262319 h 329131"/>
                  <a:gd name="connsiteX0" fmla="*/ 8384 w 1280256"/>
                  <a:gd name="connsiteY0" fmla="*/ 262319 h 329131"/>
                  <a:gd name="connsiteX1" fmla="*/ 530123 w 1280256"/>
                  <a:gd name="connsiteY1" fmla="*/ 3325 h 329131"/>
                  <a:gd name="connsiteX2" fmla="*/ 1280256 w 1280256"/>
                  <a:gd name="connsiteY2" fmla="*/ 135761 h 329131"/>
                  <a:gd name="connsiteX3" fmla="*/ 530123 w 1280256"/>
                  <a:gd name="connsiteY3" fmla="*/ 305959 h 329131"/>
                  <a:gd name="connsiteX4" fmla="*/ 220842 w 1280256"/>
                  <a:gd name="connsiteY4" fmla="*/ 306009 h 329131"/>
                  <a:gd name="connsiteX5" fmla="*/ 8384 w 1280256"/>
                  <a:gd name="connsiteY5" fmla="*/ 262319 h 329131"/>
                  <a:gd name="connsiteX0" fmla="*/ 8384 w 1280256"/>
                  <a:gd name="connsiteY0" fmla="*/ 262319 h 329131"/>
                  <a:gd name="connsiteX1" fmla="*/ 530123 w 1280256"/>
                  <a:gd name="connsiteY1" fmla="*/ 3325 h 329131"/>
                  <a:gd name="connsiteX2" fmla="*/ 963695 w 1280256"/>
                  <a:gd name="connsiteY2" fmla="*/ 154642 h 329131"/>
                  <a:gd name="connsiteX3" fmla="*/ 530123 w 1280256"/>
                  <a:gd name="connsiteY3" fmla="*/ 305959 h 329131"/>
                  <a:gd name="connsiteX4" fmla="*/ 8384 w 1280256"/>
                  <a:gd name="connsiteY4" fmla="*/ 262319 h 32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256" h="329131" fill="none" extrusionOk="0">
                    <a:moveTo>
                      <a:pt x="8384" y="262319"/>
                    </a:moveTo>
                    <a:cubicBezTo>
                      <a:pt x="83201" y="187625"/>
                      <a:pt x="399130" y="-36819"/>
                      <a:pt x="530123" y="3325"/>
                    </a:cubicBezTo>
                    <a:cubicBezTo>
                      <a:pt x="643346" y="-21664"/>
                      <a:pt x="944388" y="89249"/>
                      <a:pt x="963695" y="154642"/>
                    </a:cubicBezTo>
                    <a:cubicBezTo>
                      <a:pt x="956816" y="172615"/>
                      <a:pt x="638838" y="358199"/>
                      <a:pt x="530123" y="305959"/>
                    </a:cubicBezTo>
                    <a:cubicBezTo>
                      <a:pt x="403560" y="342186"/>
                      <a:pt x="34098" y="352072"/>
                      <a:pt x="8384" y="262319"/>
                    </a:cubicBezTo>
                    <a:close/>
                  </a:path>
                  <a:path w="1280256" h="329131" stroke="0" extrusionOk="0">
                    <a:moveTo>
                      <a:pt x="8384" y="262319"/>
                    </a:moveTo>
                    <a:cubicBezTo>
                      <a:pt x="-60972" y="162412"/>
                      <a:pt x="373999" y="35841"/>
                      <a:pt x="530123" y="3325"/>
                    </a:cubicBezTo>
                    <a:cubicBezTo>
                      <a:pt x="710479" y="1035"/>
                      <a:pt x="1270062" y="63385"/>
                      <a:pt x="1280256" y="135761"/>
                    </a:cubicBezTo>
                    <a:cubicBezTo>
                      <a:pt x="1285591" y="275364"/>
                      <a:pt x="729991" y="370296"/>
                      <a:pt x="530123" y="305959"/>
                    </a:cubicBezTo>
                    <a:cubicBezTo>
                      <a:pt x="362467" y="323511"/>
                      <a:pt x="308194" y="311418"/>
                      <a:pt x="220842" y="306009"/>
                    </a:cubicBezTo>
                    <a:cubicBezTo>
                      <a:pt x="122804" y="300556"/>
                      <a:pt x="-51801" y="299022"/>
                      <a:pt x="8384" y="262319"/>
                    </a:cubicBezTo>
                    <a:close/>
                  </a:path>
                  <a:path w="1280256" h="329131" fill="none" stroke="0" extrusionOk="0">
                    <a:moveTo>
                      <a:pt x="8384" y="262319"/>
                    </a:moveTo>
                    <a:cubicBezTo>
                      <a:pt x="7232" y="167630"/>
                      <a:pt x="338694" y="11353"/>
                      <a:pt x="530123" y="3325"/>
                    </a:cubicBezTo>
                    <a:cubicBezTo>
                      <a:pt x="690275" y="-21604"/>
                      <a:pt x="930741" y="82957"/>
                      <a:pt x="963695" y="154642"/>
                    </a:cubicBezTo>
                    <a:cubicBezTo>
                      <a:pt x="934892" y="259347"/>
                      <a:pt x="686728" y="339456"/>
                      <a:pt x="530123" y="305959"/>
                    </a:cubicBezTo>
                    <a:cubicBezTo>
                      <a:pt x="368365" y="333265"/>
                      <a:pt x="46762" y="347567"/>
                      <a:pt x="8384" y="262319"/>
                    </a:cubicBezTo>
                    <a:close/>
                  </a:path>
                  <a:path w="1280256" h="329131" fill="none" stroke="0" extrusionOk="0">
                    <a:moveTo>
                      <a:pt x="8384" y="262319"/>
                    </a:moveTo>
                    <a:cubicBezTo>
                      <a:pt x="47719" y="178255"/>
                      <a:pt x="374487" y="-4633"/>
                      <a:pt x="530123" y="3325"/>
                    </a:cubicBezTo>
                    <a:cubicBezTo>
                      <a:pt x="663205" y="-18319"/>
                      <a:pt x="943588" y="79752"/>
                      <a:pt x="963695" y="154642"/>
                    </a:cubicBezTo>
                    <a:cubicBezTo>
                      <a:pt x="939558" y="219805"/>
                      <a:pt x="648775" y="355873"/>
                      <a:pt x="530123" y="305959"/>
                    </a:cubicBezTo>
                    <a:cubicBezTo>
                      <a:pt x="384906" y="331835"/>
                      <a:pt x="47909" y="360046"/>
                      <a:pt x="8384" y="262319"/>
                    </a:cubicBezTo>
                    <a:close/>
                  </a:path>
                </a:pathLst>
              </a:custGeom>
              <a:solidFill>
                <a:srgbClr val="282828"/>
              </a:solidFill>
              <a:ln>
                <a:solidFill>
                  <a:srgbClr val="282828"/>
                </a:solidFill>
                <a:extLst>
                  <a:ext uri="{C807C97D-BFC1-408E-A445-0C87EB9F89A2}">
                    <ask:lineSketchStyleProps xmlns:ask="http://schemas.microsoft.com/office/drawing/2018/sketchyshapes" sd="1219033472">
                      <a:custGeom>
                        <a:avLst/>
                        <a:gdLst>
                          <a:gd name="connsiteX0" fmla="*/ 255 w 1272127"/>
                          <a:gd name="connsiteY0" fmla="*/ 261701 h 323696"/>
                          <a:gd name="connsiteX1" fmla="*/ 521994 w 1272127"/>
                          <a:gd name="connsiteY1" fmla="*/ 2707 h 323696"/>
                          <a:gd name="connsiteX2" fmla="*/ 955566 w 1272127"/>
                          <a:gd name="connsiteY2" fmla="*/ 154024 h 323696"/>
                          <a:gd name="connsiteX3" fmla="*/ 521994 w 1272127"/>
                          <a:gd name="connsiteY3" fmla="*/ 305341 h 323696"/>
                          <a:gd name="connsiteX4" fmla="*/ 255 w 1272127"/>
                          <a:gd name="connsiteY4" fmla="*/ 261701 h 323696"/>
                          <a:gd name="connsiteX0" fmla="*/ 255 w 1272127"/>
                          <a:gd name="connsiteY0" fmla="*/ 261701 h 323696"/>
                          <a:gd name="connsiteX1" fmla="*/ 521994 w 1272127"/>
                          <a:gd name="connsiteY1" fmla="*/ 2707 h 323696"/>
                          <a:gd name="connsiteX2" fmla="*/ 1272127 w 1272127"/>
                          <a:gd name="connsiteY2" fmla="*/ 135143 h 323696"/>
                          <a:gd name="connsiteX3" fmla="*/ 521994 w 1272127"/>
                          <a:gd name="connsiteY3" fmla="*/ 305341 h 323696"/>
                          <a:gd name="connsiteX4" fmla="*/ 255 w 1272127"/>
                          <a:gd name="connsiteY4" fmla="*/ 261701 h 323696"/>
                          <a:gd name="connsiteX0" fmla="*/ 8384 w 1280256"/>
                          <a:gd name="connsiteY0" fmla="*/ 262319 h 329131"/>
                          <a:gd name="connsiteX1" fmla="*/ 530123 w 1280256"/>
                          <a:gd name="connsiteY1" fmla="*/ 3325 h 329131"/>
                          <a:gd name="connsiteX2" fmla="*/ 963695 w 1280256"/>
                          <a:gd name="connsiteY2" fmla="*/ 154642 h 329131"/>
                          <a:gd name="connsiteX3" fmla="*/ 530123 w 1280256"/>
                          <a:gd name="connsiteY3" fmla="*/ 305959 h 329131"/>
                          <a:gd name="connsiteX4" fmla="*/ 8384 w 1280256"/>
                          <a:gd name="connsiteY4" fmla="*/ 262319 h 329131"/>
                          <a:gd name="connsiteX0" fmla="*/ 8384 w 1280256"/>
                          <a:gd name="connsiteY0" fmla="*/ 262319 h 329131"/>
                          <a:gd name="connsiteX1" fmla="*/ 530123 w 1280256"/>
                          <a:gd name="connsiteY1" fmla="*/ 3325 h 329131"/>
                          <a:gd name="connsiteX2" fmla="*/ 1280256 w 1280256"/>
                          <a:gd name="connsiteY2" fmla="*/ 135761 h 329131"/>
                          <a:gd name="connsiteX3" fmla="*/ 530123 w 1280256"/>
                          <a:gd name="connsiteY3" fmla="*/ 305959 h 329131"/>
                          <a:gd name="connsiteX4" fmla="*/ 220842 w 1280256"/>
                          <a:gd name="connsiteY4" fmla="*/ 306009 h 329131"/>
                          <a:gd name="connsiteX5" fmla="*/ 8384 w 1280256"/>
                          <a:gd name="connsiteY5" fmla="*/ 262319 h 329131"/>
                          <a:gd name="connsiteX0" fmla="*/ 8384 w 1280256"/>
                          <a:gd name="connsiteY0" fmla="*/ 262319 h 329131"/>
                          <a:gd name="connsiteX1" fmla="*/ 530123 w 1280256"/>
                          <a:gd name="connsiteY1" fmla="*/ 3325 h 329131"/>
                          <a:gd name="connsiteX2" fmla="*/ 963695 w 1280256"/>
                          <a:gd name="connsiteY2" fmla="*/ 154642 h 329131"/>
                          <a:gd name="connsiteX3" fmla="*/ 530123 w 1280256"/>
                          <a:gd name="connsiteY3" fmla="*/ 305959 h 329131"/>
                          <a:gd name="connsiteX4" fmla="*/ 8384 w 1280256"/>
                          <a:gd name="connsiteY4" fmla="*/ 262319 h 32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256" h="329131" fill="none" extrusionOk="0">
                            <a:moveTo>
                              <a:pt x="8384" y="262319"/>
                            </a:moveTo>
                            <a:cubicBezTo>
                              <a:pt x="58076" y="184644"/>
                              <a:pt x="385499" y="-8766"/>
                              <a:pt x="530123" y="3325"/>
                            </a:cubicBezTo>
                            <a:cubicBezTo>
                              <a:pt x="657914" y="-19433"/>
                              <a:pt x="954856" y="79394"/>
                              <a:pt x="963695" y="154642"/>
                            </a:cubicBezTo>
                            <a:cubicBezTo>
                              <a:pt x="959702" y="200133"/>
                              <a:pt x="651550" y="340533"/>
                              <a:pt x="530123" y="305959"/>
                            </a:cubicBezTo>
                            <a:cubicBezTo>
                              <a:pt x="392106" y="335774"/>
                              <a:pt x="28306" y="350679"/>
                              <a:pt x="8384" y="262319"/>
                            </a:cubicBezTo>
                            <a:close/>
                          </a:path>
                          <a:path w="1280256" h="329131" stroke="0" extrusionOk="0">
                            <a:moveTo>
                              <a:pt x="8384" y="262319"/>
                            </a:moveTo>
                            <a:cubicBezTo>
                              <a:pt x="-24186" y="168362"/>
                              <a:pt x="369804" y="32411"/>
                              <a:pt x="530123" y="3325"/>
                            </a:cubicBezTo>
                            <a:cubicBezTo>
                              <a:pt x="705168" y="-6871"/>
                              <a:pt x="1269302" y="55510"/>
                              <a:pt x="1280256" y="135761"/>
                            </a:cubicBezTo>
                            <a:cubicBezTo>
                              <a:pt x="1277462" y="262842"/>
                              <a:pt x="708869" y="344424"/>
                              <a:pt x="530123" y="305959"/>
                            </a:cubicBezTo>
                            <a:cubicBezTo>
                              <a:pt x="356598" y="328649"/>
                              <a:pt x="307798" y="313282"/>
                              <a:pt x="220842" y="306009"/>
                            </a:cubicBezTo>
                            <a:cubicBezTo>
                              <a:pt x="133886" y="298736"/>
                              <a:pt x="-40119" y="307082"/>
                              <a:pt x="8384" y="262319"/>
                            </a:cubicBezTo>
                            <a:close/>
                          </a:path>
                          <a:path w="1280256" h="329131" fill="none" stroke="0" extrusionOk="0">
                            <a:moveTo>
                              <a:pt x="8384" y="262319"/>
                            </a:moveTo>
                            <a:cubicBezTo>
                              <a:pt x="15889" y="168244"/>
                              <a:pt x="344178" y="22532"/>
                              <a:pt x="530123" y="3325"/>
                            </a:cubicBezTo>
                            <a:cubicBezTo>
                              <a:pt x="689701" y="-13840"/>
                              <a:pt x="940922" y="77012"/>
                              <a:pt x="963695" y="154642"/>
                            </a:cubicBezTo>
                            <a:cubicBezTo>
                              <a:pt x="944072" y="242932"/>
                              <a:pt x="668541" y="325942"/>
                              <a:pt x="530123" y="305959"/>
                            </a:cubicBezTo>
                            <a:cubicBezTo>
                              <a:pt x="368805" y="322814"/>
                              <a:pt x="32932" y="355770"/>
                              <a:pt x="8384" y="262319"/>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7" name="Group 196">
                <a:extLst>
                  <a:ext uri="{FF2B5EF4-FFF2-40B4-BE49-F238E27FC236}">
                    <a16:creationId xmlns:a16="http://schemas.microsoft.com/office/drawing/2014/main" id="{9A6BE6AA-B3DA-0FDC-09E7-32C342E3FECB}"/>
                  </a:ext>
                </a:extLst>
              </p:cNvPr>
              <p:cNvGrpSpPr/>
              <p:nvPr/>
            </p:nvGrpSpPr>
            <p:grpSpPr>
              <a:xfrm rot="21071574">
                <a:off x="2681363" y="3194747"/>
                <a:ext cx="457401" cy="326889"/>
                <a:chOff x="1330416" y="2738169"/>
                <a:chExt cx="596159" cy="426056"/>
              </a:xfrm>
            </p:grpSpPr>
            <p:sp>
              <p:nvSpPr>
                <p:cNvPr id="198" name="Freeform: Shape 197">
                  <a:extLst>
                    <a:ext uri="{FF2B5EF4-FFF2-40B4-BE49-F238E27FC236}">
                      <a16:creationId xmlns:a16="http://schemas.microsoft.com/office/drawing/2014/main" id="{54273C3D-44DD-CE9C-DDBC-38B41796FE08}"/>
                    </a:ext>
                  </a:extLst>
                </p:cNvPr>
                <p:cNvSpPr/>
                <p:nvPr/>
              </p:nvSpPr>
              <p:spPr>
                <a:xfrm rot="21297731">
                  <a:off x="1330416" y="2738169"/>
                  <a:ext cx="596159" cy="426056"/>
                </a:xfrm>
                <a:custGeom>
                  <a:avLst/>
                  <a:gdLst>
                    <a:gd name="connsiteX0" fmla="*/ 118637 w 596159"/>
                    <a:gd name="connsiteY0" fmla="*/ 84920 h 426056"/>
                    <a:gd name="connsiteX1" fmla="*/ 114645 w 596159"/>
                    <a:gd name="connsiteY1" fmla="*/ 92277 h 426056"/>
                    <a:gd name="connsiteX2" fmla="*/ 99065 w 596159"/>
                    <a:gd name="connsiteY2" fmla="*/ 169447 h 426056"/>
                    <a:gd name="connsiteX3" fmla="*/ 297322 w 596159"/>
                    <a:gd name="connsiteY3" fmla="*/ 367705 h 426056"/>
                    <a:gd name="connsiteX4" fmla="*/ 491552 w 596159"/>
                    <a:gd name="connsiteY4" fmla="*/ 209403 h 426056"/>
                    <a:gd name="connsiteX5" fmla="*/ 494751 w 596159"/>
                    <a:gd name="connsiteY5" fmla="*/ 177671 h 426056"/>
                    <a:gd name="connsiteX6" fmla="*/ 29489 w 596159"/>
                    <a:gd name="connsiteY6" fmla="*/ 0 h 426056"/>
                    <a:gd name="connsiteX7" fmla="*/ 596159 w 596159"/>
                    <a:gd name="connsiteY7" fmla="*/ 139743 h 426056"/>
                    <a:gd name="connsiteX8" fmla="*/ 591339 w 596159"/>
                    <a:gd name="connsiteY8" fmla="*/ 187551 h 426056"/>
                    <a:gd name="connsiteX9" fmla="*/ 298704 w 596159"/>
                    <a:gd name="connsiteY9" fmla="*/ 426056 h 426056"/>
                    <a:gd name="connsiteX10" fmla="*/ 0 w 596159"/>
                    <a:gd name="connsiteY10" fmla="*/ 127352 h 426056"/>
                    <a:gd name="connsiteX11" fmla="*/ 23474 w 596159"/>
                    <a:gd name="connsiteY11" fmla="*/ 11083 h 42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6159" h="426056">
                      <a:moveTo>
                        <a:pt x="118637" y="84920"/>
                      </a:moveTo>
                      <a:lnTo>
                        <a:pt x="114645" y="92277"/>
                      </a:lnTo>
                      <a:cubicBezTo>
                        <a:pt x="104613" y="115995"/>
                        <a:pt x="99065" y="142074"/>
                        <a:pt x="99065" y="169447"/>
                      </a:cubicBezTo>
                      <a:cubicBezTo>
                        <a:pt x="99065" y="278942"/>
                        <a:pt x="187828" y="367704"/>
                        <a:pt x="297322" y="367705"/>
                      </a:cubicBezTo>
                      <a:cubicBezTo>
                        <a:pt x="393131" y="367705"/>
                        <a:pt x="473065" y="299746"/>
                        <a:pt x="491552" y="209403"/>
                      </a:cubicBezTo>
                      <a:lnTo>
                        <a:pt x="494751" y="177671"/>
                      </a:lnTo>
                      <a:close/>
                      <a:moveTo>
                        <a:pt x="29489" y="0"/>
                      </a:moveTo>
                      <a:lnTo>
                        <a:pt x="596159" y="139743"/>
                      </a:lnTo>
                      <a:lnTo>
                        <a:pt x="591339" y="187551"/>
                      </a:lnTo>
                      <a:cubicBezTo>
                        <a:pt x="563486" y="323666"/>
                        <a:pt x="443053" y="426056"/>
                        <a:pt x="298704" y="426056"/>
                      </a:cubicBezTo>
                      <a:cubicBezTo>
                        <a:pt x="133734" y="426056"/>
                        <a:pt x="0" y="292322"/>
                        <a:pt x="0" y="127352"/>
                      </a:cubicBezTo>
                      <a:cubicBezTo>
                        <a:pt x="0" y="86110"/>
                        <a:pt x="8359" y="46819"/>
                        <a:pt x="23474" y="11083"/>
                      </a:cubicBez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9" name="Freeform: Shape 198">
                  <a:extLst>
                    <a:ext uri="{FF2B5EF4-FFF2-40B4-BE49-F238E27FC236}">
                      <a16:creationId xmlns:a16="http://schemas.microsoft.com/office/drawing/2014/main" id="{AE9DEA7F-36E8-A9F2-AB7A-433D1C1A70E4}"/>
                    </a:ext>
                  </a:extLst>
                </p:cNvPr>
                <p:cNvSpPr/>
                <p:nvPr/>
              </p:nvSpPr>
              <p:spPr>
                <a:xfrm rot="21297731">
                  <a:off x="1430652" y="2829753"/>
                  <a:ext cx="395686" cy="282784"/>
                </a:xfrm>
                <a:custGeom>
                  <a:avLst/>
                  <a:gdLst>
                    <a:gd name="connsiteX0" fmla="*/ 19572 w 395686"/>
                    <a:gd name="connsiteY0" fmla="*/ 0 h 282784"/>
                    <a:gd name="connsiteX1" fmla="*/ 395686 w 395686"/>
                    <a:gd name="connsiteY1" fmla="*/ 92751 h 282784"/>
                    <a:gd name="connsiteX2" fmla="*/ 392486 w 395686"/>
                    <a:gd name="connsiteY2" fmla="*/ 124482 h 282784"/>
                    <a:gd name="connsiteX3" fmla="*/ 198257 w 395686"/>
                    <a:gd name="connsiteY3" fmla="*/ 282784 h 282784"/>
                    <a:gd name="connsiteX4" fmla="*/ 0 w 395686"/>
                    <a:gd name="connsiteY4" fmla="*/ 84527 h 282784"/>
                    <a:gd name="connsiteX5" fmla="*/ 15580 w 395686"/>
                    <a:gd name="connsiteY5" fmla="*/ 7356 h 28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686" h="282784">
                      <a:moveTo>
                        <a:pt x="19572" y="0"/>
                      </a:moveTo>
                      <a:lnTo>
                        <a:pt x="395686" y="92751"/>
                      </a:lnTo>
                      <a:lnTo>
                        <a:pt x="392486" y="124482"/>
                      </a:lnTo>
                      <a:cubicBezTo>
                        <a:pt x="374000" y="214825"/>
                        <a:pt x="294065" y="282784"/>
                        <a:pt x="198257" y="282784"/>
                      </a:cubicBezTo>
                      <a:cubicBezTo>
                        <a:pt x="88762" y="282784"/>
                        <a:pt x="0" y="194021"/>
                        <a:pt x="0" y="84527"/>
                      </a:cubicBezTo>
                      <a:cubicBezTo>
                        <a:pt x="0" y="57154"/>
                        <a:pt x="5548" y="31075"/>
                        <a:pt x="15580" y="7356"/>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185" name="TextBox 184">
              <a:extLst>
                <a:ext uri="{FF2B5EF4-FFF2-40B4-BE49-F238E27FC236}">
                  <a16:creationId xmlns:a16="http://schemas.microsoft.com/office/drawing/2014/main" id="{6EA9ABAC-531D-19B4-A001-00192D060637}"/>
                </a:ext>
              </a:extLst>
            </p:cNvPr>
            <p:cNvSpPr txBox="1"/>
            <p:nvPr/>
          </p:nvSpPr>
          <p:spPr>
            <a:xfrm>
              <a:off x="4444005" y="6502491"/>
              <a:ext cx="727314" cy="369332"/>
            </a:xfrm>
            <a:prstGeom prst="rect">
              <a:avLst/>
            </a:prstGeom>
            <a:noFill/>
          </p:spPr>
          <p:txBody>
            <a:bodyPr wrap="square">
              <a:spAutoFit/>
            </a:bodyPr>
            <a:lstStyle/>
            <a:p>
              <a:r>
                <a:rPr lang="en-US" dirty="0">
                  <a:solidFill>
                    <a:srgbClr val="53565A"/>
                  </a:solidFill>
                </a:rPr>
                <a:t>T</a:t>
              </a:r>
              <a:r>
                <a:rPr lang="en-US" altLang="zh-CN" dirty="0">
                  <a:solidFill>
                    <a:srgbClr val="53565A"/>
                  </a:solidFill>
                </a:rPr>
                <a:t>racy</a:t>
              </a:r>
              <a:endParaRPr lang="en-US" dirty="0">
                <a:solidFill>
                  <a:srgbClr val="53565A"/>
                </a:solidFill>
              </a:endParaRPr>
            </a:p>
          </p:txBody>
        </p:sp>
      </p:grpSp>
      <p:grpSp>
        <p:nvGrpSpPr>
          <p:cNvPr id="204" name="Group 203">
            <a:extLst>
              <a:ext uri="{FF2B5EF4-FFF2-40B4-BE49-F238E27FC236}">
                <a16:creationId xmlns:a16="http://schemas.microsoft.com/office/drawing/2014/main" id="{B934A15C-5A83-E18F-3214-010496394207}"/>
              </a:ext>
            </a:extLst>
          </p:cNvPr>
          <p:cNvGrpSpPr/>
          <p:nvPr/>
        </p:nvGrpSpPr>
        <p:grpSpPr>
          <a:xfrm>
            <a:off x="5625813" y="5519633"/>
            <a:ext cx="776403" cy="1352078"/>
            <a:chOff x="5408106" y="5533456"/>
            <a:chExt cx="776403" cy="1352078"/>
          </a:xfrm>
        </p:grpSpPr>
        <p:grpSp>
          <p:nvGrpSpPr>
            <p:cNvPr id="205" name="Group 204">
              <a:extLst>
                <a:ext uri="{FF2B5EF4-FFF2-40B4-BE49-F238E27FC236}">
                  <a16:creationId xmlns:a16="http://schemas.microsoft.com/office/drawing/2014/main" id="{0BBFC201-45A0-DBAE-CE58-CE8561158FF6}"/>
                </a:ext>
              </a:extLst>
            </p:cNvPr>
            <p:cNvGrpSpPr/>
            <p:nvPr/>
          </p:nvGrpSpPr>
          <p:grpSpPr>
            <a:xfrm>
              <a:off x="5408106" y="5533456"/>
              <a:ext cx="727314" cy="1032794"/>
              <a:chOff x="4670723" y="1682001"/>
              <a:chExt cx="2054842" cy="2917899"/>
            </a:xfrm>
          </p:grpSpPr>
          <p:grpSp>
            <p:nvGrpSpPr>
              <p:cNvPr id="207" name="Group 206">
                <a:extLst>
                  <a:ext uri="{FF2B5EF4-FFF2-40B4-BE49-F238E27FC236}">
                    <a16:creationId xmlns:a16="http://schemas.microsoft.com/office/drawing/2014/main" id="{4135E94E-B39F-2F64-5BA5-8A4AB4E78181}"/>
                  </a:ext>
                </a:extLst>
              </p:cNvPr>
              <p:cNvGrpSpPr/>
              <p:nvPr/>
            </p:nvGrpSpPr>
            <p:grpSpPr>
              <a:xfrm>
                <a:off x="4809412" y="2647542"/>
                <a:ext cx="384048" cy="384048"/>
                <a:chOff x="6096000" y="5573583"/>
                <a:chExt cx="384048" cy="384048"/>
              </a:xfrm>
            </p:grpSpPr>
            <p:sp>
              <p:nvSpPr>
                <p:cNvPr id="223" name="Oval 222">
                  <a:extLst>
                    <a:ext uri="{FF2B5EF4-FFF2-40B4-BE49-F238E27FC236}">
                      <a16:creationId xmlns:a16="http://schemas.microsoft.com/office/drawing/2014/main" id="{9C10C24F-1FD6-B8C4-192B-4F5AC7737466}"/>
                    </a:ext>
                  </a:extLst>
                </p:cNvPr>
                <p:cNvSpPr/>
                <p:nvPr/>
              </p:nvSpPr>
              <p:spPr>
                <a:xfrm>
                  <a:off x="6096000" y="5573583"/>
                  <a:ext cx="384048" cy="384048"/>
                </a:xfrm>
                <a:prstGeom prst="ellipse">
                  <a:avLst/>
                </a:prstGeom>
                <a:solidFill>
                  <a:srgbClr val="FFDB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FD64973F-6FE9-DE5C-EE01-EAD1FB73A6D7}"/>
                    </a:ext>
                  </a:extLst>
                </p:cNvPr>
                <p:cNvSpPr/>
                <p:nvPr/>
              </p:nvSpPr>
              <p:spPr>
                <a:xfrm>
                  <a:off x="6140797" y="5618380"/>
                  <a:ext cx="294453" cy="294453"/>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07">
                <a:extLst>
                  <a:ext uri="{FF2B5EF4-FFF2-40B4-BE49-F238E27FC236}">
                    <a16:creationId xmlns:a16="http://schemas.microsoft.com/office/drawing/2014/main" id="{0D8D4A58-F511-1674-4DB4-BC44ED88F579}"/>
                  </a:ext>
                </a:extLst>
              </p:cNvPr>
              <p:cNvGrpSpPr/>
              <p:nvPr/>
            </p:nvGrpSpPr>
            <p:grpSpPr>
              <a:xfrm>
                <a:off x="6179755" y="2645427"/>
                <a:ext cx="384048" cy="384048"/>
                <a:chOff x="6096000" y="5573583"/>
                <a:chExt cx="384048" cy="384048"/>
              </a:xfrm>
            </p:grpSpPr>
            <p:sp>
              <p:nvSpPr>
                <p:cNvPr id="221" name="Oval 220">
                  <a:extLst>
                    <a:ext uri="{FF2B5EF4-FFF2-40B4-BE49-F238E27FC236}">
                      <a16:creationId xmlns:a16="http://schemas.microsoft.com/office/drawing/2014/main" id="{B8CEE390-88E9-AB2F-81E3-53729EA47489}"/>
                    </a:ext>
                  </a:extLst>
                </p:cNvPr>
                <p:cNvSpPr/>
                <p:nvPr/>
              </p:nvSpPr>
              <p:spPr>
                <a:xfrm>
                  <a:off x="6096000" y="5573583"/>
                  <a:ext cx="384048" cy="384048"/>
                </a:xfrm>
                <a:prstGeom prst="ellipse">
                  <a:avLst/>
                </a:prstGeom>
                <a:solidFill>
                  <a:srgbClr val="FFDB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14776DDF-E963-76AB-0D61-440368FD67F3}"/>
                    </a:ext>
                  </a:extLst>
                </p:cNvPr>
                <p:cNvSpPr/>
                <p:nvPr/>
              </p:nvSpPr>
              <p:spPr>
                <a:xfrm>
                  <a:off x="6140797" y="5618380"/>
                  <a:ext cx="294453" cy="294453"/>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9" name="Oval 208">
                <a:extLst>
                  <a:ext uri="{FF2B5EF4-FFF2-40B4-BE49-F238E27FC236}">
                    <a16:creationId xmlns:a16="http://schemas.microsoft.com/office/drawing/2014/main" id="{EB3A84EA-F48B-DF91-9201-6F12AA8D4851}"/>
                  </a:ext>
                </a:extLst>
              </p:cNvPr>
              <p:cNvSpPr/>
              <p:nvPr/>
            </p:nvSpPr>
            <p:spPr>
              <a:xfrm>
                <a:off x="4966797" y="2087527"/>
                <a:ext cx="1462694" cy="1546276"/>
              </a:xfrm>
              <a:prstGeom prst="ellipse">
                <a:avLst/>
              </a:prstGeom>
              <a:solidFill>
                <a:srgbClr val="FFDB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Oval 209">
                <a:extLst>
                  <a:ext uri="{FF2B5EF4-FFF2-40B4-BE49-F238E27FC236}">
                    <a16:creationId xmlns:a16="http://schemas.microsoft.com/office/drawing/2014/main" id="{B89D5A1F-6298-E7F1-AEB7-570C2604B5F6}"/>
                  </a:ext>
                </a:extLst>
              </p:cNvPr>
              <p:cNvSpPr/>
              <p:nvPr/>
            </p:nvSpPr>
            <p:spPr>
              <a:xfrm>
                <a:off x="5311369" y="2604570"/>
                <a:ext cx="140208" cy="136606"/>
              </a:xfrm>
              <a:prstGeom prst="ellipse">
                <a:avLst/>
              </a:prstGeom>
              <a:solidFill>
                <a:srgbClr val="282828"/>
              </a:solidFill>
              <a:ln>
                <a:solidFill>
                  <a:srgbClr val="2828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82828"/>
                  </a:solidFill>
                </a:endParaRPr>
              </a:p>
            </p:txBody>
          </p:sp>
          <p:sp>
            <p:nvSpPr>
              <p:cNvPr id="211" name="Oval 210">
                <a:extLst>
                  <a:ext uri="{FF2B5EF4-FFF2-40B4-BE49-F238E27FC236}">
                    <a16:creationId xmlns:a16="http://schemas.microsoft.com/office/drawing/2014/main" id="{1B13E853-6A2C-7C2D-185A-337DAE2AC8DD}"/>
                  </a:ext>
                </a:extLst>
              </p:cNvPr>
              <p:cNvSpPr/>
              <p:nvPr/>
            </p:nvSpPr>
            <p:spPr>
              <a:xfrm>
                <a:off x="5960844" y="2606620"/>
                <a:ext cx="140208" cy="136606"/>
              </a:xfrm>
              <a:prstGeom prst="ellipse">
                <a:avLst/>
              </a:prstGeom>
              <a:solidFill>
                <a:srgbClr val="282828"/>
              </a:solidFill>
              <a:ln>
                <a:solidFill>
                  <a:srgbClr val="2828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82828"/>
                  </a:solidFill>
                </a:endParaRPr>
              </a:p>
            </p:txBody>
          </p:sp>
          <p:grpSp>
            <p:nvGrpSpPr>
              <p:cNvPr id="212" name="Group 211">
                <a:extLst>
                  <a:ext uri="{FF2B5EF4-FFF2-40B4-BE49-F238E27FC236}">
                    <a16:creationId xmlns:a16="http://schemas.microsoft.com/office/drawing/2014/main" id="{E6B7264D-0CA7-8875-EF73-50A7E96612CE}"/>
                  </a:ext>
                </a:extLst>
              </p:cNvPr>
              <p:cNvGrpSpPr/>
              <p:nvPr/>
            </p:nvGrpSpPr>
            <p:grpSpPr>
              <a:xfrm>
                <a:off x="5419979" y="3024137"/>
                <a:ext cx="596159" cy="426056"/>
                <a:chOff x="5225703" y="3456820"/>
                <a:chExt cx="596159" cy="426056"/>
              </a:xfrm>
            </p:grpSpPr>
            <p:sp>
              <p:nvSpPr>
                <p:cNvPr id="219" name="Freeform: Shape 218">
                  <a:extLst>
                    <a:ext uri="{FF2B5EF4-FFF2-40B4-BE49-F238E27FC236}">
                      <a16:creationId xmlns:a16="http://schemas.microsoft.com/office/drawing/2014/main" id="{BB803102-E8D2-3BAF-A122-351B11B2C033}"/>
                    </a:ext>
                  </a:extLst>
                </p:cNvPr>
                <p:cNvSpPr/>
                <p:nvPr/>
              </p:nvSpPr>
              <p:spPr>
                <a:xfrm rot="21297731">
                  <a:off x="5225703" y="3456820"/>
                  <a:ext cx="596159" cy="426056"/>
                </a:xfrm>
                <a:custGeom>
                  <a:avLst/>
                  <a:gdLst>
                    <a:gd name="connsiteX0" fmla="*/ 29489 w 596159"/>
                    <a:gd name="connsiteY0" fmla="*/ 0 h 426056"/>
                    <a:gd name="connsiteX1" fmla="*/ 596159 w 596159"/>
                    <a:gd name="connsiteY1" fmla="*/ 139743 h 426056"/>
                    <a:gd name="connsiteX2" fmla="*/ 591339 w 596159"/>
                    <a:gd name="connsiteY2" fmla="*/ 187551 h 426056"/>
                    <a:gd name="connsiteX3" fmla="*/ 298704 w 596159"/>
                    <a:gd name="connsiteY3" fmla="*/ 426056 h 426056"/>
                    <a:gd name="connsiteX4" fmla="*/ 0 w 596159"/>
                    <a:gd name="connsiteY4" fmla="*/ 127352 h 426056"/>
                    <a:gd name="connsiteX5" fmla="*/ 23474 w 596159"/>
                    <a:gd name="connsiteY5" fmla="*/ 11083 h 42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6159" h="426056">
                      <a:moveTo>
                        <a:pt x="29489" y="0"/>
                      </a:moveTo>
                      <a:lnTo>
                        <a:pt x="596159" y="139743"/>
                      </a:lnTo>
                      <a:lnTo>
                        <a:pt x="591339" y="187551"/>
                      </a:lnTo>
                      <a:cubicBezTo>
                        <a:pt x="563486" y="323666"/>
                        <a:pt x="443053" y="426056"/>
                        <a:pt x="298704" y="426056"/>
                      </a:cubicBezTo>
                      <a:cubicBezTo>
                        <a:pt x="133734" y="426056"/>
                        <a:pt x="0" y="292322"/>
                        <a:pt x="0" y="127352"/>
                      </a:cubicBezTo>
                      <a:cubicBezTo>
                        <a:pt x="0" y="86110"/>
                        <a:pt x="8359" y="46819"/>
                        <a:pt x="23474" y="11083"/>
                      </a:cubicBezTo>
                      <a:close/>
                    </a:path>
                  </a:pathLst>
                </a:cu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0" name="Freeform: Shape 219">
                  <a:extLst>
                    <a:ext uri="{FF2B5EF4-FFF2-40B4-BE49-F238E27FC236}">
                      <a16:creationId xmlns:a16="http://schemas.microsoft.com/office/drawing/2014/main" id="{BFB1D457-2BE8-D728-8193-6C371FD1438F}"/>
                    </a:ext>
                  </a:extLst>
                </p:cNvPr>
                <p:cNvSpPr/>
                <p:nvPr/>
              </p:nvSpPr>
              <p:spPr>
                <a:xfrm rot="21297731">
                  <a:off x="5284234" y="3623119"/>
                  <a:ext cx="405401" cy="247142"/>
                </a:xfrm>
                <a:custGeom>
                  <a:avLst/>
                  <a:gdLst>
                    <a:gd name="connsiteX0" fmla="*/ 202445 w 405401"/>
                    <a:gd name="connsiteY0" fmla="*/ 879 h 247142"/>
                    <a:gd name="connsiteX1" fmla="*/ 405336 w 405401"/>
                    <a:gd name="connsiteY1" fmla="*/ 198312 h 247142"/>
                    <a:gd name="connsiteX2" fmla="*/ 405401 w 405401"/>
                    <a:gd name="connsiteY2" fmla="*/ 203469 h 247142"/>
                    <a:gd name="connsiteX3" fmla="*/ 360871 w 405401"/>
                    <a:gd name="connsiteY3" fmla="*/ 229017 h 247142"/>
                    <a:gd name="connsiteX4" fmla="*/ 258166 w 405401"/>
                    <a:gd name="connsiteY4" fmla="*/ 247142 h 247142"/>
                    <a:gd name="connsiteX5" fmla="*/ 10476 w 405401"/>
                    <a:gd name="connsiteY5" fmla="*/ 115446 h 247142"/>
                    <a:gd name="connsiteX6" fmla="*/ 0 w 405401"/>
                    <a:gd name="connsiteY6" fmla="*/ 96147 h 247142"/>
                    <a:gd name="connsiteX7" fmla="*/ 8749 w 405401"/>
                    <a:gd name="connsiteY7" fmla="*/ 82945 h 247142"/>
                    <a:gd name="connsiteX8" fmla="*/ 202445 w 405401"/>
                    <a:gd name="connsiteY8" fmla="*/ 879 h 24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401" h="247142">
                      <a:moveTo>
                        <a:pt x="202445" y="879"/>
                      </a:moveTo>
                      <a:cubicBezTo>
                        <a:pt x="310273" y="10385"/>
                        <a:pt x="393494" y="94800"/>
                        <a:pt x="405336" y="198312"/>
                      </a:cubicBezTo>
                      <a:lnTo>
                        <a:pt x="405401" y="203469"/>
                      </a:lnTo>
                      <a:lnTo>
                        <a:pt x="360871" y="229017"/>
                      </a:lnTo>
                      <a:cubicBezTo>
                        <a:pt x="328846" y="240743"/>
                        <a:pt x="294254" y="247142"/>
                        <a:pt x="258166" y="247142"/>
                      </a:cubicBezTo>
                      <a:cubicBezTo>
                        <a:pt x="155060" y="247142"/>
                        <a:pt x="64155" y="194902"/>
                        <a:pt x="10476" y="115446"/>
                      </a:cubicBezTo>
                      <a:lnTo>
                        <a:pt x="0" y="96147"/>
                      </a:lnTo>
                      <a:lnTo>
                        <a:pt x="8749" y="82945"/>
                      </a:lnTo>
                      <a:cubicBezTo>
                        <a:pt x="54079" y="27127"/>
                        <a:pt x="125425" y="-5910"/>
                        <a:pt x="202445" y="879"/>
                      </a:cubicBezTo>
                      <a:close/>
                    </a:path>
                  </a:pathLst>
                </a:custGeom>
                <a:solidFill>
                  <a:srgbClr val="FF33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13" name="Oval 92">
                <a:extLst>
                  <a:ext uri="{FF2B5EF4-FFF2-40B4-BE49-F238E27FC236}">
                    <a16:creationId xmlns:a16="http://schemas.microsoft.com/office/drawing/2014/main" id="{E07A6975-66C9-BB19-2D1E-5C05FCAA9EED}"/>
                  </a:ext>
                </a:extLst>
              </p:cNvPr>
              <p:cNvSpPr/>
              <p:nvPr/>
            </p:nvSpPr>
            <p:spPr>
              <a:xfrm rot="17889037">
                <a:off x="5923526" y="1685347"/>
                <a:ext cx="280338" cy="1230406"/>
              </a:xfrm>
              <a:custGeom>
                <a:avLst/>
                <a:gdLst>
                  <a:gd name="connsiteX0" fmla="*/ 0 w 279204"/>
                  <a:gd name="connsiteY0" fmla="*/ 599081 h 1198161"/>
                  <a:gd name="connsiteX1" fmla="*/ 139602 w 279204"/>
                  <a:gd name="connsiteY1" fmla="*/ 0 h 1198161"/>
                  <a:gd name="connsiteX2" fmla="*/ 279204 w 279204"/>
                  <a:gd name="connsiteY2" fmla="*/ 599081 h 1198161"/>
                  <a:gd name="connsiteX3" fmla="*/ 139602 w 279204"/>
                  <a:gd name="connsiteY3" fmla="*/ 1198162 h 1198161"/>
                  <a:gd name="connsiteX4" fmla="*/ 0 w 279204"/>
                  <a:gd name="connsiteY4" fmla="*/ 599081 h 1198161"/>
                  <a:gd name="connsiteX0" fmla="*/ 0 w 280183"/>
                  <a:gd name="connsiteY0" fmla="*/ 599081 h 1223494"/>
                  <a:gd name="connsiteX1" fmla="*/ 139602 w 280183"/>
                  <a:gd name="connsiteY1" fmla="*/ 0 h 1223494"/>
                  <a:gd name="connsiteX2" fmla="*/ 279204 w 280183"/>
                  <a:gd name="connsiteY2" fmla="*/ 599081 h 1223494"/>
                  <a:gd name="connsiteX3" fmla="*/ 139740 w 280183"/>
                  <a:gd name="connsiteY3" fmla="*/ 1061325 h 1223494"/>
                  <a:gd name="connsiteX4" fmla="*/ 139602 w 280183"/>
                  <a:gd name="connsiteY4" fmla="*/ 1198162 h 1223494"/>
                  <a:gd name="connsiteX5" fmla="*/ 0 w 280183"/>
                  <a:gd name="connsiteY5" fmla="*/ 599081 h 1223494"/>
                  <a:gd name="connsiteX0" fmla="*/ 0 w 280338"/>
                  <a:gd name="connsiteY0" fmla="*/ 599081 h 1230406"/>
                  <a:gd name="connsiteX1" fmla="*/ 139602 w 280338"/>
                  <a:gd name="connsiteY1" fmla="*/ 0 h 1230406"/>
                  <a:gd name="connsiteX2" fmla="*/ 279204 w 280338"/>
                  <a:gd name="connsiteY2" fmla="*/ 599081 h 1230406"/>
                  <a:gd name="connsiteX3" fmla="*/ 158757 w 280338"/>
                  <a:gd name="connsiteY3" fmla="*/ 1091480 h 1230406"/>
                  <a:gd name="connsiteX4" fmla="*/ 139602 w 280338"/>
                  <a:gd name="connsiteY4" fmla="*/ 1198162 h 1230406"/>
                  <a:gd name="connsiteX5" fmla="*/ 0 w 280338"/>
                  <a:gd name="connsiteY5" fmla="*/ 599081 h 123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338" h="1230406">
                    <a:moveTo>
                      <a:pt x="0" y="599081"/>
                    </a:moveTo>
                    <a:cubicBezTo>
                      <a:pt x="0" y="268218"/>
                      <a:pt x="62502" y="0"/>
                      <a:pt x="139602" y="0"/>
                    </a:cubicBezTo>
                    <a:cubicBezTo>
                      <a:pt x="216702" y="0"/>
                      <a:pt x="265724" y="414990"/>
                      <a:pt x="279204" y="599081"/>
                    </a:cubicBezTo>
                    <a:cubicBezTo>
                      <a:pt x="292684" y="783172"/>
                      <a:pt x="182024" y="991633"/>
                      <a:pt x="158757" y="1091480"/>
                    </a:cubicBezTo>
                    <a:cubicBezTo>
                      <a:pt x="135490" y="1191327"/>
                      <a:pt x="166061" y="1280228"/>
                      <a:pt x="139602" y="1198162"/>
                    </a:cubicBezTo>
                    <a:cubicBezTo>
                      <a:pt x="113143" y="1116096"/>
                      <a:pt x="0" y="929944"/>
                      <a:pt x="0" y="599081"/>
                    </a:cubicBezTo>
                    <a:close/>
                  </a:path>
                </a:pathLst>
              </a:cu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Freeform: Shape 213">
                <a:extLst>
                  <a:ext uri="{FF2B5EF4-FFF2-40B4-BE49-F238E27FC236}">
                    <a16:creationId xmlns:a16="http://schemas.microsoft.com/office/drawing/2014/main" id="{39FFDB52-B714-09A7-6E0B-C550D9B1A5E1}"/>
                  </a:ext>
                </a:extLst>
              </p:cNvPr>
              <p:cNvSpPr/>
              <p:nvPr/>
            </p:nvSpPr>
            <p:spPr>
              <a:xfrm>
                <a:off x="4911191" y="1682001"/>
                <a:ext cx="1573909" cy="1469551"/>
              </a:xfrm>
              <a:custGeom>
                <a:avLst/>
                <a:gdLst>
                  <a:gd name="connsiteX0" fmla="*/ 822276 w 1573909"/>
                  <a:gd name="connsiteY0" fmla="*/ 371 h 1469551"/>
                  <a:gd name="connsiteX1" fmla="*/ 1194109 w 1573909"/>
                  <a:gd name="connsiteY1" fmla="*/ 97854 h 1469551"/>
                  <a:gd name="connsiteX2" fmla="*/ 1573909 w 1573909"/>
                  <a:gd name="connsiteY2" fmla="*/ 976028 h 1469551"/>
                  <a:gd name="connsiteX3" fmla="*/ 1514760 w 1573909"/>
                  <a:gd name="connsiteY3" fmla="*/ 1364263 h 1469551"/>
                  <a:gd name="connsiteX4" fmla="*/ 1469714 w 1573909"/>
                  <a:gd name="connsiteY4" fmla="*/ 1469551 h 1469551"/>
                  <a:gd name="connsiteX5" fmla="*/ 1503443 w 1573909"/>
                  <a:gd name="connsiteY5" fmla="*/ 1354684 h 1469551"/>
                  <a:gd name="connsiteX6" fmla="*/ 1518301 w 1573909"/>
                  <a:gd name="connsiteY6" fmla="*/ 1198870 h 1469551"/>
                  <a:gd name="connsiteX7" fmla="*/ 786954 w 1573909"/>
                  <a:gd name="connsiteY7" fmla="*/ 425732 h 1469551"/>
                  <a:gd name="connsiteX8" fmla="*/ 55607 w 1573909"/>
                  <a:gd name="connsiteY8" fmla="*/ 1198870 h 1469551"/>
                  <a:gd name="connsiteX9" fmla="*/ 70466 w 1573909"/>
                  <a:gd name="connsiteY9" fmla="*/ 1354684 h 1469551"/>
                  <a:gd name="connsiteX10" fmla="*/ 99470 w 1573909"/>
                  <a:gd name="connsiteY10" fmla="*/ 1453459 h 1469551"/>
                  <a:gd name="connsiteX11" fmla="*/ 60556 w 1573909"/>
                  <a:gd name="connsiteY11" fmla="*/ 1364263 h 1469551"/>
                  <a:gd name="connsiteX12" fmla="*/ 219 w 1573909"/>
                  <a:gd name="connsiteY12" fmla="*/ 976028 h 1469551"/>
                  <a:gd name="connsiteX13" fmla="*/ 591737 w 1573909"/>
                  <a:gd name="connsiteY13" fmla="*/ 150427 h 1469551"/>
                  <a:gd name="connsiteX14" fmla="*/ 822276 w 1573909"/>
                  <a:gd name="connsiteY14" fmla="*/ 371 h 146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73909" h="1469551" fill="none" extrusionOk="0">
                    <a:moveTo>
                      <a:pt x="822276" y="371"/>
                    </a:moveTo>
                    <a:cubicBezTo>
                      <a:pt x="901394" y="12372"/>
                      <a:pt x="1046490" y="32457"/>
                      <a:pt x="1194109" y="97854"/>
                    </a:cubicBezTo>
                    <a:cubicBezTo>
                      <a:pt x="1347980" y="232190"/>
                      <a:pt x="1604051" y="184162"/>
                      <a:pt x="1573909" y="976028"/>
                    </a:cubicBezTo>
                    <a:cubicBezTo>
                      <a:pt x="1560123" y="1139090"/>
                      <a:pt x="1545890" y="1248174"/>
                      <a:pt x="1514760" y="1364263"/>
                    </a:cubicBezTo>
                    <a:cubicBezTo>
                      <a:pt x="1509155" y="1403644"/>
                      <a:pt x="1473425" y="1429093"/>
                      <a:pt x="1469714" y="1469551"/>
                    </a:cubicBezTo>
                    <a:cubicBezTo>
                      <a:pt x="1476903" y="1442575"/>
                      <a:pt x="1492038" y="1393824"/>
                      <a:pt x="1503443" y="1354684"/>
                    </a:cubicBezTo>
                    <a:cubicBezTo>
                      <a:pt x="1508379" y="1318868"/>
                      <a:pt x="1513882" y="1261115"/>
                      <a:pt x="1518301" y="1198870"/>
                    </a:cubicBezTo>
                    <a:cubicBezTo>
                      <a:pt x="1506318" y="755978"/>
                      <a:pt x="1276478" y="452556"/>
                      <a:pt x="786954" y="425732"/>
                    </a:cubicBezTo>
                    <a:cubicBezTo>
                      <a:pt x="379283" y="347736"/>
                      <a:pt x="75549" y="784442"/>
                      <a:pt x="55607" y="1198870"/>
                    </a:cubicBezTo>
                    <a:cubicBezTo>
                      <a:pt x="42344" y="1255154"/>
                      <a:pt x="56441" y="1317704"/>
                      <a:pt x="70466" y="1354684"/>
                    </a:cubicBezTo>
                    <a:cubicBezTo>
                      <a:pt x="92931" y="1388012"/>
                      <a:pt x="86846" y="1421559"/>
                      <a:pt x="99470" y="1453459"/>
                    </a:cubicBezTo>
                    <a:cubicBezTo>
                      <a:pt x="76127" y="1413834"/>
                      <a:pt x="79451" y="1390049"/>
                      <a:pt x="60556" y="1364263"/>
                    </a:cubicBezTo>
                    <a:cubicBezTo>
                      <a:pt x="14953" y="1251475"/>
                      <a:pt x="7533" y="1137021"/>
                      <a:pt x="219" y="976028"/>
                    </a:cubicBezTo>
                    <a:cubicBezTo>
                      <a:pt x="82319" y="756329"/>
                      <a:pt x="-62972" y="125736"/>
                      <a:pt x="591737" y="150427"/>
                    </a:cubicBezTo>
                    <a:cubicBezTo>
                      <a:pt x="602348" y="153471"/>
                      <a:pt x="618165" y="-26258"/>
                      <a:pt x="822276" y="371"/>
                    </a:cubicBezTo>
                    <a:close/>
                  </a:path>
                  <a:path w="1573909" h="1469551" stroke="0" extrusionOk="0">
                    <a:moveTo>
                      <a:pt x="822276" y="371"/>
                    </a:moveTo>
                    <a:cubicBezTo>
                      <a:pt x="886424" y="-18028"/>
                      <a:pt x="1003162" y="30733"/>
                      <a:pt x="1194109" y="97854"/>
                    </a:cubicBezTo>
                    <a:cubicBezTo>
                      <a:pt x="1399142" y="182009"/>
                      <a:pt x="1516303" y="203873"/>
                      <a:pt x="1573909" y="976028"/>
                    </a:cubicBezTo>
                    <a:cubicBezTo>
                      <a:pt x="1556683" y="1134026"/>
                      <a:pt x="1549776" y="1265800"/>
                      <a:pt x="1514760" y="1364263"/>
                    </a:cubicBezTo>
                    <a:cubicBezTo>
                      <a:pt x="1510422" y="1392580"/>
                      <a:pt x="1478165" y="1429926"/>
                      <a:pt x="1469714" y="1469551"/>
                    </a:cubicBezTo>
                    <a:cubicBezTo>
                      <a:pt x="1480713" y="1414265"/>
                      <a:pt x="1495354" y="1396454"/>
                      <a:pt x="1503443" y="1354684"/>
                    </a:cubicBezTo>
                    <a:cubicBezTo>
                      <a:pt x="1506716" y="1310446"/>
                      <a:pt x="1517983" y="1249209"/>
                      <a:pt x="1518301" y="1198870"/>
                    </a:cubicBezTo>
                    <a:cubicBezTo>
                      <a:pt x="1503182" y="792889"/>
                      <a:pt x="1285866" y="478917"/>
                      <a:pt x="786954" y="425732"/>
                    </a:cubicBezTo>
                    <a:cubicBezTo>
                      <a:pt x="409497" y="432093"/>
                      <a:pt x="45389" y="770225"/>
                      <a:pt x="55607" y="1198870"/>
                    </a:cubicBezTo>
                    <a:cubicBezTo>
                      <a:pt x="65864" y="1260632"/>
                      <a:pt x="62167" y="1306505"/>
                      <a:pt x="70466" y="1354684"/>
                    </a:cubicBezTo>
                    <a:cubicBezTo>
                      <a:pt x="83994" y="1385843"/>
                      <a:pt x="92171" y="1430455"/>
                      <a:pt x="99470" y="1453459"/>
                    </a:cubicBezTo>
                    <a:cubicBezTo>
                      <a:pt x="84608" y="1436853"/>
                      <a:pt x="77606" y="1392842"/>
                      <a:pt x="60556" y="1364263"/>
                    </a:cubicBezTo>
                    <a:cubicBezTo>
                      <a:pt x="-12093" y="1253313"/>
                      <a:pt x="-14347" y="1107154"/>
                      <a:pt x="219" y="976028"/>
                    </a:cubicBezTo>
                    <a:cubicBezTo>
                      <a:pt x="-65636" y="767946"/>
                      <a:pt x="-111248" y="-168312"/>
                      <a:pt x="591737" y="150427"/>
                    </a:cubicBezTo>
                    <a:cubicBezTo>
                      <a:pt x="591994" y="146950"/>
                      <a:pt x="598258" y="26455"/>
                      <a:pt x="822276" y="371"/>
                    </a:cubicBezTo>
                    <a:close/>
                  </a:path>
                </a:pathLst>
              </a:custGeom>
              <a:solidFill>
                <a:schemeClr val="tx1">
                  <a:lumMod val="85000"/>
                  <a:lumOff val="15000"/>
                </a:schemeClr>
              </a:solidFill>
              <a:ln w="22027" cap="flat">
                <a:noFill/>
                <a:prstDash val="solid"/>
                <a:miter/>
                <a:extLst>
                  <a:ext uri="{C807C97D-BFC1-408E-A445-0C87EB9F89A2}">
                    <ask:lineSketchStyleProps xmlns:ask="http://schemas.microsoft.com/office/drawing/2018/sketchyshapes" sd="1219033472">
                      <a:custGeom>
                        <a:avLst/>
                        <a:gdLst>
                          <a:gd name="connsiteX0" fmla="*/ 822276 w 1573909"/>
                          <a:gd name="connsiteY0" fmla="*/ 371 h 1469551"/>
                          <a:gd name="connsiteX1" fmla="*/ 1194109 w 1573909"/>
                          <a:gd name="connsiteY1" fmla="*/ 97854 h 1469551"/>
                          <a:gd name="connsiteX2" fmla="*/ 1573909 w 1573909"/>
                          <a:gd name="connsiteY2" fmla="*/ 976028 h 1469551"/>
                          <a:gd name="connsiteX3" fmla="*/ 1514760 w 1573909"/>
                          <a:gd name="connsiteY3" fmla="*/ 1364263 h 1469551"/>
                          <a:gd name="connsiteX4" fmla="*/ 1469714 w 1573909"/>
                          <a:gd name="connsiteY4" fmla="*/ 1469551 h 1469551"/>
                          <a:gd name="connsiteX5" fmla="*/ 1503443 w 1573909"/>
                          <a:gd name="connsiteY5" fmla="*/ 1354684 h 1469551"/>
                          <a:gd name="connsiteX6" fmla="*/ 1518301 w 1573909"/>
                          <a:gd name="connsiteY6" fmla="*/ 1198870 h 1469551"/>
                          <a:gd name="connsiteX7" fmla="*/ 786954 w 1573909"/>
                          <a:gd name="connsiteY7" fmla="*/ 425732 h 1469551"/>
                          <a:gd name="connsiteX8" fmla="*/ 55607 w 1573909"/>
                          <a:gd name="connsiteY8" fmla="*/ 1198870 h 1469551"/>
                          <a:gd name="connsiteX9" fmla="*/ 70466 w 1573909"/>
                          <a:gd name="connsiteY9" fmla="*/ 1354684 h 1469551"/>
                          <a:gd name="connsiteX10" fmla="*/ 99470 w 1573909"/>
                          <a:gd name="connsiteY10" fmla="*/ 1453459 h 1469551"/>
                          <a:gd name="connsiteX11" fmla="*/ 60556 w 1573909"/>
                          <a:gd name="connsiteY11" fmla="*/ 1364263 h 1469551"/>
                          <a:gd name="connsiteX12" fmla="*/ 219 w 1573909"/>
                          <a:gd name="connsiteY12" fmla="*/ 976028 h 1469551"/>
                          <a:gd name="connsiteX13" fmla="*/ 591737 w 1573909"/>
                          <a:gd name="connsiteY13" fmla="*/ 150427 h 1469551"/>
                          <a:gd name="connsiteX14" fmla="*/ 822276 w 1573909"/>
                          <a:gd name="connsiteY14" fmla="*/ 371 h 146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73909" h="1469551">
                            <a:moveTo>
                              <a:pt x="822276" y="371"/>
                            </a:moveTo>
                            <a:cubicBezTo>
                              <a:pt x="910195" y="-3365"/>
                              <a:pt x="1030408" y="20507"/>
                              <a:pt x="1194109" y="97854"/>
                            </a:cubicBezTo>
                            <a:cubicBezTo>
                              <a:pt x="1350522" y="171773"/>
                              <a:pt x="1573909" y="202041"/>
                              <a:pt x="1573909" y="976028"/>
                            </a:cubicBezTo>
                            <a:cubicBezTo>
                              <a:pt x="1573909" y="1117204"/>
                              <a:pt x="1553034" y="1247793"/>
                              <a:pt x="1514760" y="1364263"/>
                            </a:cubicBezTo>
                            <a:lnTo>
                              <a:pt x="1469714" y="1469551"/>
                            </a:lnTo>
                            <a:lnTo>
                              <a:pt x="1503443" y="1354684"/>
                            </a:lnTo>
                            <a:cubicBezTo>
                              <a:pt x="1513185" y="1304355"/>
                              <a:pt x="1518301" y="1252244"/>
                              <a:pt x="1518301" y="1198870"/>
                            </a:cubicBezTo>
                            <a:cubicBezTo>
                              <a:pt x="1518301" y="771878"/>
                              <a:pt x="1190866" y="425732"/>
                              <a:pt x="786954" y="425732"/>
                            </a:cubicBezTo>
                            <a:cubicBezTo>
                              <a:pt x="383042" y="425732"/>
                              <a:pt x="55607" y="771878"/>
                              <a:pt x="55607" y="1198870"/>
                            </a:cubicBezTo>
                            <a:cubicBezTo>
                              <a:pt x="55607" y="1252244"/>
                              <a:pt x="60723" y="1304355"/>
                              <a:pt x="70466" y="1354684"/>
                            </a:cubicBezTo>
                            <a:lnTo>
                              <a:pt x="99470" y="1453459"/>
                            </a:lnTo>
                            <a:lnTo>
                              <a:pt x="60556" y="1364263"/>
                            </a:lnTo>
                            <a:cubicBezTo>
                              <a:pt x="21520" y="1247793"/>
                              <a:pt x="219" y="1117204"/>
                              <a:pt x="219" y="976028"/>
                            </a:cubicBezTo>
                            <a:cubicBezTo>
                              <a:pt x="219" y="772621"/>
                              <a:pt x="-29127" y="-913"/>
                              <a:pt x="591737" y="150427"/>
                            </a:cubicBezTo>
                            <a:cubicBezTo>
                              <a:pt x="591737" y="150427"/>
                              <a:pt x="628854" y="8590"/>
                              <a:pt x="822276" y="371"/>
                            </a:cubicBezTo>
                            <a:close/>
                          </a:path>
                        </a:pathLst>
                      </a:custGeom>
                      <ask:type>
                        <ask:lineSketchScribble/>
                      </ask:type>
                    </ask:lineSketchStyleProps>
                  </a:ext>
                </a:extLst>
              </a:ln>
            </p:spPr>
            <p:txBody>
              <a:bodyPr rtlCol="0" anchor="ctr"/>
              <a:lstStyle/>
              <a:p>
                <a:endParaRPr lang="en-US"/>
              </a:p>
            </p:txBody>
          </p:sp>
          <p:sp>
            <p:nvSpPr>
              <p:cNvPr id="215" name="Oval 92">
                <a:extLst>
                  <a:ext uri="{FF2B5EF4-FFF2-40B4-BE49-F238E27FC236}">
                    <a16:creationId xmlns:a16="http://schemas.microsoft.com/office/drawing/2014/main" id="{72FCD479-1845-6064-673B-BD9FDE19E516}"/>
                  </a:ext>
                </a:extLst>
              </p:cNvPr>
              <p:cNvSpPr/>
              <p:nvPr/>
            </p:nvSpPr>
            <p:spPr>
              <a:xfrm rot="17889037">
                <a:off x="5916381" y="1685103"/>
                <a:ext cx="280338" cy="1230406"/>
              </a:xfrm>
              <a:custGeom>
                <a:avLst/>
                <a:gdLst>
                  <a:gd name="connsiteX0" fmla="*/ 0 w 280338"/>
                  <a:gd name="connsiteY0" fmla="*/ 599081 h 1230406"/>
                  <a:gd name="connsiteX1" fmla="*/ 139602 w 280338"/>
                  <a:gd name="connsiteY1" fmla="*/ 0 h 1230406"/>
                  <a:gd name="connsiteX2" fmla="*/ 279204 w 280338"/>
                  <a:gd name="connsiteY2" fmla="*/ 599081 h 1230406"/>
                  <a:gd name="connsiteX3" fmla="*/ 158757 w 280338"/>
                  <a:gd name="connsiteY3" fmla="*/ 1091480 h 1230406"/>
                  <a:gd name="connsiteX4" fmla="*/ 139602 w 280338"/>
                  <a:gd name="connsiteY4" fmla="*/ 1198162 h 1230406"/>
                  <a:gd name="connsiteX5" fmla="*/ 0 w 280338"/>
                  <a:gd name="connsiteY5" fmla="*/ 599081 h 123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338" h="1230406" fill="none" extrusionOk="0">
                    <a:moveTo>
                      <a:pt x="0" y="599081"/>
                    </a:moveTo>
                    <a:cubicBezTo>
                      <a:pt x="-14656" y="265974"/>
                      <a:pt x="58222" y="4030"/>
                      <a:pt x="139602" y="0"/>
                    </a:cubicBezTo>
                    <a:cubicBezTo>
                      <a:pt x="215435" y="-12079"/>
                      <a:pt x="256153" y="428291"/>
                      <a:pt x="279204" y="599081"/>
                    </a:cubicBezTo>
                    <a:cubicBezTo>
                      <a:pt x="297797" y="786034"/>
                      <a:pt x="195223" y="994807"/>
                      <a:pt x="158757" y="1091480"/>
                    </a:cubicBezTo>
                    <a:cubicBezTo>
                      <a:pt x="116066" y="1188185"/>
                      <a:pt x="173316" y="1286162"/>
                      <a:pt x="139602" y="1198162"/>
                    </a:cubicBezTo>
                    <a:cubicBezTo>
                      <a:pt x="119812" y="1126023"/>
                      <a:pt x="3550" y="966717"/>
                      <a:pt x="0" y="599081"/>
                    </a:cubicBezTo>
                    <a:close/>
                  </a:path>
                  <a:path w="280338" h="1230406" stroke="0" extrusionOk="0">
                    <a:moveTo>
                      <a:pt x="0" y="599081"/>
                    </a:moveTo>
                    <a:cubicBezTo>
                      <a:pt x="-7188" y="263785"/>
                      <a:pt x="52386" y="3797"/>
                      <a:pt x="139602" y="0"/>
                    </a:cubicBezTo>
                    <a:cubicBezTo>
                      <a:pt x="239324" y="4762"/>
                      <a:pt x="244997" y="415649"/>
                      <a:pt x="279204" y="599081"/>
                    </a:cubicBezTo>
                    <a:cubicBezTo>
                      <a:pt x="283116" y="792515"/>
                      <a:pt x="180516" y="999967"/>
                      <a:pt x="158757" y="1091480"/>
                    </a:cubicBezTo>
                    <a:cubicBezTo>
                      <a:pt x="124807" y="1185482"/>
                      <a:pt x="182284" y="1287979"/>
                      <a:pt x="139602" y="1198162"/>
                    </a:cubicBezTo>
                    <a:cubicBezTo>
                      <a:pt x="150035" y="1120473"/>
                      <a:pt x="15071" y="898928"/>
                      <a:pt x="0" y="599081"/>
                    </a:cubicBezTo>
                    <a:close/>
                  </a:path>
                </a:pathLst>
              </a:custGeom>
              <a:solidFill>
                <a:srgbClr val="282828"/>
              </a:solidFill>
              <a:ln>
                <a:solidFill>
                  <a:srgbClr val="282828"/>
                </a:solidFill>
                <a:extLst>
                  <a:ext uri="{C807C97D-BFC1-408E-A445-0C87EB9F89A2}">
                    <ask:lineSketchStyleProps xmlns:ask="http://schemas.microsoft.com/office/drawing/2018/sketchyshapes" sd="1219033472">
                      <a:custGeom>
                        <a:avLst/>
                        <a:gdLst>
                          <a:gd name="connsiteX0" fmla="*/ 0 w 279204"/>
                          <a:gd name="connsiteY0" fmla="*/ 599081 h 1198161"/>
                          <a:gd name="connsiteX1" fmla="*/ 139602 w 279204"/>
                          <a:gd name="connsiteY1" fmla="*/ 0 h 1198161"/>
                          <a:gd name="connsiteX2" fmla="*/ 279204 w 279204"/>
                          <a:gd name="connsiteY2" fmla="*/ 599081 h 1198161"/>
                          <a:gd name="connsiteX3" fmla="*/ 139602 w 279204"/>
                          <a:gd name="connsiteY3" fmla="*/ 1198162 h 1198161"/>
                          <a:gd name="connsiteX4" fmla="*/ 0 w 279204"/>
                          <a:gd name="connsiteY4" fmla="*/ 599081 h 1198161"/>
                          <a:gd name="connsiteX0" fmla="*/ 0 w 280183"/>
                          <a:gd name="connsiteY0" fmla="*/ 599081 h 1223494"/>
                          <a:gd name="connsiteX1" fmla="*/ 139602 w 280183"/>
                          <a:gd name="connsiteY1" fmla="*/ 0 h 1223494"/>
                          <a:gd name="connsiteX2" fmla="*/ 279204 w 280183"/>
                          <a:gd name="connsiteY2" fmla="*/ 599081 h 1223494"/>
                          <a:gd name="connsiteX3" fmla="*/ 139740 w 280183"/>
                          <a:gd name="connsiteY3" fmla="*/ 1061325 h 1223494"/>
                          <a:gd name="connsiteX4" fmla="*/ 139602 w 280183"/>
                          <a:gd name="connsiteY4" fmla="*/ 1198162 h 1223494"/>
                          <a:gd name="connsiteX5" fmla="*/ 0 w 280183"/>
                          <a:gd name="connsiteY5" fmla="*/ 599081 h 1223494"/>
                          <a:gd name="connsiteX0" fmla="*/ 0 w 280338"/>
                          <a:gd name="connsiteY0" fmla="*/ 599081 h 1230406"/>
                          <a:gd name="connsiteX1" fmla="*/ 139602 w 280338"/>
                          <a:gd name="connsiteY1" fmla="*/ 0 h 1230406"/>
                          <a:gd name="connsiteX2" fmla="*/ 279204 w 280338"/>
                          <a:gd name="connsiteY2" fmla="*/ 599081 h 1230406"/>
                          <a:gd name="connsiteX3" fmla="*/ 158757 w 280338"/>
                          <a:gd name="connsiteY3" fmla="*/ 1091480 h 1230406"/>
                          <a:gd name="connsiteX4" fmla="*/ 139602 w 280338"/>
                          <a:gd name="connsiteY4" fmla="*/ 1198162 h 1230406"/>
                          <a:gd name="connsiteX5" fmla="*/ 0 w 280338"/>
                          <a:gd name="connsiteY5" fmla="*/ 599081 h 123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338" h="1230406">
                            <a:moveTo>
                              <a:pt x="0" y="599081"/>
                            </a:moveTo>
                            <a:cubicBezTo>
                              <a:pt x="0" y="268218"/>
                              <a:pt x="62502" y="0"/>
                              <a:pt x="139602" y="0"/>
                            </a:cubicBezTo>
                            <a:cubicBezTo>
                              <a:pt x="216702" y="0"/>
                              <a:pt x="265724" y="414990"/>
                              <a:pt x="279204" y="599081"/>
                            </a:cubicBezTo>
                            <a:cubicBezTo>
                              <a:pt x="292684" y="783172"/>
                              <a:pt x="182024" y="991633"/>
                              <a:pt x="158757" y="1091480"/>
                            </a:cubicBezTo>
                            <a:cubicBezTo>
                              <a:pt x="135490" y="1191327"/>
                              <a:pt x="166061" y="1280228"/>
                              <a:pt x="139602" y="1198162"/>
                            </a:cubicBezTo>
                            <a:cubicBezTo>
                              <a:pt x="113143" y="1116096"/>
                              <a:pt x="0" y="929944"/>
                              <a:pt x="0" y="599081"/>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6" name="Picture 215">
                <a:extLst>
                  <a:ext uri="{FF2B5EF4-FFF2-40B4-BE49-F238E27FC236}">
                    <a16:creationId xmlns:a16="http://schemas.microsoft.com/office/drawing/2014/main" id="{77BAD0CC-28C4-79C3-8C28-87FCA7F72F86}"/>
                  </a:ext>
                </a:extLst>
              </p:cNvPr>
              <p:cNvPicPr>
                <a:picLocks noChangeAspect="1"/>
              </p:cNvPicPr>
              <p:nvPr/>
            </p:nvPicPr>
            <p:blipFill>
              <a:blip r:embed="rId7"/>
              <a:srcRect l="11524" t="56151" r="11524" b="12163"/>
              <a:stretch>
                <a:fillRect/>
              </a:stretch>
            </p:blipFill>
            <p:spPr>
              <a:xfrm>
                <a:off x="4670723" y="3753788"/>
                <a:ext cx="2054842" cy="846112"/>
              </a:xfrm>
              <a:custGeom>
                <a:avLst/>
                <a:gdLst>
                  <a:gd name="connsiteX0" fmla="*/ 1027340 w 2054842"/>
                  <a:gd name="connsiteY0" fmla="*/ 0 h 846112"/>
                  <a:gd name="connsiteX1" fmla="*/ 2036631 w 2054842"/>
                  <a:gd name="connsiteY1" fmla="*/ 637122 h 846112"/>
                  <a:gd name="connsiteX2" fmla="*/ 2054842 w 2054842"/>
                  <a:gd name="connsiteY2" fmla="*/ 846112 h 846112"/>
                  <a:gd name="connsiteX3" fmla="*/ 0 w 2054842"/>
                  <a:gd name="connsiteY3" fmla="*/ 846112 h 846112"/>
                  <a:gd name="connsiteX4" fmla="*/ 18051 w 2054842"/>
                  <a:gd name="connsiteY4" fmla="*/ 638733 h 846112"/>
                  <a:gd name="connsiteX5" fmla="*/ 1027340 w 2054842"/>
                  <a:gd name="connsiteY5" fmla="*/ 0 h 84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842" h="846112">
                    <a:moveTo>
                      <a:pt x="1027340" y="0"/>
                    </a:moveTo>
                    <a:cubicBezTo>
                      <a:pt x="1635814" y="0"/>
                      <a:pt x="1994244" y="226275"/>
                      <a:pt x="2036631" y="637122"/>
                    </a:cubicBezTo>
                    <a:lnTo>
                      <a:pt x="2054842" y="846112"/>
                    </a:lnTo>
                    <a:lnTo>
                      <a:pt x="0" y="846112"/>
                    </a:lnTo>
                    <a:lnTo>
                      <a:pt x="18051" y="638733"/>
                    </a:lnTo>
                    <a:cubicBezTo>
                      <a:pt x="60599" y="226275"/>
                      <a:pt x="418986" y="0"/>
                      <a:pt x="1027340" y="0"/>
                    </a:cubicBezTo>
                    <a:close/>
                  </a:path>
                </a:pathLst>
              </a:custGeom>
              <a:solidFill>
                <a:srgbClr val="ACD2FF"/>
              </a:solidFill>
            </p:spPr>
          </p:pic>
          <p:sp>
            <p:nvSpPr>
              <p:cNvPr id="217" name="Oval 92">
                <a:extLst>
                  <a:ext uri="{FF2B5EF4-FFF2-40B4-BE49-F238E27FC236}">
                    <a16:creationId xmlns:a16="http://schemas.microsoft.com/office/drawing/2014/main" id="{C906563C-F1A7-B6EE-00E8-B38D1E2EE8EC}"/>
                  </a:ext>
                </a:extLst>
              </p:cNvPr>
              <p:cNvSpPr/>
              <p:nvPr/>
            </p:nvSpPr>
            <p:spPr>
              <a:xfrm rot="17889037">
                <a:off x="5936832" y="1778387"/>
                <a:ext cx="280338" cy="1230406"/>
              </a:xfrm>
              <a:custGeom>
                <a:avLst/>
                <a:gdLst>
                  <a:gd name="connsiteX0" fmla="*/ 0 w 280338"/>
                  <a:gd name="connsiteY0" fmla="*/ 599081 h 1230406"/>
                  <a:gd name="connsiteX1" fmla="*/ 139602 w 280338"/>
                  <a:gd name="connsiteY1" fmla="*/ 0 h 1230406"/>
                  <a:gd name="connsiteX2" fmla="*/ 279204 w 280338"/>
                  <a:gd name="connsiteY2" fmla="*/ 599081 h 1230406"/>
                  <a:gd name="connsiteX3" fmla="*/ 158757 w 280338"/>
                  <a:gd name="connsiteY3" fmla="*/ 1091480 h 1230406"/>
                  <a:gd name="connsiteX4" fmla="*/ 139602 w 280338"/>
                  <a:gd name="connsiteY4" fmla="*/ 1198162 h 1230406"/>
                  <a:gd name="connsiteX5" fmla="*/ 0 w 280338"/>
                  <a:gd name="connsiteY5" fmla="*/ 599081 h 123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338" h="1230406" fill="none" extrusionOk="0">
                    <a:moveTo>
                      <a:pt x="0" y="599081"/>
                    </a:moveTo>
                    <a:cubicBezTo>
                      <a:pt x="-14656" y="265974"/>
                      <a:pt x="58222" y="4030"/>
                      <a:pt x="139602" y="0"/>
                    </a:cubicBezTo>
                    <a:cubicBezTo>
                      <a:pt x="215435" y="-12079"/>
                      <a:pt x="256153" y="428291"/>
                      <a:pt x="279204" y="599081"/>
                    </a:cubicBezTo>
                    <a:cubicBezTo>
                      <a:pt x="297797" y="786034"/>
                      <a:pt x="195223" y="994807"/>
                      <a:pt x="158757" y="1091480"/>
                    </a:cubicBezTo>
                    <a:cubicBezTo>
                      <a:pt x="116066" y="1188185"/>
                      <a:pt x="173316" y="1286162"/>
                      <a:pt x="139602" y="1198162"/>
                    </a:cubicBezTo>
                    <a:cubicBezTo>
                      <a:pt x="119812" y="1126023"/>
                      <a:pt x="3550" y="966717"/>
                      <a:pt x="0" y="599081"/>
                    </a:cubicBezTo>
                    <a:close/>
                  </a:path>
                  <a:path w="280338" h="1230406" stroke="0" extrusionOk="0">
                    <a:moveTo>
                      <a:pt x="0" y="599081"/>
                    </a:moveTo>
                    <a:cubicBezTo>
                      <a:pt x="-7188" y="263785"/>
                      <a:pt x="52386" y="3797"/>
                      <a:pt x="139602" y="0"/>
                    </a:cubicBezTo>
                    <a:cubicBezTo>
                      <a:pt x="239324" y="4762"/>
                      <a:pt x="244997" y="415649"/>
                      <a:pt x="279204" y="599081"/>
                    </a:cubicBezTo>
                    <a:cubicBezTo>
                      <a:pt x="283116" y="792515"/>
                      <a:pt x="180516" y="999967"/>
                      <a:pt x="158757" y="1091480"/>
                    </a:cubicBezTo>
                    <a:cubicBezTo>
                      <a:pt x="124807" y="1185482"/>
                      <a:pt x="182284" y="1287979"/>
                      <a:pt x="139602" y="1198162"/>
                    </a:cubicBezTo>
                    <a:cubicBezTo>
                      <a:pt x="150035" y="1120473"/>
                      <a:pt x="15071" y="898928"/>
                      <a:pt x="0" y="599081"/>
                    </a:cubicBezTo>
                    <a:close/>
                  </a:path>
                </a:pathLst>
              </a:custGeom>
              <a:solidFill>
                <a:srgbClr val="282828"/>
              </a:solidFill>
              <a:ln>
                <a:solidFill>
                  <a:srgbClr val="282828"/>
                </a:solidFill>
                <a:extLst>
                  <a:ext uri="{C807C97D-BFC1-408E-A445-0C87EB9F89A2}">
                    <ask:lineSketchStyleProps xmlns:ask="http://schemas.microsoft.com/office/drawing/2018/sketchyshapes" sd="1219033472">
                      <a:custGeom>
                        <a:avLst/>
                        <a:gdLst>
                          <a:gd name="connsiteX0" fmla="*/ 0 w 279204"/>
                          <a:gd name="connsiteY0" fmla="*/ 599081 h 1198161"/>
                          <a:gd name="connsiteX1" fmla="*/ 139602 w 279204"/>
                          <a:gd name="connsiteY1" fmla="*/ 0 h 1198161"/>
                          <a:gd name="connsiteX2" fmla="*/ 279204 w 279204"/>
                          <a:gd name="connsiteY2" fmla="*/ 599081 h 1198161"/>
                          <a:gd name="connsiteX3" fmla="*/ 139602 w 279204"/>
                          <a:gd name="connsiteY3" fmla="*/ 1198162 h 1198161"/>
                          <a:gd name="connsiteX4" fmla="*/ 0 w 279204"/>
                          <a:gd name="connsiteY4" fmla="*/ 599081 h 1198161"/>
                          <a:gd name="connsiteX0" fmla="*/ 0 w 280183"/>
                          <a:gd name="connsiteY0" fmla="*/ 599081 h 1223494"/>
                          <a:gd name="connsiteX1" fmla="*/ 139602 w 280183"/>
                          <a:gd name="connsiteY1" fmla="*/ 0 h 1223494"/>
                          <a:gd name="connsiteX2" fmla="*/ 279204 w 280183"/>
                          <a:gd name="connsiteY2" fmla="*/ 599081 h 1223494"/>
                          <a:gd name="connsiteX3" fmla="*/ 139740 w 280183"/>
                          <a:gd name="connsiteY3" fmla="*/ 1061325 h 1223494"/>
                          <a:gd name="connsiteX4" fmla="*/ 139602 w 280183"/>
                          <a:gd name="connsiteY4" fmla="*/ 1198162 h 1223494"/>
                          <a:gd name="connsiteX5" fmla="*/ 0 w 280183"/>
                          <a:gd name="connsiteY5" fmla="*/ 599081 h 1223494"/>
                          <a:gd name="connsiteX0" fmla="*/ 0 w 280338"/>
                          <a:gd name="connsiteY0" fmla="*/ 599081 h 1230406"/>
                          <a:gd name="connsiteX1" fmla="*/ 139602 w 280338"/>
                          <a:gd name="connsiteY1" fmla="*/ 0 h 1230406"/>
                          <a:gd name="connsiteX2" fmla="*/ 279204 w 280338"/>
                          <a:gd name="connsiteY2" fmla="*/ 599081 h 1230406"/>
                          <a:gd name="connsiteX3" fmla="*/ 158757 w 280338"/>
                          <a:gd name="connsiteY3" fmla="*/ 1091480 h 1230406"/>
                          <a:gd name="connsiteX4" fmla="*/ 139602 w 280338"/>
                          <a:gd name="connsiteY4" fmla="*/ 1198162 h 1230406"/>
                          <a:gd name="connsiteX5" fmla="*/ 0 w 280338"/>
                          <a:gd name="connsiteY5" fmla="*/ 599081 h 123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338" h="1230406">
                            <a:moveTo>
                              <a:pt x="0" y="599081"/>
                            </a:moveTo>
                            <a:cubicBezTo>
                              <a:pt x="0" y="268218"/>
                              <a:pt x="62502" y="0"/>
                              <a:pt x="139602" y="0"/>
                            </a:cubicBezTo>
                            <a:cubicBezTo>
                              <a:pt x="216702" y="0"/>
                              <a:pt x="265724" y="414990"/>
                              <a:pt x="279204" y="599081"/>
                            </a:cubicBezTo>
                            <a:cubicBezTo>
                              <a:pt x="292684" y="783172"/>
                              <a:pt x="182024" y="991633"/>
                              <a:pt x="158757" y="1091480"/>
                            </a:cubicBezTo>
                            <a:cubicBezTo>
                              <a:pt x="135490" y="1191327"/>
                              <a:pt x="166061" y="1280228"/>
                              <a:pt x="139602" y="1198162"/>
                            </a:cubicBezTo>
                            <a:cubicBezTo>
                              <a:pt x="113143" y="1116096"/>
                              <a:pt x="0" y="929944"/>
                              <a:pt x="0" y="599081"/>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Oval 91">
                <a:extLst>
                  <a:ext uri="{FF2B5EF4-FFF2-40B4-BE49-F238E27FC236}">
                    <a16:creationId xmlns:a16="http://schemas.microsoft.com/office/drawing/2014/main" id="{ABBC2DFD-D4A3-D106-AF1B-C67A0B7EBD55}"/>
                  </a:ext>
                </a:extLst>
              </p:cNvPr>
              <p:cNvSpPr/>
              <p:nvPr/>
            </p:nvSpPr>
            <p:spPr>
              <a:xfrm rot="2655781">
                <a:off x="5095447" y="1924302"/>
                <a:ext cx="209487" cy="884363"/>
              </a:xfrm>
              <a:custGeom>
                <a:avLst/>
                <a:gdLst>
                  <a:gd name="connsiteX0" fmla="*/ 5025 w 209487"/>
                  <a:gd name="connsiteY0" fmla="*/ 376926 h 884363"/>
                  <a:gd name="connsiteX1" fmla="*/ 122138 w 209487"/>
                  <a:gd name="connsiteY1" fmla="*/ 2266 h 884363"/>
                  <a:gd name="connsiteX2" fmla="*/ 204130 w 209487"/>
                  <a:gd name="connsiteY2" fmla="*/ 228475 h 884363"/>
                  <a:gd name="connsiteX3" fmla="*/ 198246 w 209487"/>
                  <a:gd name="connsiteY3" fmla="*/ 400804 h 884363"/>
                  <a:gd name="connsiteX4" fmla="*/ 170959 w 209487"/>
                  <a:gd name="connsiteY4" fmla="*/ 572918 h 884363"/>
                  <a:gd name="connsiteX5" fmla="*/ 127552 w 209487"/>
                  <a:gd name="connsiteY5" fmla="*/ 735814 h 884363"/>
                  <a:gd name="connsiteX6" fmla="*/ 99525 w 209487"/>
                  <a:gd name="connsiteY6" fmla="*/ 881676 h 884363"/>
                  <a:gd name="connsiteX7" fmla="*/ 25053 w 209487"/>
                  <a:gd name="connsiteY7" fmla="*/ 605170 h 884363"/>
                  <a:gd name="connsiteX8" fmla="*/ 5025 w 209487"/>
                  <a:gd name="connsiteY8" fmla="*/ 376926 h 88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487" h="884363" fill="none" extrusionOk="0">
                    <a:moveTo>
                      <a:pt x="5025" y="376926"/>
                    </a:moveTo>
                    <a:cubicBezTo>
                      <a:pt x="16854" y="275738"/>
                      <a:pt x="92519" y="29923"/>
                      <a:pt x="122138" y="2266"/>
                    </a:cubicBezTo>
                    <a:cubicBezTo>
                      <a:pt x="162289" y="-12104"/>
                      <a:pt x="192182" y="169686"/>
                      <a:pt x="204130" y="228475"/>
                    </a:cubicBezTo>
                    <a:cubicBezTo>
                      <a:pt x="218278" y="297151"/>
                      <a:pt x="209292" y="355628"/>
                      <a:pt x="198246" y="400804"/>
                    </a:cubicBezTo>
                    <a:cubicBezTo>
                      <a:pt x="195836" y="450153"/>
                      <a:pt x="181519" y="512099"/>
                      <a:pt x="170959" y="572918"/>
                    </a:cubicBezTo>
                    <a:cubicBezTo>
                      <a:pt x="153759" y="629469"/>
                      <a:pt x="136998" y="682657"/>
                      <a:pt x="127552" y="735814"/>
                    </a:cubicBezTo>
                    <a:cubicBezTo>
                      <a:pt x="114451" y="787189"/>
                      <a:pt x="115485" y="901161"/>
                      <a:pt x="99525" y="881676"/>
                    </a:cubicBezTo>
                    <a:cubicBezTo>
                      <a:pt x="82951" y="853015"/>
                      <a:pt x="23517" y="691418"/>
                      <a:pt x="25053" y="605170"/>
                    </a:cubicBezTo>
                    <a:cubicBezTo>
                      <a:pt x="14902" y="527234"/>
                      <a:pt x="-8051" y="479718"/>
                      <a:pt x="5025" y="376926"/>
                    </a:cubicBezTo>
                    <a:close/>
                  </a:path>
                  <a:path w="209487" h="884363" stroke="0" extrusionOk="0">
                    <a:moveTo>
                      <a:pt x="5025" y="376926"/>
                    </a:moveTo>
                    <a:cubicBezTo>
                      <a:pt x="17525" y="274172"/>
                      <a:pt x="88208" y="27288"/>
                      <a:pt x="122138" y="2266"/>
                    </a:cubicBezTo>
                    <a:cubicBezTo>
                      <a:pt x="162522" y="-20960"/>
                      <a:pt x="187895" y="162165"/>
                      <a:pt x="204130" y="228475"/>
                    </a:cubicBezTo>
                    <a:cubicBezTo>
                      <a:pt x="212968" y="298654"/>
                      <a:pt x="203159" y="351802"/>
                      <a:pt x="198246" y="400804"/>
                    </a:cubicBezTo>
                    <a:cubicBezTo>
                      <a:pt x="188303" y="450369"/>
                      <a:pt x="187477" y="521062"/>
                      <a:pt x="170959" y="572918"/>
                    </a:cubicBezTo>
                    <a:cubicBezTo>
                      <a:pt x="168297" y="628982"/>
                      <a:pt x="140014" y="683210"/>
                      <a:pt x="127552" y="735814"/>
                    </a:cubicBezTo>
                    <a:cubicBezTo>
                      <a:pt x="112846" y="786845"/>
                      <a:pt x="116133" y="903897"/>
                      <a:pt x="99525" y="881676"/>
                    </a:cubicBezTo>
                    <a:cubicBezTo>
                      <a:pt x="80928" y="845460"/>
                      <a:pt x="32942" y="686742"/>
                      <a:pt x="25053" y="605170"/>
                    </a:cubicBezTo>
                    <a:cubicBezTo>
                      <a:pt x="22937" y="528832"/>
                      <a:pt x="-565" y="479956"/>
                      <a:pt x="5025" y="376926"/>
                    </a:cubicBezTo>
                    <a:close/>
                  </a:path>
                </a:pathLst>
              </a:custGeom>
              <a:solidFill>
                <a:srgbClr val="282828"/>
              </a:solidFill>
              <a:ln>
                <a:solidFill>
                  <a:srgbClr val="282828"/>
                </a:solidFill>
                <a:extLst>
                  <a:ext uri="{C807C97D-BFC1-408E-A445-0C87EB9F89A2}">
                    <ask:lineSketchStyleProps xmlns:ask="http://schemas.microsoft.com/office/drawing/2018/sketchyshapes" sd="1219033472">
                      <a:custGeom>
                        <a:avLst/>
                        <a:gdLst>
                          <a:gd name="connsiteX0" fmla="*/ 0 w 152215"/>
                          <a:gd name="connsiteY0" fmla="*/ 398538 h 797076"/>
                          <a:gd name="connsiteX1" fmla="*/ 76108 w 152215"/>
                          <a:gd name="connsiteY1" fmla="*/ 0 h 797076"/>
                          <a:gd name="connsiteX2" fmla="*/ 152216 w 152215"/>
                          <a:gd name="connsiteY2" fmla="*/ 398538 h 797076"/>
                          <a:gd name="connsiteX3" fmla="*/ 76108 w 152215"/>
                          <a:gd name="connsiteY3" fmla="*/ 797076 h 797076"/>
                          <a:gd name="connsiteX4" fmla="*/ 0 w 152215"/>
                          <a:gd name="connsiteY4" fmla="*/ 398538 h 797076"/>
                          <a:gd name="connsiteX0" fmla="*/ 553 w 152769"/>
                          <a:gd name="connsiteY0" fmla="*/ 398538 h 879410"/>
                          <a:gd name="connsiteX1" fmla="*/ 76661 w 152769"/>
                          <a:gd name="connsiteY1" fmla="*/ 0 h 879410"/>
                          <a:gd name="connsiteX2" fmla="*/ 152769 w 152769"/>
                          <a:gd name="connsiteY2" fmla="*/ 398538 h 879410"/>
                          <a:gd name="connsiteX3" fmla="*/ 54048 w 152769"/>
                          <a:gd name="connsiteY3" fmla="*/ 879410 h 879410"/>
                          <a:gd name="connsiteX4" fmla="*/ 553 w 152769"/>
                          <a:gd name="connsiteY4" fmla="*/ 398538 h 879410"/>
                          <a:gd name="connsiteX0" fmla="*/ 23790 w 176006"/>
                          <a:gd name="connsiteY0" fmla="*/ 398538 h 882819"/>
                          <a:gd name="connsiteX1" fmla="*/ 99898 w 176006"/>
                          <a:gd name="connsiteY1" fmla="*/ 0 h 882819"/>
                          <a:gd name="connsiteX2" fmla="*/ 176006 w 176006"/>
                          <a:gd name="connsiteY2" fmla="*/ 398538 h 882819"/>
                          <a:gd name="connsiteX3" fmla="*/ 77285 w 176006"/>
                          <a:gd name="connsiteY3" fmla="*/ 879410 h 882819"/>
                          <a:gd name="connsiteX4" fmla="*/ 2813 w 176006"/>
                          <a:gd name="connsiteY4" fmla="*/ 602904 h 882819"/>
                          <a:gd name="connsiteX5" fmla="*/ 23790 w 176006"/>
                          <a:gd name="connsiteY5" fmla="*/ 398538 h 882819"/>
                          <a:gd name="connsiteX0" fmla="*/ 5025 w 198246"/>
                          <a:gd name="connsiteY0" fmla="*/ 374702 h 882861"/>
                          <a:gd name="connsiteX1" fmla="*/ 122138 w 198246"/>
                          <a:gd name="connsiteY1" fmla="*/ 42 h 882861"/>
                          <a:gd name="connsiteX2" fmla="*/ 198246 w 198246"/>
                          <a:gd name="connsiteY2" fmla="*/ 398580 h 882861"/>
                          <a:gd name="connsiteX3" fmla="*/ 99525 w 198246"/>
                          <a:gd name="connsiteY3" fmla="*/ 879452 h 882861"/>
                          <a:gd name="connsiteX4" fmla="*/ 25053 w 198246"/>
                          <a:gd name="connsiteY4" fmla="*/ 602946 h 882861"/>
                          <a:gd name="connsiteX5" fmla="*/ 5025 w 198246"/>
                          <a:gd name="connsiteY5" fmla="*/ 374702 h 882861"/>
                          <a:gd name="connsiteX0" fmla="*/ 5025 w 211449"/>
                          <a:gd name="connsiteY0" fmla="*/ 376926 h 885085"/>
                          <a:gd name="connsiteX1" fmla="*/ 122138 w 211449"/>
                          <a:gd name="connsiteY1" fmla="*/ 2266 h 885085"/>
                          <a:gd name="connsiteX2" fmla="*/ 204130 w 211449"/>
                          <a:gd name="connsiteY2" fmla="*/ 228475 h 885085"/>
                          <a:gd name="connsiteX3" fmla="*/ 198246 w 211449"/>
                          <a:gd name="connsiteY3" fmla="*/ 400804 h 885085"/>
                          <a:gd name="connsiteX4" fmla="*/ 99525 w 211449"/>
                          <a:gd name="connsiteY4" fmla="*/ 881676 h 885085"/>
                          <a:gd name="connsiteX5" fmla="*/ 25053 w 211449"/>
                          <a:gd name="connsiteY5" fmla="*/ 605170 h 885085"/>
                          <a:gd name="connsiteX6" fmla="*/ 5025 w 211449"/>
                          <a:gd name="connsiteY6" fmla="*/ 376926 h 885085"/>
                          <a:gd name="connsiteX0" fmla="*/ 5025 w 209487"/>
                          <a:gd name="connsiteY0" fmla="*/ 376926 h 881781"/>
                          <a:gd name="connsiteX1" fmla="*/ 122138 w 209487"/>
                          <a:gd name="connsiteY1" fmla="*/ 2266 h 881781"/>
                          <a:gd name="connsiteX2" fmla="*/ 204130 w 209487"/>
                          <a:gd name="connsiteY2" fmla="*/ 228475 h 881781"/>
                          <a:gd name="connsiteX3" fmla="*/ 198246 w 209487"/>
                          <a:gd name="connsiteY3" fmla="*/ 400804 h 881781"/>
                          <a:gd name="connsiteX4" fmla="*/ 170959 w 209487"/>
                          <a:gd name="connsiteY4" fmla="*/ 572918 h 881781"/>
                          <a:gd name="connsiteX5" fmla="*/ 99525 w 209487"/>
                          <a:gd name="connsiteY5" fmla="*/ 881676 h 881781"/>
                          <a:gd name="connsiteX6" fmla="*/ 25053 w 209487"/>
                          <a:gd name="connsiteY6" fmla="*/ 605170 h 881781"/>
                          <a:gd name="connsiteX7" fmla="*/ 5025 w 209487"/>
                          <a:gd name="connsiteY7" fmla="*/ 376926 h 881781"/>
                          <a:gd name="connsiteX0" fmla="*/ 5025 w 209487"/>
                          <a:gd name="connsiteY0" fmla="*/ 376926 h 884363"/>
                          <a:gd name="connsiteX1" fmla="*/ 122138 w 209487"/>
                          <a:gd name="connsiteY1" fmla="*/ 2266 h 884363"/>
                          <a:gd name="connsiteX2" fmla="*/ 204130 w 209487"/>
                          <a:gd name="connsiteY2" fmla="*/ 228475 h 884363"/>
                          <a:gd name="connsiteX3" fmla="*/ 198246 w 209487"/>
                          <a:gd name="connsiteY3" fmla="*/ 400804 h 884363"/>
                          <a:gd name="connsiteX4" fmla="*/ 170959 w 209487"/>
                          <a:gd name="connsiteY4" fmla="*/ 572918 h 884363"/>
                          <a:gd name="connsiteX5" fmla="*/ 127552 w 209487"/>
                          <a:gd name="connsiteY5" fmla="*/ 735814 h 884363"/>
                          <a:gd name="connsiteX6" fmla="*/ 99525 w 209487"/>
                          <a:gd name="connsiteY6" fmla="*/ 881676 h 884363"/>
                          <a:gd name="connsiteX7" fmla="*/ 25053 w 209487"/>
                          <a:gd name="connsiteY7" fmla="*/ 605170 h 884363"/>
                          <a:gd name="connsiteX8" fmla="*/ 5025 w 209487"/>
                          <a:gd name="connsiteY8" fmla="*/ 376926 h 88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487" h="884363">
                            <a:moveTo>
                              <a:pt x="5025" y="376926"/>
                            </a:moveTo>
                            <a:cubicBezTo>
                              <a:pt x="21206" y="276442"/>
                              <a:pt x="88954" y="27008"/>
                              <a:pt x="122138" y="2266"/>
                            </a:cubicBezTo>
                            <a:cubicBezTo>
                              <a:pt x="155322" y="-22476"/>
                              <a:pt x="191445" y="162052"/>
                              <a:pt x="204130" y="228475"/>
                            </a:cubicBezTo>
                            <a:cubicBezTo>
                              <a:pt x="216815" y="294898"/>
                              <a:pt x="203705" y="348785"/>
                              <a:pt x="198246" y="400804"/>
                            </a:cubicBezTo>
                            <a:cubicBezTo>
                              <a:pt x="192787" y="452823"/>
                              <a:pt x="180339" y="517651"/>
                              <a:pt x="170959" y="572918"/>
                            </a:cubicBezTo>
                            <a:cubicBezTo>
                              <a:pt x="161579" y="628185"/>
                              <a:pt x="139458" y="684354"/>
                              <a:pt x="127552" y="735814"/>
                            </a:cubicBezTo>
                            <a:cubicBezTo>
                              <a:pt x="115646" y="787274"/>
                              <a:pt x="116608" y="903450"/>
                              <a:pt x="99525" y="881676"/>
                            </a:cubicBezTo>
                            <a:cubicBezTo>
                              <a:pt x="82442" y="859902"/>
                              <a:pt x="33969" y="685315"/>
                              <a:pt x="25053" y="605170"/>
                            </a:cubicBezTo>
                            <a:cubicBezTo>
                              <a:pt x="16137" y="525025"/>
                              <a:pt x="-11156" y="477410"/>
                              <a:pt x="5025" y="37692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6" name="TextBox 205">
              <a:extLst>
                <a:ext uri="{FF2B5EF4-FFF2-40B4-BE49-F238E27FC236}">
                  <a16:creationId xmlns:a16="http://schemas.microsoft.com/office/drawing/2014/main" id="{DF17DB4F-AEE8-D70B-709F-24AA57B10829}"/>
                </a:ext>
              </a:extLst>
            </p:cNvPr>
            <p:cNvSpPr txBox="1"/>
            <p:nvPr/>
          </p:nvSpPr>
          <p:spPr>
            <a:xfrm>
              <a:off x="5457195" y="6516202"/>
              <a:ext cx="727314" cy="369332"/>
            </a:xfrm>
            <a:prstGeom prst="rect">
              <a:avLst/>
            </a:prstGeom>
            <a:noFill/>
          </p:spPr>
          <p:txBody>
            <a:bodyPr wrap="square">
              <a:spAutoFit/>
            </a:bodyPr>
            <a:lstStyle/>
            <a:p>
              <a:r>
                <a:rPr lang="en-US" dirty="0">
                  <a:solidFill>
                    <a:srgbClr val="53565A"/>
                  </a:solidFill>
                </a:rPr>
                <a:t>P</a:t>
              </a:r>
              <a:r>
                <a:rPr lang="en-US" altLang="zh-CN" dirty="0">
                  <a:solidFill>
                    <a:srgbClr val="53565A"/>
                  </a:solidFill>
                </a:rPr>
                <a:t>aul</a:t>
              </a:r>
              <a:endParaRPr lang="en-US" dirty="0">
                <a:solidFill>
                  <a:srgbClr val="53565A"/>
                </a:solidFill>
              </a:endParaRPr>
            </a:p>
          </p:txBody>
        </p:sp>
      </p:grpSp>
      <p:grpSp>
        <p:nvGrpSpPr>
          <p:cNvPr id="225" name="Group 224">
            <a:extLst>
              <a:ext uri="{FF2B5EF4-FFF2-40B4-BE49-F238E27FC236}">
                <a16:creationId xmlns:a16="http://schemas.microsoft.com/office/drawing/2014/main" id="{81872ECE-FA89-AD44-8EE2-3E54BFE8CED6}"/>
              </a:ext>
            </a:extLst>
          </p:cNvPr>
          <p:cNvGrpSpPr/>
          <p:nvPr/>
        </p:nvGrpSpPr>
        <p:grpSpPr>
          <a:xfrm>
            <a:off x="4203304" y="5522431"/>
            <a:ext cx="1158621" cy="1349280"/>
            <a:chOff x="6179762" y="5536254"/>
            <a:chExt cx="1158621" cy="1349280"/>
          </a:xfrm>
        </p:grpSpPr>
        <p:grpSp>
          <p:nvGrpSpPr>
            <p:cNvPr id="226" name="Group 225">
              <a:extLst>
                <a:ext uri="{FF2B5EF4-FFF2-40B4-BE49-F238E27FC236}">
                  <a16:creationId xmlns:a16="http://schemas.microsoft.com/office/drawing/2014/main" id="{6A5ECB2F-70AE-91CB-84EB-98C78E6D2E4E}"/>
                </a:ext>
              </a:extLst>
            </p:cNvPr>
            <p:cNvGrpSpPr/>
            <p:nvPr/>
          </p:nvGrpSpPr>
          <p:grpSpPr>
            <a:xfrm>
              <a:off x="6179762" y="5536254"/>
              <a:ext cx="1040742" cy="1011027"/>
              <a:chOff x="7197156" y="1765753"/>
              <a:chExt cx="2940357" cy="2856403"/>
            </a:xfrm>
          </p:grpSpPr>
          <p:sp>
            <p:nvSpPr>
              <p:cNvPr id="228" name="Freeform: Shape 227">
                <a:extLst>
                  <a:ext uri="{FF2B5EF4-FFF2-40B4-BE49-F238E27FC236}">
                    <a16:creationId xmlns:a16="http://schemas.microsoft.com/office/drawing/2014/main" id="{E8496D08-D3B0-28E3-B8FC-DB712D0D80D2}"/>
                  </a:ext>
                </a:extLst>
              </p:cNvPr>
              <p:cNvSpPr/>
              <p:nvPr/>
            </p:nvSpPr>
            <p:spPr>
              <a:xfrm>
                <a:off x="7197156" y="1765753"/>
                <a:ext cx="2685501" cy="2473436"/>
              </a:xfrm>
              <a:custGeom>
                <a:avLst/>
                <a:gdLst>
                  <a:gd name="connsiteX0" fmla="*/ 559356 w 583665"/>
                  <a:gd name="connsiteY0" fmla="*/ 341787 h 546644"/>
                  <a:gd name="connsiteX1" fmla="*/ 490595 w 583665"/>
                  <a:gd name="connsiteY1" fmla="*/ 34072 h 546644"/>
                  <a:gd name="connsiteX2" fmla="*/ 400831 w 583665"/>
                  <a:gd name="connsiteY2" fmla="*/ 134 h 546644"/>
                  <a:gd name="connsiteX3" fmla="*/ 336223 w 583665"/>
                  <a:gd name="connsiteY3" fmla="*/ 11098 h 546644"/>
                  <a:gd name="connsiteX4" fmla="*/ 0 w 583665"/>
                  <a:gd name="connsiteY4" fmla="*/ 544488 h 546644"/>
                  <a:gd name="connsiteX5" fmla="*/ 559356 w 583665"/>
                  <a:gd name="connsiteY5" fmla="*/ 341787 h 546644"/>
                  <a:gd name="connsiteX0" fmla="*/ 559356 w 586444"/>
                  <a:gd name="connsiteY0" fmla="*/ 343015 h 547872"/>
                  <a:gd name="connsiteX1" fmla="*/ 501510 w 586444"/>
                  <a:gd name="connsiteY1" fmla="*/ 38659 h 547872"/>
                  <a:gd name="connsiteX2" fmla="*/ 400831 w 586444"/>
                  <a:gd name="connsiteY2" fmla="*/ 1362 h 547872"/>
                  <a:gd name="connsiteX3" fmla="*/ 336223 w 586444"/>
                  <a:gd name="connsiteY3" fmla="*/ 12326 h 547872"/>
                  <a:gd name="connsiteX4" fmla="*/ 0 w 586444"/>
                  <a:gd name="connsiteY4" fmla="*/ 545716 h 547872"/>
                  <a:gd name="connsiteX5" fmla="*/ 559356 w 586444"/>
                  <a:gd name="connsiteY5" fmla="*/ 343015 h 547872"/>
                  <a:gd name="connsiteX0" fmla="*/ 559356 w 571397"/>
                  <a:gd name="connsiteY0" fmla="*/ 343015 h 547872"/>
                  <a:gd name="connsiteX1" fmla="*/ 568802 w 571397"/>
                  <a:gd name="connsiteY1" fmla="*/ 98400 h 547872"/>
                  <a:gd name="connsiteX2" fmla="*/ 501510 w 571397"/>
                  <a:gd name="connsiteY2" fmla="*/ 38659 h 547872"/>
                  <a:gd name="connsiteX3" fmla="*/ 400831 w 571397"/>
                  <a:gd name="connsiteY3" fmla="*/ 1362 h 547872"/>
                  <a:gd name="connsiteX4" fmla="*/ 336223 w 571397"/>
                  <a:gd name="connsiteY4" fmla="*/ 12326 h 547872"/>
                  <a:gd name="connsiteX5" fmla="*/ 0 w 571397"/>
                  <a:gd name="connsiteY5" fmla="*/ 545716 h 547872"/>
                  <a:gd name="connsiteX6" fmla="*/ 559356 w 571397"/>
                  <a:gd name="connsiteY6" fmla="*/ 343015 h 547872"/>
                  <a:gd name="connsiteX0" fmla="*/ 559356 w 592089"/>
                  <a:gd name="connsiteY0" fmla="*/ 343015 h 547872"/>
                  <a:gd name="connsiteX1" fmla="*/ 568802 w 592089"/>
                  <a:gd name="connsiteY1" fmla="*/ 98400 h 547872"/>
                  <a:gd name="connsiteX2" fmla="*/ 501510 w 592089"/>
                  <a:gd name="connsiteY2" fmla="*/ 38659 h 547872"/>
                  <a:gd name="connsiteX3" fmla="*/ 400831 w 592089"/>
                  <a:gd name="connsiteY3" fmla="*/ 1362 h 547872"/>
                  <a:gd name="connsiteX4" fmla="*/ 336223 w 592089"/>
                  <a:gd name="connsiteY4" fmla="*/ 12326 h 547872"/>
                  <a:gd name="connsiteX5" fmla="*/ 0 w 592089"/>
                  <a:gd name="connsiteY5" fmla="*/ 545716 h 547872"/>
                  <a:gd name="connsiteX6" fmla="*/ 559356 w 592089"/>
                  <a:gd name="connsiteY6" fmla="*/ 343015 h 547872"/>
                  <a:gd name="connsiteX0" fmla="*/ 559356 w 592089"/>
                  <a:gd name="connsiteY0" fmla="*/ 344209 h 549066"/>
                  <a:gd name="connsiteX1" fmla="*/ 568802 w 592089"/>
                  <a:gd name="connsiteY1" fmla="*/ 99594 h 549066"/>
                  <a:gd name="connsiteX2" fmla="*/ 501510 w 592089"/>
                  <a:gd name="connsiteY2" fmla="*/ 57317 h 549066"/>
                  <a:gd name="connsiteX3" fmla="*/ 400831 w 592089"/>
                  <a:gd name="connsiteY3" fmla="*/ 2556 h 549066"/>
                  <a:gd name="connsiteX4" fmla="*/ 336223 w 592089"/>
                  <a:gd name="connsiteY4" fmla="*/ 13520 h 549066"/>
                  <a:gd name="connsiteX5" fmla="*/ 0 w 592089"/>
                  <a:gd name="connsiteY5" fmla="*/ 546910 h 549066"/>
                  <a:gd name="connsiteX6" fmla="*/ 559356 w 592089"/>
                  <a:gd name="connsiteY6" fmla="*/ 344209 h 549066"/>
                  <a:gd name="connsiteX0" fmla="*/ 559356 w 592089"/>
                  <a:gd name="connsiteY0" fmla="*/ 344967 h 549824"/>
                  <a:gd name="connsiteX1" fmla="*/ 568802 w 592089"/>
                  <a:gd name="connsiteY1" fmla="*/ 100352 h 549824"/>
                  <a:gd name="connsiteX2" fmla="*/ 498823 w 592089"/>
                  <a:gd name="connsiteY2" fmla="*/ 68822 h 549824"/>
                  <a:gd name="connsiteX3" fmla="*/ 400831 w 592089"/>
                  <a:gd name="connsiteY3" fmla="*/ 3314 h 549824"/>
                  <a:gd name="connsiteX4" fmla="*/ 336223 w 592089"/>
                  <a:gd name="connsiteY4" fmla="*/ 14278 h 549824"/>
                  <a:gd name="connsiteX5" fmla="*/ 0 w 592089"/>
                  <a:gd name="connsiteY5" fmla="*/ 547668 h 549824"/>
                  <a:gd name="connsiteX6" fmla="*/ 559356 w 592089"/>
                  <a:gd name="connsiteY6" fmla="*/ 344967 h 549824"/>
                  <a:gd name="connsiteX0" fmla="*/ 559356 w 592089"/>
                  <a:gd name="connsiteY0" fmla="*/ 344967 h 549824"/>
                  <a:gd name="connsiteX1" fmla="*/ 568802 w 592089"/>
                  <a:gd name="connsiteY1" fmla="*/ 100352 h 549824"/>
                  <a:gd name="connsiteX2" fmla="*/ 498823 w 592089"/>
                  <a:gd name="connsiteY2" fmla="*/ 68822 h 549824"/>
                  <a:gd name="connsiteX3" fmla="*/ 400831 w 592089"/>
                  <a:gd name="connsiteY3" fmla="*/ 3314 h 549824"/>
                  <a:gd name="connsiteX4" fmla="*/ 336223 w 592089"/>
                  <a:gd name="connsiteY4" fmla="*/ 14278 h 549824"/>
                  <a:gd name="connsiteX5" fmla="*/ 0 w 592089"/>
                  <a:gd name="connsiteY5" fmla="*/ 547668 h 549824"/>
                  <a:gd name="connsiteX6" fmla="*/ 559356 w 592089"/>
                  <a:gd name="connsiteY6" fmla="*/ 344967 h 549824"/>
                  <a:gd name="connsiteX0" fmla="*/ 559356 w 592089"/>
                  <a:gd name="connsiteY0" fmla="*/ 343081 h 547938"/>
                  <a:gd name="connsiteX1" fmla="*/ 568802 w 592089"/>
                  <a:gd name="connsiteY1" fmla="*/ 98466 h 547938"/>
                  <a:gd name="connsiteX2" fmla="*/ 498823 w 592089"/>
                  <a:gd name="connsiteY2" fmla="*/ 66936 h 547938"/>
                  <a:gd name="connsiteX3" fmla="*/ 400831 w 592089"/>
                  <a:gd name="connsiteY3" fmla="*/ 1428 h 547938"/>
                  <a:gd name="connsiteX4" fmla="*/ 336223 w 592089"/>
                  <a:gd name="connsiteY4" fmla="*/ 12392 h 547938"/>
                  <a:gd name="connsiteX5" fmla="*/ 0 w 592089"/>
                  <a:gd name="connsiteY5" fmla="*/ 545782 h 547938"/>
                  <a:gd name="connsiteX6" fmla="*/ 559356 w 592089"/>
                  <a:gd name="connsiteY6" fmla="*/ 343081 h 547938"/>
                  <a:gd name="connsiteX0" fmla="*/ 559356 w 596439"/>
                  <a:gd name="connsiteY0" fmla="*/ 341693 h 546550"/>
                  <a:gd name="connsiteX1" fmla="*/ 574259 w 596439"/>
                  <a:gd name="connsiteY1" fmla="*/ 95819 h 546550"/>
                  <a:gd name="connsiteX2" fmla="*/ 498823 w 596439"/>
                  <a:gd name="connsiteY2" fmla="*/ 65548 h 546550"/>
                  <a:gd name="connsiteX3" fmla="*/ 400831 w 596439"/>
                  <a:gd name="connsiteY3" fmla="*/ 40 h 546550"/>
                  <a:gd name="connsiteX4" fmla="*/ 336223 w 596439"/>
                  <a:gd name="connsiteY4" fmla="*/ 11004 h 546550"/>
                  <a:gd name="connsiteX5" fmla="*/ 0 w 596439"/>
                  <a:gd name="connsiteY5" fmla="*/ 544394 h 546550"/>
                  <a:gd name="connsiteX6" fmla="*/ 559356 w 596439"/>
                  <a:gd name="connsiteY6" fmla="*/ 341693 h 546550"/>
                  <a:gd name="connsiteX0" fmla="*/ 559356 w 596439"/>
                  <a:gd name="connsiteY0" fmla="*/ 342270 h 547127"/>
                  <a:gd name="connsiteX1" fmla="*/ 574259 w 596439"/>
                  <a:gd name="connsiteY1" fmla="*/ 96396 h 547127"/>
                  <a:gd name="connsiteX2" fmla="*/ 498823 w 596439"/>
                  <a:gd name="connsiteY2" fmla="*/ 66125 h 547127"/>
                  <a:gd name="connsiteX3" fmla="*/ 456127 w 596439"/>
                  <a:gd name="connsiteY3" fmla="*/ 26120 h 547127"/>
                  <a:gd name="connsiteX4" fmla="*/ 400831 w 596439"/>
                  <a:gd name="connsiteY4" fmla="*/ 617 h 547127"/>
                  <a:gd name="connsiteX5" fmla="*/ 336223 w 596439"/>
                  <a:gd name="connsiteY5" fmla="*/ 11581 h 547127"/>
                  <a:gd name="connsiteX6" fmla="*/ 0 w 596439"/>
                  <a:gd name="connsiteY6" fmla="*/ 544971 h 547127"/>
                  <a:gd name="connsiteX7" fmla="*/ 559356 w 596439"/>
                  <a:gd name="connsiteY7" fmla="*/ 342270 h 547127"/>
                  <a:gd name="connsiteX0" fmla="*/ 559356 w 600544"/>
                  <a:gd name="connsiteY0" fmla="*/ 342270 h 547127"/>
                  <a:gd name="connsiteX1" fmla="*/ 579297 w 600544"/>
                  <a:gd name="connsiteY1" fmla="*/ 96816 h 547127"/>
                  <a:gd name="connsiteX2" fmla="*/ 498823 w 600544"/>
                  <a:gd name="connsiteY2" fmla="*/ 66125 h 547127"/>
                  <a:gd name="connsiteX3" fmla="*/ 456127 w 600544"/>
                  <a:gd name="connsiteY3" fmla="*/ 26120 h 547127"/>
                  <a:gd name="connsiteX4" fmla="*/ 400831 w 600544"/>
                  <a:gd name="connsiteY4" fmla="*/ 617 h 547127"/>
                  <a:gd name="connsiteX5" fmla="*/ 336223 w 600544"/>
                  <a:gd name="connsiteY5" fmla="*/ 11581 h 547127"/>
                  <a:gd name="connsiteX6" fmla="*/ 0 w 600544"/>
                  <a:gd name="connsiteY6" fmla="*/ 544971 h 547127"/>
                  <a:gd name="connsiteX7" fmla="*/ 559356 w 600544"/>
                  <a:gd name="connsiteY7" fmla="*/ 342270 h 547127"/>
                  <a:gd name="connsiteX0" fmla="*/ 559356 w 582518"/>
                  <a:gd name="connsiteY0" fmla="*/ 342270 h 547127"/>
                  <a:gd name="connsiteX1" fmla="*/ 556208 w 582518"/>
                  <a:gd name="connsiteY1" fmla="*/ 101854 h 547127"/>
                  <a:gd name="connsiteX2" fmla="*/ 498823 w 582518"/>
                  <a:gd name="connsiteY2" fmla="*/ 66125 h 547127"/>
                  <a:gd name="connsiteX3" fmla="*/ 456127 w 582518"/>
                  <a:gd name="connsiteY3" fmla="*/ 26120 h 547127"/>
                  <a:gd name="connsiteX4" fmla="*/ 400831 w 582518"/>
                  <a:gd name="connsiteY4" fmla="*/ 617 h 547127"/>
                  <a:gd name="connsiteX5" fmla="*/ 336223 w 582518"/>
                  <a:gd name="connsiteY5" fmla="*/ 11581 h 547127"/>
                  <a:gd name="connsiteX6" fmla="*/ 0 w 582518"/>
                  <a:gd name="connsiteY6" fmla="*/ 544971 h 547127"/>
                  <a:gd name="connsiteX7" fmla="*/ 559356 w 582518"/>
                  <a:gd name="connsiteY7" fmla="*/ 342270 h 547127"/>
                  <a:gd name="connsiteX0" fmla="*/ 559356 w 594419"/>
                  <a:gd name="connsiteY0" fmla="*/ 342270 h 547127"/>
                  <a:gd name="connsiteX1" fmla="*/ 571741 w 594419"/>
                  <a:gd name="connsiteY1" fmla="*/ 139216 h 547127"/>
                  <a:gd name="connsiteX2" fmla="*/ 498823 w 594419"/>
                  <a:gd name="connsiteY2" fmla="*/ 66125 h 547127"/>
                  <a:gd name="connsiteX3" fmla="*/ 456127 w 594419"/>
                  <a:gd name="connsiteY3" fmla="*/ 26120 h 547127"/>
                  <a:gd name="connsiteX4" fmla="*/ 400831 w 594419"/>
                  <a:gd name="connsiteY4" fmla="*/ 617 h 547127"/>
                  <a:gd name="connsiteX5" fmla="*/ 336223 w 594419"/>
                  <a:gd name="connsiteY5" fmla="*/ 11581 h 547127"/>
                  <a:gd name="connsiteX6" fmla="*/ 0 w 594419"/>
                  <a:gd name="connsiteY6" fmla="*/ 544971 h 547127"/>
                  <a:gd name="connsiteX7" fmla="*/ 559356 w 594419"/>
                  <a:gd name="connsiteY7" fmla="*/ 342270 h 547127"/>
                  <a:gd name="connsiteX0" fmla="*/ 559356 w 597799"/>
                  <a:gd name="connsiteY0" fmla="*/ 342270 h 547127"/>
                  <a:gd name="connsiteX1" fmla="*/ 575939 w 597799"/>
                  <a:gd name="connsiteY1" fmla="*/ 139216 h 547127"/>
                  <a:gd name="connsiteX2" fmla="*/ 498823 w 597799"/>
                  <a:gd name="connsiteY2" fmla="*/ 66125 h 547127"/>
                  <a:gd name="connsiteX3" fmla="*/ 456127 w 597799"/>
                  <a:gd name="connsiteY3" fmla="*/ 26120 h 547127"/>
                  <a:gd name="connsiteX4" fmla="*/ 400831 w 597799"/>
                  <a:gd name="connsiteY4" fmla="*/ 617 h 547127"/>
                  <a:gd name="connsiteX5" fmla="*/ 336223 w 597799"/>
                  <a:gd name="connsiteY5" fmla="*/ 11581 h 547127"/>
                  <a:gd name="connsiteX6" fmla="*/ 0 w 597799"/>
                  <a:gd name="connsiteY6" fmla="*/ 544971 h 547127"/>
                  <a:gd name="connsiteX7" fmla="*/ 559356 w 597799"/>
                  <a:gd name="connsiteY7" fmla="*/ 342270 h 547127"/>
                  <a:gd name="connsiteX0" fmla="*/ 559356 w 587783"/>
                  <a:gd name="connsiteY0" fmla="*/ 342270 h 547127"/>
                  <a:gd name="connsiteX1" fmla="*/ 585006 w 587783"/>
                  <a:gd name="connsiteY1" fmla="*/ 206215 h 547127"/>
                  <a:gd name="connsiteX2" fmla="*/ 575939 w 587783"/>
                  <a:gd name="connsiteY2" fmla="*/ 139216 h 547127"/>
                  <a:gd name="connsiteX3" fmla="*/ 498823 w 587783"/>
                  <a:gd name="connsiteY3" fmla="*/ 66125 h 547127"/>
                  <a:gd name="connsiteX4" fmla="*/ 456127 w 587783"/>
                  <a:gd name="connsiteY4" fmla="*/ 26120 h 547127"/>
                  <a:gd name="connsiteX5" fmla="*/ 400831 w 587783"/>
                  <a:gd name="connsiteY5" fmla="*/ 617 h 547127"/>
                  <a:gd name="connsiteX6" fmla="*/ 336223 w 587783"/>
                  <a:gd name="connsiteY6" fmla="*/ 11581 h 547127"/>
                  <a:gd name="connsiteX7" fmla="*/ 0 w 587783"/>
                  <a:gd name="connsiteY7" fmla="*/ 544971 h 547127"/>
                  <a:gd name="connsiteX8" fmla="*/ 559356 w 587783"/>
                  <a:gd name="connsiteY8" fmla="*/ 342270 h 547127"/>
                  <a:gd name="connsiteX0" fmla="*/ 559356 w 587783"/>
                  <a:gd name="connsiteY0" fmla="*/ 341834 h 546691"/>
                  <a:gd name="connsiteX1" fmla="*/ 585006 w 587783"/>
                  <a:gd name="connsiteY1" fmla="*/ 205779 h 546691"/>
                  <a:gd name="connsiteX2" fmla="*/ 575939 w 587783"/>
                  <a:gd name="connsiteY2" fmla="*/ 138780 h 546691"/>
                  <a:gd name="connsiteX3" fmla="*/ 498823 w 587783"/>
                  <a:gd name="connsiteY3" fmla="*/ 65689 h 546691"/>
                  <a:gd name="connsiteX4" fmla="*/ 456127 w 587783"/>
                  <a:gd name="connsiteY4" fmla="*/ 25684 h 546691"/>
                  <a:gd name="connsiteX5" fmla="*/ 400831 w 587783"/>
                  <a:gd name="connsiteY5" fmla="*/ 181 h 546691"/>
                  <a:gd name="connsiteX6" fmla="*/ 339581 w 587783"/>
                  <a:gd name="connsiteY6" fmla="*/ 16183 h 546691"/>
                  <a:gd name="connsiteX7" fmla="*/ 0 w 587783"/>
                  <a:gd name="connsiteY7" fmla="*/ 544535 h 546691"/>
                  <a:gd name="connsiteX8" fmla="*/ 559356 w 587783"/>
                  <a:gd name="connsiteY8" fmla="*/ 341834 h 546691"/>
                  <a:gd name="connsiteX0" fmla="*/ 566936 w 595363"/>
                  <a:gd name="connsiteY0" fmla="*/ 342376 h 547233"/>
                  <a:gd name="connsiteX1" fmla="*/ 592586 w 595363"/>
                  <a:gd name="connsiteY1" fmla="*/ 206321 h 547233"/>
                  <a:gd name="connsiteX2" fmla="*/ 583519 w 595363"/>
                  <a:gd name="connsiteY2" fmla="*/ 139322 h 547233"/>
                  <a:gd name="connsiteX3" fmla="*/ 506403 w 595363"/>
                  <a:gd name="connsiteY3" fmla="*/ 66231 h 547233"/>
                  <a:gd name="connsiteX4" fmla="*/ 463707 w 595363"/>
                  <a:gd name="connsiteY4" fmla="*/ 26226 h 547233"/>
                  <a:gd name="connsiteX5" fmla="*/ 408411 w 595363"/>
                  <a:gd name="connsiteY5" fmla="*/ 723 h 547233"/>
                  <a:gd name="connsiteX6" fmla="*/ 347161 w 595363"/>
                  <a:gd name="connsiteY6" fmla="*/ 16725 h 547233"/>
                  <a:gd name="connsiteX7" fmla="*/ 226519 w 595363"/>
                  <a:gd name="connsiteY7" fmla="*/ 109766 h 547233"/>
                  <a:gd name="connsiteX8" fmla="*/ 7580 w 595363"/>
                  <a:gd name="connsiteY8" fmla="*/ 545077 h 547233"/>
                  <a:gd name="connsiteX9" fmla="*/ 566936 w 595363"/>
                  <a:gd name="connsiteY9" fmla="*/ 342376 h 547233"/>
                  <a:gd name="connsiteX0" fmla="*/ 566861 w 595288"/>
                  <a:gd name="connsiteY0" fmla="*/ 342457 h 547314"/>
                  <a:gd name="connsiteX1" fmla="*/ 592511 w 595288"/>
                  <a:gd name="connsiteY1" fmla="*/ 206402 h 547314"/>
                  <a:gd name="connsiteX2" fmla="*/ 583444 w 595288"/>
                  <a:gd name="connsiteY2" fmla="*/ 139403 h 547314"/>
                  <a:gd name="connsiteX3" fmla="*/ 506328 w 595288"/>
                  <a:gd name="connsiteY3" fmla="*/ 66312 h 547314"/>
                  <a:gd name="connsiteX4" fmla="*/ 463632 w 595288"/>
                  <a:gd name="connsiteY4" fmla="*/ 26307 h 547314"/>
                  <a:gd name="connsiteX5" fmla="*/ 408336 w 595288"/>
                  <a:gd name="connsiteY5" fmla="*/ 804 h 547314"/>
                  <a:gd name="connsiteX6" fmla="*/ 347086 w 595288"/>
                  <a:gd name="connsiteY6" fmla="*/ 16806 h 547314"/>
                  <a:gd name="connsiteX7" fmla="*/ 228963 w 595288"/>
                  <a:gd name="connsiteY7" fmla="*/ 113205 h 547314"/>
                  <a:gd name="connsiteX8" fmla="*/ 7505 w 595288"/>
                  <a:gd name="connsiteY8" fmla="*/ 545158 h 547314"/>
                  <a:gd name="connsiteX9" fmla="*/ 566861 w 595288"/>
                  <a:gd name="connsiteY9" fmla="*/ 342457 h 547314"/>
                  <a:gd name="connsiteX0" fmla="*/ 566910 w 595337"/>
                  <a:gd name="connsiteY0" fmla="*/ 342367 h 547224"/>
                  <a:gd name="connsiteX1" fmla="*/ 592560 w 595337"/>
                  <a:gd name="connsiteY1" fmla="*/ 206312 h 547224"/>
                  <a:gd name="connsiteX2" fmla="*/ 583493 w 595337"/>
                  <a:gd name="connsiteY2" fmla="*/ 139313 h 547224"/>
                  <a:gd name="connsiteX3" fmla="*/ 506377 w 595337"/>
                  <a:gd name="connsiteY3" fmla="*/ 66222 h 547224"/>
                  <a:gd name="connsiteX4" fmla="*/ 463681 w 595337"/>
                  <a:gd name="connsiteY4" fmla="*/ 26217 h 547224"/>
                  <a:gd name="connsiteX5" fmla="*/ 408385 w 595337"/>
                  <a:gd name="connsiteY5" fmla="*/ 714 h 547224"/>
                  <a:gd name="connsiteX6" fmla="*/ 347135 w 595337"/>
                  <a:gd name="connsiteY6" fmla="*/ 16716 h 547224"/>
                  <a:gd name="connsiteX7" fmla="*/ 227333 w 595337"/>
                  <a:gd name="connsiteY7" fmla="*/ 109337 h 547224"/>
                  <a:gd name="connsiteX8" fmla="*/ 7554 w 595337"/>
                  <a:gd name="connsiteY8" fmla="*/ 545068 h 547224"/>
                  <a:gd name="connsiteX9" fmla="*/ 566910 w 595337"/>
                  <a:gd name="connsiteY9" fmla="*/ 342367 h 547224"/>
                  <a:gd name="connsiteX0" fmla="*/ 566486 w 594913"/>
                  <a:gd name="connsiteY0" fmla="*/ 342367 h 547224"/>
                  <a:gd name="connsiteX1" fmla="*/ 592136 w 594913"/>
                  <a:gd name="connsiteY1" fmla="*/ 206312 h 547224"/>
                  <a:gd name="connsiteX2" fmla="*/ 583069 w 594913"/>
                  <a:gd name="connsiteY2" fmla="*/ 139313 h 547224"/>
                  <a:gd name="connsiteX3" fmla="*/ 505953 w 594913"/>
                  <a:gd name="connsiteY3" fmla="*/ 66222 h 547224"/>
                  <a:gd name="connsiteX4" fmla="*/ 463257 w 594913"/>
                  <a:gd name="connsiteY4" fmla="*/ 26217 h 547224"/>
                  <a:gd name="connsiteX5" fmla="*/ 407961 w 594913"/>
                  <a:gd name="connsiteY5" fmla="*/ 714 h 547224"/>
                  <a:gd name="connsiteX6" fmla="*/ 346711 w 594913"/>
                  <a:gd name="connsiteY6" fmla="*/ 16716 h 547224"/>
                  <a:gd name="connsiteX7" fmla="*/ 226909 w 594913"/>
                  <a:gd name="connsiteY7" fmla="*/ 109337 h 547224"/>
                  <a:gd name="connsiteX8" fmla="*/ 7130 w 594913"/>
                  <a:gd name="connsiteY8" fmla="*/ 545068 h 547224"/>
                  <a:gd name="connsiteX9" fmla="*/ 566486 w 594913"/>
                  <a:gd name="connsiteY9" fmla="*/ 342367 h 547224"/>
                  <a:gd name="connsiteX0" fmla="*/ 566134 w 594561"/>
                  <a:gd name="connsiteY0" fmla="*/ 342367 h 547224"/>
                  <a:gd name="connsiteX1" fmla="*/ 591784 w 594561"/>
                  <a:gd name="connsiteY1" fmla="*/ 206312 h 547224"/>
                  <a:gd name="connsiteX2" fmla="*/ 582717 w 594561"/>
                  <a:gd name="connsiteY2" fmla="*/ 139313 h 547224"/>
                  <a:gd name="connsiteX3" fmla="*/ 505601 w 594561"/>
                  <a:gd name="connsiteY3" fmla="*/ 66222 h 547224"/>
                  <a:gd name="connsiteX4" fmla="*/ 462905 w 594561"/>
                  <a:gd name="connsiteY4" fmla="*/ 26217 h 547224"/>
                  <a:gd name="connsiteX5" fmla="*/ 407609 w 594561"/>
                  <a:gd name="connsiteY5" fmla="*/ 714 h 547224"/>
                  <a:gd name="connsiteX6" fmla="*/ 346359 w 594561"/>
                  <a:gd name="connsiteY6" fmla="*/ 16716 h 547224"/>
                  <a:gd name="connsiteX7" fmla="*/ 226557 w 594561"/>
                  <a:gd name="connsiteY7" fmla="*/ 109337 h 547224"/>
                  <a:gd name="connsiteX8" fmla="*/ 6778 w 594561"/>
                  <a:gd name="connsiteY8" fmla="*/ 545068 h 547224"/>
                  <a:gd name="connsiteX9" fmla="*/ 566134 w 594561"/>
                  <a:gd name="connsiteY9" fmla="*/ 342367 h 547224"/>
                  <a:gd name="connsiteX0" fmla="*/ 566134 w 594561"/>
                  <a:gd name="connsiteY0" fmla="*/ 342367 h 547224"/>
                  <a:gd name="connsiteX1" fmla="*/ 591784 w 594561"/>
                  <a:gd name="connsiteY1" fmla="*/ 206312 h 547224"/>
                  <a:gd name="connsiteX2" fmla="*/ 582717 w 594561"/>
                  <a:gd name="connsiteY2" fmla="*/ 139313 h 547224"/>
                  <a:gd name="connsiteX3" fmla="*/ 505601 w 594561"/>
                  <a:gd name="connsiteY3" fmla="*/ 66222 h 547224"/>
                  <a:gd name="connsiteX4" fmla="*/ 462905 w 594561"/>
                  <a:gd name="connsiteY4" fmla="*/ 26217 h 547224"/>
                  <a:gd name="connsiteX5" fmla="*/ 407609 w 594561"/>
                  <a:gd name="connsiteY5" fmla="*/ 714 h 547224"/>
                  <a:gd name="connsiteX6" fmla="*/ 346359 w 594561"/>
                  <a:gd name="connsiteY6" fmla="*/ 16716 h 547224"/>
                  <a:gd name="connsiteX7" fmla="*/ 226557 w 594561"/>
                  <a:gd name="connsiteY7" fmla="*/ 109337 h 547224"/>
                  <a:gd name="connsiteX8" fmla="*/ 6778 w 594561"/>
                  <a:gd name="connsiteY8" fmla="*/ 545068 h 547224"/>
                  <a:gd name="connsiteX9" fmla="*/ 566134 w 594561"/>
                  <a:gd name="connsiteY9" fmla="*/ 342367 h 547224"/>
                  <a:gd name="connsiteX0" fmla="*/ 566134 w 594561"/>
                  <a:gd name="connsiteY0" fmla="*/ 342367 h 547224"/>
                  <a:gd name="connsiteX1" fmla="*/ 591784 w 594561"/>
                  <a:gd name="connsiteY1" fmla="*/ 206312 h 547224"/>
                  <a:gd name="connsiteX2" fmla="*/ 582717 w 594561"/>
                  <a:gd name="connsiteY2" fmla="*/ 139313 h 547224"/>
                  <a:gd name="connsiteX3" fmla="*/ 505601 w 594561"/>
                  <a:gd name="connsiteY3" fmla="*/ 66222 h 547224"/>
                  <a:gd name="connsiteX4" fmla="*/ 462905 w 594561"/>
                  <a:gd name="connsiteY4" fmla="*/ 26217 h 547224"/>
                  <a:gd name="connsiteX5" fmla="*/ 407609 w 594561"/>
                  <a:gd name="connsiteY5" fmla="*/ 714 h 547224"/>
                  <a:gd name="connsiteX6" fmla="*/ 346359 w 594561"/>
                  <a:gd name="connsiteY6" fmla="*/ 16716 h 547224"/>
                  <a:gd name="connsiteX7" fmla="*/ 226557 w 594561"/>
                  <a:gd name="connsiteY7" fmla="*/ 109337 h 547224"/>
                  <a:gd name="connsiteX8" fmla="*/ 6778 w 594561"/>
                  <a:gd name="connsiteY8" fmla="*/ 545068 h 547224"/>
                  <a:gd name="connsiteX9" fmla="*/ 566134 w 594561"/>
                  <a:gd name="connsiteY9" fmla="*/ 342367 h 547224"/>
                  <a:gd name="connsiteX0" fmla="*/ 566134 w 594561"/>
                  <a:gd name="connsiteY0" fmla="*/ 342367 h 547224"/>
                  <a:gd name="connsiteX1" fmla="*/ 591784 w 594561"/>
                  <a:gd name="connsiteY1" fmla="*/ 206312 h 547224"/>
                  <a:gd name="connsiteX2" fmla="*/ 582717 w 594561"/>
                  <a:gd name="connsiteY2" fmla="*/ 139313 h 547224"/>
                  <a:gd name="connsiteX3" fmla="*/ 505601 w 594561"/>
                  <a:gd name="connsiteY3" fmla="*/ 66222 h 547224"/>
                  <a:gd name="connsiteX4" fmla="*/ 462905 w 594561"/>
                  <a:gd name="connsiteY4" fmla="*/ 26217 h 547224"/>
                  <a:gd name="connsiteX5" fmla="*/ 407609 w 594561"/>
                  <a:gd name="connsiteY5" fmla="*/ 714 h 547224"/>
                  <a:gd name="connsiteX6" fmla="*/ 346359 w 594561"/>
                  <a:gd name="connsiteY6" fmla="*/ 16716 h 547224"/>
                  <a:gd name="connsiteX7" fmla="*/ 226557 w 594561"/>
                  <a:gd name="connsiteY7" fmla="*/ 109337 h 547224"/>
                  <a:gd name="connsiteX8" fmla="*/ 6778 w 594561"/>
                  <a:gd name="connsiteY8" fmla="*/ 545068 h 547224"/>
                  <a:gd name="connsiteX9" fmla="*/ 566134 w 594561"/>
                  <a:gd name="connsiteY9" fmla="*/ 342367 h 547224"/>
                  <a:gd name="connsiteX0" fmla="*/ 566134 w 594561"/>
                  <a:gd name="connsiteY0" fmla="*/ 342367 h 547224"/>
                  <a:gd name="connsiteX1" fmla="*/ 591784 w 594561"/>
                  <a:gd name="connsiteY1" fmla="*/ 206312 h 547224"/>
                  <a:gd name="connsiteX2" fmla="*/ 582717 w 594561"/>
                  <a:gd name="connsiteY2" fmla="*/ 139313 h 547224"/>
                  <a:gd name="connsiteX3" fmla="*/ 505601 w 594561"/>
                  <a:gd name="connsiteY3" fmla="*/ 66222 h 547224"/>
                  <a:gd name="connsiteX4" fmla="*/ 462905 w 594561"/>
                  <a:gd name="connsiteY4" fmla="*/ 26217 h 547224"/>
                  <a:gd name="connsiteX5" fmla="*/ 407609 w 594561"/>
                  <a:gd name="connsiteY5" fmla="*/ 714 h 547224"/>
                  <a:gd name="connsiteX6" fmla="*/ 346359 w 594561"/>
                  <a:gd name="connsiteY6" fmla="*/ 16716 h 547224"/>
                  <a:gd name="connsiteX7" fmla="*/ 226557 w 594561"/>
                  <a:gd name="connsiteY7" fmla="*/ 109337 h 547224"/>
                  <a:gd name="connsiteX8" fmla="*/ 6778 w 594561"/>
                  <a:gd name="connsiteY8" fmla="*/ 545068 h 547224"/>
                  <a:gd name="connsiteX9" fmla="*/ 566134 w 594561"/>
                  <a:gd name="connsiteY9" fmla="*/ 342367 h 547224"/>
                  <a:gd name="connsiteX0" fmla="*/ 566134 w 594561"/>
                  <a:gd name="connsiteY0" fmla="*/ 342367 h 547224"/>
                  <a:gd name="connsiteX1" fmla="*/ 591784 w 594561"/>
                  <a:gd name="connsiteY1" fmla="*/ 206312 h 547224"/>
                  <a:gd name="connsiteX2" fmla="*/ 582717 w 594561"/>
                  <a:gd name="connsiteY2" fmla="*/ 139313 h 547224"/>
                  <a:gd name="connsiteX3" fmla="*/ 505601 w 594561"/>
                  <a:gd name="connsiteY3" fmla="*/ 66222 h 547224"/>
                  <a:gd name="connsiteX4" fmla="*/ 462905 w 594561"/>
                  <a:gd name="connsiteY4" fmla="*/ 26217 h 547224"/>
                  <a:gd name="connsiteX5" fmla="*/ 407609 w 594561"/>
                  <a:gd name="connsiteY5" fmla="*/ 714 h 547224"/>
                  <a:gd name="connsiteX6" fmla="*/ 346359 w 594561"/>
                  <a:gd name="connsiteY6" fmla="*/ 16716 h 547224"/>
                  <a:gd name="connsiteX7" fmla="*/ 226557 w 594561"/>
                  <a:gd name="connsiteY7" fmla="*/ 109337 h 547224"/>
                  <a:gd name="connsiteX8" fmla="*/ 6778 w 594561"/>
                  <a:gd name="connsiteY8" fmla="*/ 545068 h 547224"/>
                  <a:gd name="connsiteX9" fmla="*/ 566134 w 594561"/>
                  <a:gd name="connsiteY9" fmla="*/ 342367 h 547224"/>
                  <a:gd name="connsiteX0" fmla="*/ 566134 w 594561"/>
                  <a:gd name="connsiteY0" fmla="*/ 342367 h 547224"/>
                  <a:gd name="connsiteX1" fmla="*/ 591784 w 594561"/>
                  <a:gd name="connsiteY1" fmla="*/ 206312 h 547224"/>
                  <a:gd name="connsiteX2" fmla="*/ 582717 w 594561"/>
                  <a:gd name="connsiteY2" fmla="*/ 139313 h 547224"/>
                  <a:gd name="connsiteX3" fmla="*/ 505601 w 594561"/>
                  <a:gd name="connsiteY3" fmla="*/ 66222 h 547224"/>
                  <a:gd name="connsiteX4" fmla="*/ 462905 w 594561"/>
                  <a:gd name="connsiteY4" fmla="*/ 26217 h 547224"/>
                  <a:gd name="connsiteX5" fmla="*/ 407609 w 594561"/>
                  <a:gd name="connsiteY5" fmla="*/ 714 h 547224"/>
                  <a:gd name="connsiteX6" fmla="*/ 346359 w 594561"/>
                  <a:gd name="connsiteY6" fmla="*/ 16716 h 547224"/>
                  <a:gd name="connsiteX7" fmla="*/ 226557 w 594561"/>
                  <a:gd name="connsiteY7" fmla="*/ 109337 h 547224"/>
                  <a:gd name="connsiteX8" fmla="*/ 6778 w 594561"/>
                  <a:gd name="connsiteY8" fmla="*/ 545068 h 547224"/>
                  <a:gd name="connsiteX9" fmla="*/ 566134 w 594561"/>
                  <a:gd name="connsiteY9" fmla="*/ 342367 h 547224"/>
                  <a:gd name="connsiteX0" fmla="*/ 566134 w 592891"/>
                  <a:gd name="connsiteY0" fmla="*/ 342367 h 547224"/>
                  <a:gd name="connsiteX1" fmla="*/ 591784 w 592891"/>
                  <a:gd name="connsiteY1" fmla="*/ 206312 h 547224"/>
                  <a:gd name="connsiteX2" fmla="*/ 582717 w 592891"/>
                  <a:gd name="connsiteY2" fmla="*/ 139313 h 547224"/>
                  <a:gd name="connsiteX3" fmla="*/ 505601 w 592891"/>
                  <a:gd name="connsiteY3" fmla="*/ 66222 h 547224"/>
                  <a:gd name="connsiteX4" fmla="*/ 462905 w 592891"/>
                  <a:gd name="connsiteY4" fmla="*/ 26217 h 547224"/>
                  <a:gd name="connsiteX5" fmla="*/ 407609 w 592891"/>
                  <a:gd name="connsiteY5" fmla="*/ 714 h 547224"/>
                  <a:gd name="connsiteX6" fmla="*/ 346359 w 592891"/>
                  <a:gd name="connsiteY6" fmla="*/ 16716 h 547224"/>
                  <a:gd name="connsiteX7" fmla="*/ 226557 w 592891"/>
                  <a:gd name="connsiteY7" fmla="*/ 109337 h 547224"/>
                  <a:gd name="connsiteX8" fmla="*/ 6778 w 592891"/>
                  <a:gd name="connsiteY8" fmla="*/ 545068 h 547224"/>
                  <a:gd name="connsiteX9" fmla="*/ 566134 w 592891"/>
                  <a:gd name="connsiteY9" fmla="*/ 342367 h 547224"/>
                  <a:gd name="connsiteX0" fmla="*/ 566134 w 593533"/>
                  <a:gd name="connsiteY0" fmla="*/ 342367 h 547224"/>
                  <a:gd name="connsiteX1" fmla="*/ 591784 w 593533"/>
                  <a:gd name="connsiteY1" fmla="*/ 206312 h 547224"/>
                  <a:gd name="connsiteX2" fmla="*/ 582717 w 593533"/>
                  <a:gd name="connsiteY2" fmla="*/ 139313 h 547224"/>
                  <a:gd name="connsiteX3" fmla="*/ 505601 w 593533"/>
                  <a:gd name="connsiteY3" fmla="*/ 66222 h 547224"/>
                  <a:gd name="connsiteX4" fmla="*/ 462905 w 593533"/>
                  <a:gd name="connsiteY4" fmla="*/ 26217 h 547224"/>
                  <a:gd name="connsiteX5" fmla="*/ 407609 w 593533"/>
                  <a:gd name="connsiteY5" fmla="*/ 714 h 547224"/>
                  <a:gd name="connsiteX6" fmla="*/ 346359 w 593533"/>
                  <a:gd name="connsiteY6" fmla="*/ 16716 h 547224"/>
                  <a:gd name="connsiteX7" fmla="*/ 226557 w 593533"/>
                  <a:gd name="connsiteY7" fmla="*/ 109337 h 547224"/>
                  <a:gd name="connsiteX8" fmla="*/ 6778 w 593533"/>
                  <a:gd name="connsiteY8" fmla="*/ 545068 h 547224"/>
                  <a:gd name="connsiteX9" fmla="*/ 566134 w 593533"/>
                  <a:gd name="connsiteY9" fmla="*/ 342367 h 547224"/>
                  <a:gd name="connsiteX0" fmla="*/ 566134 w 593533"/>
                  <a:gd name="connsiteY0" fmla="*/ 342367 h 547224"/>
                  <a:gd name="connsiteX1" fmla="*/ 591784 w 593533"/>
                  <a:gd name="connsiteY1" fmla="*/ 206312 h 547224"/>
                  <a:gd name="connsiteX2" fmla="*/ 582717 w 593533"/>
                  <a:gd name="connsiteY2" fmla="*/ 139313 h 547224"/>
                  <a:gd name="connsiteX3" fmla="*/ 505601 w 593533"/>
                  <a:gd name="connsiteY3" fmla="*/ 66222 h 547224"/>
                  <a:gd name="connsiteX4" fmla="*/ 462905 w 593533"/>
                  <a:gd name="connsiteY4" fmla="*/ 26217 h 547224"/>
                  <a:gd name="connsiteX5" fmla="*/ 407609 w 593533"/>
                  <a:gd name="connsiteY5" fmla="*/ 714 h 547224"/>
                  <a:gd name="connsiteX6" fmla="*/ 346359 w 593533"/>
                  <a:gd name="connsiteY6" fmla="*/ 16716 h 547224"/>
                  <a:gd name="connsiteX7" fmla="*/ 226557 w 593533"/>
                  <a:gd name="connsiteY7" fmla="*/ 109337 h 547224"/>
                  <a:gd name="connsiteX8" fmla="*/ 6778 w 593533"/>
                  <a:gd name="connsiteY8" fmla="*/ 545068 h 547224"/>
                  <a:gd name="connsiteX9" fmla="*/ 566134 w 593533"/>
                  <a:gd name="connsiteY9" fmla="*/ 342367 h 547224"/>
                  <a:gd name="connsiteX0" fmla="*/ 577528 w 604927"/>
                  <a:gd name="connsiteY0" fmla="*/ 342367 h 547224"/>
                  <a:gd name="connsiteX1" fmla="*/ 603178 w 604927"/>
                  <a:gd name="connsiteY1" fmla="*/ 206312 h 547224"/>
                  <a:gd name="connsiteX2" fmla="*/ 594111 w 604927"/>
                  <a:gd name="connsiteY2" fmla="*/ 139313 h 547224"/>
                  <a:gd name="connsiteX3" fmla="*/ 516995 w 604927"/>
                  <a:gd name="connsiteY3" fmla="*/ 66222 h 547224"/>
                  <a:gd name="connsiteX4" fmla="*/ 474299 w 604927"/>
                  <a:gd name="connsiteY4" fmla="*/ 26217 h 547224"/>
                  <a:gd name="connsiteX5" fmla="*/ 419003 w 604927"/>
                  <a:gd name="connsiteY5" fmla="*/ 714 h 547224"/>
                  <a:gd name="connsiteX6" fmla="*/ 357753 w 604927"/>
                  <a:gd name="connsiteY6" fmla="*/ 16716 h 547224"/>
                  <a:gd name="connsiteX7" fmla="*/ 237951 w 604927"/>
                  <a:gd name="connsiteY7" fmla="*/ 109337 h 547224"/>
                  <a:gd name="connsiteX8" fmla="*/ 145526 w 604927"/>
                  <a:gd name="connsiteY8" fmla="*/ 276825 h 547224"/>
                  <a:gd name="connsiteX9" fmla="*/ 18172 w 604927"/>
                  <a:gd name="connsiteY9" fmla="*/ 545068 h 547224"/>
                  <a:gd name="connsiteX10" fmla="*/ 577528 w 604927"/>
                  <a:gd name="connsiteY10" fmla="*/ 342367 h 547224"/>
                  <a:gd name="connsiteX0" fmla="*/ 593211 w 620610"/>
                  <a:gd name="connsiteY0" fmla="*/ 342367 h 547224"/>
                  <a:gd name="connsiteX1" fmla="*/ 618861 w 620610"/>
                  <a:gd name="connsiteY1" fmla="*/ 206312 h 547224"/>
                  <a:gd name="connsiteX2" fmla="*/ 609794 w 620610"/>
                  <a:gd name="connsiteY2" fmla="*/ 139313 h 547224"/>
                  <a:gd name="connsiteX3" fmla="*/ 532678 w 620610"/>
                  <a:gd name="connsiteY3" fmla="*/ 66222 h 547224"/>
                  <a:gd name="connsiteX4" fmla="*/ 489982 w 620610"/>
                  <a:gd name="connsiteY4" fmla="*/ 26217 h 547224"/>
                  <a:gd name="connsiteX5" fmla="*/ 434686 w 620610"/>
                  <a:gd name="connsiteY5" fmla="*/ 714 h 547224"/>
                  <a:gd name="connsiteX6" fmla="*/ 373436 w 620610"/>
                  <a:gd name="connsiteY6" fmla="*/ 16716 h 547224"/>
                  <a:gd name="connsiteX7" fmla="*/ 253634 w 620610"/>
                  <a:gd name="connsiteY7" fmla="*/ 109337 h 547224"/>
                  <a:gd name="connsiteX8" fmla="*/ 161209 w 620610"/>
                  <a:gd name="connsiteY8" fmla="*/ 276825 h 547224"/>
                  <a:gd name="connsiteX9" fmla="*/ 73050 w 620610"/>
                  <a:gd name="connsiteY9" fmla="*/ 410322 h 547224"/>
                  <a:gd name="connsiteX10" fmla="*/ 33855 w 620610"/>
                  <a:gd name="connsiteY10" fmla="*/ 545068 h 547224"/>
                  <a:gd name="connsiteX11" fmla="*/ 593211 w 620610"/>
                  <a:gd name="connsiteY11" fmla="*/ 342367 h 547224"/>
                  <a:gd name="connsiteX0" fmla="*/ 587040 w 614439"/>
                  <a:gd name="connsiteY0" fmla="*/ 342367 h 545174"/>
                  <a:gd name="connsiteX1" fmla="*/ 612690 w 614439"/>
                  <a:gd name="connsiteY1" fmla="*/ 206312 h 545174"/>
                  <a:gd name="connsiteX2" fmla="*/ 603623 w 614439"/>
                  <a:gd name="connsiteY2" fmla="*/ 139313 h 545174"/>
                  <a:gd name="connsiteX3" fmla="*/ 526507 w 614439"/>
                  <a:gd name="connsiteY3" fmla="*/ 66222 h 545174"/>
                  <a:gd name="connsiteX4" fmla="*/ 483811 w 614439"/>
                  <a:gd name="connsiteY4" fmla="*/ 26217 h 545174"/>
                  <a:gd name="connsiteX5" fmla="*/ 428515 w 614439"/>
                  <a:gd name="connsiteY5" fmla="*/ 714 h 545174"/>
                  <a:gd name="connsiteX6" fmla="*/ 367265 w 614439"/>
                  <a:gd name="connsiteY6" fmla="*/ 16716 h 545174"/>
                  <a:gd name="connsiteX7" fmla="*/ 247463 w 614439"/>
                  <a:gd name="connsiteY7" fmla="*/ 109337 h 545174"/>
                  <a:gd name="connsiteX8" fmla="*/ 155038 w 614439"/>
                  <a:gd name="connsiteY8" fmla="*/ 276825 h 545174"/>
                  <a:gd name="connsiteX9" fmla="*/ 66879 w 614439"/>
                  <a:gd name="connsiteY9" fmla="*/ 410322 h 545174"/>
                  <a:gd name="connsiteX10" fmla="*/ 27684 w 614439"/>
                  <a:gd name="connsiteY10" fmla="*/ 545068 h 545174"/>
                  <a:gd name="connsiteX11" fmla="*/ 502074 w 614439"/>
                  <a:gd name="connsiteY11" fmla="*/ 431312 h 545174"/>
                  <a:gd name="connsiteX12" fmla="*/ 587040 w 614439"/>
                  <a:gd name="connsiteY12" fmla="*/ 342367 h 545174"/>
                  <a:gd name="connsiteX0" fmla="*/ 576594 w 603993"/>
                  <a:gd name="connsiteY0" fmla="*/ 342367 h 545068"/>
                  <a:gd name="connsiteX1" fmla="*/ 602244 w 603993"/>
                  <a:gd name="connsiteY1" fmla="*/ 206312 h 545068"/>
                  <a:gd name="connsiteX2" fmla="*/ 593177 w 603993"/>
                  <a:gd name="connsiteY2" fmla="*/ 139313 h 545068"/>
                  <a:gd name="connsiteX3" fmla="*/ 516061 w 603993"/>
                  <a:gd name="connsiteY3" fmla="*/ 66222 h 545068"/>
                  <a:gd name="connsiteX4" fmla="*/ 473365 w 603993"/>
                  <a:gd name="connsiteY4" fmla="*/ 26217 h 545068"/>
                  <a:gd name="connsiteX5" fmla="*/ 418069 w 603993"/>
                  <a:gd name="connsiteY5" fmla="*/ 714 h 545068"/>
                  <a:gd name="connsiteX6" fmla="*/ 356819 w 603993"/>
                  <a:gd name="connsiteY6" fmla="*/ 16716 h 545068"/>
                  <a:gd name="connsiteX7" fmla="*/ 237017 w 603993"/>
                  <a:gd name="connsiteY7" fmla="*/ 109337 h 545068"/>
                  <a:gd name="connsiteX8" fmla="*/ 144592 w 603993"/>
                  <a:gd name="connsiteY8" fmla="*/ 276825 h 545068"/>
                  <a:gd name="connsiteX9" fmla="*/ 56433 w 603993"/>
                  <a:gd name="connsiteY9" fmla="*/ 410322 h 545068"/>
                  <a:gd name="connsiteX10" fmla="*/ 17238 w 603993"/>
                  <a:gd name="connsiteY10" fmla="*/ 545068 h 545068"/>
                  <a:gd name="connsiteX11" fmla="*/ 346097 w 603993"/>
                  <a:gd name="connsiteY11" fmla="*/ 473853 h 545068"/>
                  <a:gd name="connsiteX12" fmla="*/ 491628 w 603993"/>
                  <a:gd name="connsiteY12" fmla="*/ 431312 h 545068"/>
                  <a:gd name="connsiteX13" fmla="*/ 576594 w 603993"/>
                  <a:gd name="connsiteY13" fmla="*/ 342367 h 545068"/>
                  <a:gd name="connsiteX0" fmla="*/ 564123 w 591522"/>
                  <a:gd name="connsiteY0" fmla="*/ 342367 h 545068"/>
                  <a:gd name="connsiteX1" fmla="*/ 589773 w 591522"/>
                  <a:gd name="connsiteY1" fmla="*/ 206312 h 545068"/>
                  <a:gd name="connsiteX2" fmla="*/ 580706 w 591522"/>
                  <a:gd name="connsiteY2" fmla="*/ 139313 h 545068"/>
                  <a:gd name="connsiteX3" fmla="*/ 503590 w 591522"/>
                  <a:gd name="connsiteY3" fmla="*/ 66222 h 545068"/>
                  <a:gd name="connsiteX4" fmla="*/ 460894 w 591522"/>
                  <a:gd name="connsiteY4" fmla="*/ 26217 h 545068"/>
                  <a:gd name="connsiteX5" fmla="*/ 405598 w 591522"/>
                  <a:gd name="connsiteY5" fmla="*/ 714 h 545068"/>
                  <a:gd name="connsiteX6" fmla="*/ 344348 w 591522"/>
                  <a:gd name="connsiteY6" fmla="*/ 16716 h 545068"/>
                  <a:gd name="connsiteX7" fmla="*/ 224546 w 591522"/>
                  <a:gd name="connsiteY7" fmla="*/ 109337 h 545068"/>
                  <a:gd name="connsiteX8" fmla="*/ 132121 w 591522"/>
                  <a:gd name="connsiteY8" fmla="*/ 276825 h 545068"/>
                  <a:gd name="connsiteX9" fmla="*/ 43962 w 591522"/>
                  <a:gd name="connsiteY9" fmla="*/ 410322 h 545068"/>
                  <a:gd name="connsiteX10" fmla="*/ 4767 w 591522"/>
                  <a:gd name="connsiteY10" fmla="*/ 545068 h 545068"/>
                  <a:gd name="connsiteX11" fmla="*/ 150033 w 591522"/>
                  <a:gd name="connsiteY11" fmla="*/ 513594 h 545068"/>
                  <a:gd name="connsiteX12" fmla="*/ 333626 w 591522"/>
                  <a:gd name="connsiteY12" fmla="*/ 473853 h 545068"/>
                  <a:gd name="connsiteX13" fmla="*/ 479157 w 591522"/>
                  <a:gd name="connsiteY13" fmla="*/ 431312 h 545068"/>
                  <a:gd name="connsiteX14" fmla="*/ 564123 w 591522"/>
                  <a:gd name="connsiteY14" fmla="*/ 342367 h 545068"/>
                  <a:gd name="connsiteX0" fmla="*/ 563522 w 590921"/>
                  <a:gd name="connsiteY0" fmla="*/ 342367 h 545068"/>
                  <a:gd name="connsiteX1" fmla="*/ 589172 w 590921"/>
                  <a:gd name="connsiteY1" fmla="*/ 206312 h 545068"/>
                  <a:gd name="connsiteX2" fmla="*/ 580105 w 590921"/>
                  <a:gd name="connsiteY2" fmla="*/ 139313 h 545068"/>
                  <a:gd name="connsiteX3" fmla="*/ 502989 w 590921"/>
                  <a:gd name="connsiteY3" fmla="*/ 66222 h 545068"/>
                  <a:gd name="connsiteX4" fmla="*/ 460293 w 590921"/>
                  <a:gd name="connsiteY4" fmla="*/ 26217 h 545068"/>
                  <a:gd name="connsiteX5" fmla="*/ 404997 w 590921"/>
                  <a:gd name="connsiteY5" fmla="*/ 714 h 545068"/>
                  <a:gd name="connsiteX6" fmla="*/ 343747 w 590921"/>
                  <a:gd name="connsiteY6" fmla="*/ 16716 h 545068"/>
                  <a:gd name="connsiteX7" fmla="*/ 223945 w 590921"/>
                  <a:gd name="connsiteY7" fmla="*/ 109337 h 545068"/>
                  <a:gd name="connsiteX8" fmla="*/ 131520 w 590921"/>
                  <a:gd name="connsiteY8" fmla="*/ 276825 h 545068"/>
                  <a:gd name="connsiteX9" fmla="*/ 84502 w 590921"/>
                  <a:gd name="connsiteY9" fmla="*/ 346233 h 545068"/>
                  <a:gd name="connsiteX10" fmla="*/ 43361 w 590921"/>
                  <a:gd name="connsiteY10" fmla="*/ 410322 h 545068"/>
                  <a:gd name="connsiteX11" fmla="*/ 4166 w 590921"/>
                  <a:gd name="connsiteY11" fmla="*/ 545068 h 545068"/>
                  <a:gd name="connsiteX12" fmla="*/ 149432 w 590921"/>
                  <a:gd name="connsiteY12" fmla="*/ 513594 h 545068"/>
                  <a:gd name="connsiteX13" fmla="*/ 333025 w 590921"/>
                  <a:gd name="connsiteY13" fmla="*/ 473853 h 545068"/>
                  <a:gd name="connsiteX14" fmla="*/ 478556 w 590921"/>
                  <a:gd name="connsiteY14" fmla="*/ 431312 h 545068"/>
                  <a:gd name="connsiteX15" fmla="*/ 563522 w 590921"/>
                  <a:gd name="connsiteY15" fmla="*/ 342367 h 545068"/>
                  <a:gd name="connsiteX0" fmla="*/ 563522 w 590921"/>
                  <a:gd name="connsiteY0" fmla="*/ 342367 h 545068"/>
                  <a:gd name="connsiteX1" fmla="*/ 589172 w 590921"/>
                  <a:gd name="connsiteY1" fmla="*/ 206312 h 545068"/>
                  <a:gd name="connsiteX2" fmla="*/ 580105 w 590921"/>
                  <a:gd name="connsiteY2" fmla="*/ 139313 h 545068"/>
                  <a:gd name="connsiteX3" fmla="*/ 502989 w 590921"/>
                  <a:gd name="connsiteY3" fmla="*/ 66222 h 545068"/>
                  <a:gd name="connsiteX4" fmla="*/ 460293 w 590921"/>
                  <a:gd name="connsiteY4" fmla="*/ 26217 h 545068"/>
                  <a:gd name="connsiteX5" fmla="*/ 404997 w 590921"/>
                  <a:gd name="connsiteY5" fmla="*/ 714 h 545068"/>
                  <a:gd name="connsiteX6" fmla="*/ 343747 w 590921"/>
                  <a:gd name="connsiteY6" fmla="*/ 16716 h 545068"/>
                  <a:gd name="connsiteX7" fmla="*/ 223945 w 590921"/>
                  <a:gd name="connsiteY7" fmla="*/ 109337 h 545068"/>
                  <a:gd name="connsiteX8" fmla="*/ 140476 w 590921"/>
                  <a:gd name="connsiteY8" fmla="*/ 277944 h 545068"/>
                  <a:gd name="connsiteX9" fmla="*/ 84502 w 590921"/>
                  <a:gd name="connsiteY9" fmla="*/ 346233 h 545068"/>
                  <a:gd name="connsiteX10" fmla="*/ 43361 w 590921"/>
                  <a:gd name="connsiteY10" fmla="*/ 410322 h 545068"/>
                  <a:gd name="connsiteX11" fmla="*/ 4166 w 590921"/>
                  <a:gd name="connsiteY11" fmla="*/ 545068 h 545068"/>
                  <a:gd name="connsiteX12" fmla="*/ 149432 w 590921"/>
                  <a:gd name="connsiteY12" fmla="*/ 513594 h 545068"/>
                  <a:gd name="connsiteX13" fmla="*/ 333025 w 590921"/>
                  <a:gd name="connsiteY13" fmla="*/ 473853 h 545068"/>
                  <a:gd name="connsiteX14" fmla="*/ 478556 w 590921"/>
                  <a:gd name="connsiteY14" fmla="*/ 431312 h 545068"/>
                  <a:gd name="connsiteX15" fmla="*/ 563522 w 590921"/>
                  <a:gd name="connsiteY15" fmla="*/ 342367 h 545068"/>
                  <a:gd name="connsiteX0" fmla="*/ 563522 w 590921"/>
                  <a:gd name="connsiteY0" fmla="*/ 342367 h 545068"/>
                  <a:gd name="connsiteX1" fmla="*/ 589172 w 590921"/>
                  <a:gd name="connsiteY1" fmla="*/ 206312 h 545068"/>
                  <a:gd name="connsiteX2" fmla="*/ 580105 w 590921"/>
                  <a:gd name="connsiteY2" fmla="*/ 139313 h 545068"/>
                  <a:gd name="connsiteX3" fmla="*/ 502989 w 590921"/>
                  <a:gd name="connsiteY3" fmla="*/ 66222 h 545068"/>
                  <a:gd name="connsiteX4" fmla="*/ 460293 w 590921"/>
                  <a:gd name="connsiteY4" fmla="*/ 26217 h 545068"/>
                  <a:gd name="connsiteX5" fmla="*/ 404997 w 590921"/>
                  <a:gd name="connsiteY5" fmla="*/ 714 h 545068"/>
                  <a:gd name="connsiteX6" fmla="*/ 343747 w 590921"/>
                  <a:gd name="connsiteY6" fmla="*/ 16716 h 545068"/>
                  <a:gd name="connsiteX7" fmla="*/ 223945 w 590921"/>
                  <a:gd name="connsiteY7" fmla="*/ 109337 h 545068"/>
                  <a:gd name="connsiteX8" fmla="*/ 146073 w 590921"/>
                  <a:gd name="connsiteY8" fmla="*/ 277944 h 545068"/>
                  <a:gd name="connsiteX9" fmla="*/ 84502 w 590921"/>
                  <a:gd name="connsiteY9" fmla="*/ 346233 h 545068"/>
                  <a:gd name="connsiteX10" fmla="*/ 43361 w 590921"/>
                  <a:gd name="connsiteY10" fmla="*/ 410322 h 545068"/>
                  <a:gd name="connsiteX11" fmla="*/ 4166 w 590921"/>
                  <a:gd name="connsiteY11" fmla="*/ 545068 h 545068"/>
                  <a:gd name="connsiteX12" fmla="*/ 149432 w 590921"/>
                  <a:gd name="connsiteY12" fmla="*/ 513594 h 545068"/>
                  <a:gd name="connsiteX13" fmla="*/ 333025 w 590921"/>
                  <a:gd name="connsiteY13" fmla="*/ 473853 h 545068"/>
                  <a:gd name="connsiteX14" fmla="*/ 478556 w 590921"/>
                  <a:gd name="connsiteY14" fmla="*/ 431312 h 545068"/>
                  <a:gd name="connsiteX15" fmla="*/ 563522 w 590921"/>
                  <a:gd name="connsiteY15" fmla="*/ 342367 h 545068"/>
                  <a:gd name="connsiteX0" fmla="*/ 563522 w 590921"/>
                  <a:gd name="connsiteY0" fmla="*/ 342367 h 545068"/>
                  <a:gd name="connsiteX1" fmla="*/ 589172 w 590921"/>
                  <a:gd name="connsiteY1" fmla="*/ 206312 h 545068"/>
                  <a:gd name="connsiteX2" fmla="*/ 580105 w 590921"/>
                  <a:gd name="connsiteY2" fmla="*/ 139313 h 545068"/>
                  <a:gd name="connsiteX3" fmla="*/ 502989 w 590921"/>
                  <a:gd name="connsiteY3" fmla="*/ 66222 h 545068"/>
                  <a:gd name="connsiteX4" fmla="*/ 460293 w 590921"/>
                  <a:gd name="connsiteY4" fmla="*/ 26217 h 545068"/>
                  <a:gd name="connsiteX5" fmla="*/ 404997 w 590921"/>
                  <a:gd name="connsiteY5" fmla="*/ 714 h 545068"/>
                  <a:gd name="connsiteX6" fmla="*/ 343747 w 590921"/>
                  <a:gd name="connsiteY6" fmla="*/ 16716 h 545068"/>
                  <a:gd name="connsiteX7" fmla="*/ 223945 w 590921"/>
                  <a:gd name="connsiteY7" fmla="*/ 109337 h 545068"/>
                  <a:gd name="connsiteX8" fmla="*/ 146073 w 590921"/>
                  <a:gd name="connsiteY8" fmla="*/ 277944 h 545068"/>
                  <a:gd name="connsiteX9" fmla="*/ 84502 w 590921"/>
                  <a:gd name="connsiteY9" fmla="*/ 346233 h 545068"/>
                  <a:gd name="connsiteX10" fmla="*/ 43361 w 590921"/>
                  <a:gd name="connsiteY10" fmla="*/ 410322 h 545068"/>
                  <a:gd name="connsiteX11" fmla="*/ 4166 w 590921"/>
                  <a:gd name="connsiteY11" fmla="*/ 545068 h 545068"/>
                  <a:gd name="connsiteX12" fmla="*/ 150551 w 590921"/>
                  <a:gd name="connsiteY12" fmla="*/ 501280 h 545068"/>
                  <a:gd name="connsiteX13" fmla="*/ 333025 w 590921"/>
                  <a:gd name="connsiteY13" fmla="*/ 473853 h 545068"/>
                  <a:gd name="connsiteX14" fmla="*/ 478556 w 590921"/>
                  <a:gd name="connsiteY14" fmla="*/ 431312 h 545068"/>
                  <a:gd name="connsiteX15" fmla="*/ 563522 w 590921"/>
                  <a:gd name="connsiteY15" fmla="*/ 342367 h 545068"/>
                  <a:gd name="connsiteX0" fmla="*/ 563522 w 590921"/>
                  <a:gd name="connsiteY0" fmla="*/ 342367 h 545068"/>
                  <a:gd name="connsiteX1" fmla="*/ 589172 w 590921"/>
                  <a:gd name="connsiteY1" fmla="*/ 206312 h 545068"/>
                  <a:gd name="connsiteX2" fmla="*/ 580105 w 590921"/>
                  <a:gd name="connsiteY2" fmla="*/ 139313 h 545068"/>
                  <a:gd name="connsiteX3" fmla="*/ 502989 w 590921"/>
                  <a:gd name="connsiteY3" fmla="*/ 66222 h 545068"/>
                  <a:gd name="connsiteX4" fmla="*/ 460293 w 590921"/>
                  <a:gd name="connsiteY4" fmla="*/ 26217 h 545068"/>
                  <a:gd name="connsiteX5" fmla="*/ 404997 w 590921"/>
                  <a:gd name="connsiteY5" fmla="*/ 714 h 545068"/>
                  <a:gd name="connsiteX6" fmla="*/ 343747 w 590921"/>
                  <a:gd name="connsiteY6" fmla="*/ 16716 h 545068"/>
                  <a:gd name="connsiteX7" fmla="*/ 223945 w 590921"/>
                  <a:gd name="connsiteY7" fmla="*/ 109337 h 545068"/>
                  <a:gd name="connsiteX8" fmla="*/ 146073 w 590921"/>
                  <a:gd name="connsiteY8" fmla="*/ 277944 h 545068"/>
                  <a:gd name="connsiteX9" fmla="*/ 84502 w 590921"/>
                  <a:gd name="connsiteY9" fmla="*/ 346233 h 545068"/>
                  <a:gd name="connsiteX10" fmla="*/ 43361 w 590921"/>
                  <a:gd name="connsiteY10" fmla="*/ 410322 h 545068"/>
                  <a:gd name="connsiteX11" fmla="*/ 4166 w 590921"/>
                  <a:gd name="connsiteY11" fmla="*/ 545068 h 545068"/>
                  <a:gd name="connsiteX12" fmla="*/ 147193 w 590921"/>
                  <a:gd name="connsiteY12" fmla="*/ 495683 h 545068"/>
                  <a:gd name="connsiteX13" fmla="*/ 333025 w 590921"/>
                  <a:gd name="connsiteY13" fmla="*/ 473853 h 545068"/>
                  <a:gd name="connsiteX14" fmla="*/ 478556 w 590921"/>
                  <a:gd name="connsiteY14" fmla="*/ 431312 h 545068"/>
                  <a:gd name="connsiteX15" fmla="*/ 563522 w 590921"/>
                  <a:gd name="connsiteY15" fmla="*/ 342367 h 545068"/>
                  <a:gd name="connsiteX0" fmla="*/ 564401 w 591800"/>
                  <a:gd name="connsiteY0" fmla="*/ 342367 h 545068"/>
                  <a:gd name="connsiteX1" fmla="*/ 590051 w 591800"/>
                  <a:gd name="connsiteY1" fmla="*/ 206312 h 545068"/>
                  <a:gd name="connsiteX2" fmla="*/ 580984 w 591800"/>
                  <a:gd name="connsiteY2" fmla="*/ 139313 h 545068"/>
                  <a:gd name="connsiteX3" fmla="*/ 503868 w 591800"/>
                  <a:gd name="connsiteY3" fmla="*/ 66222 h 545068"/>
                  <a:gd name="connsiteX4" fmla="*/ 461172 w 591800"/>
                  <a:gd name="connsiteY4" fmla="*/ 26217 h 545068"/>
                  <a:gd name="connsiteX5" fmla="*/ 405876 w 591800"/>
                  <a:gd name="connsiteY5" fmla="*/ 714 h 545068"/>
                  <a:gd name="connsiteX6" fmla="*/ 344626 w 591800"/>
                  <a:gd name="connsiteY6" fmla="*/ 16716 h 545068"/>
                  <a:gd name="connsiteX7" fmla="*/ 224824 w 591800"/>
                  <a:gd name="connsiteY7" fmla="*/ 109337 h 545068"/>
                  <a:gd name="connsiteX8" fmla="*/ 146952 w 591800"/>
                  <a:gd name="connsiteY8" fmla="*/ 277944 h 545068"/>
                  <a:gd name="connsiteX9" fmla="*/ 85381 w 591800"/>
                  <a:gd name="connsiteY9" fmla="*/ 346233 h 545068"/>
                  <a:gd name="connsiteX10" fmla="*/ 34165 w 591800"/>
                  <a:gd name="connsiteY10" fmla="*/ 415919 h 545068"/>
                  <a:gd name="connsiteX11" fmla="*/ 5045 w 591800"/>
                  <a:gd name="connsiteY11" fmla="*/ 545068 h 545068"/>
                  <a:gd name="connsiteX12" fmla="*/ 148072 w 591800"/>
                  <a:gd name="connsiteY12" fmla="*/ 495683 h 545068"/>
                  <a:gd name="connsiteX13" fmla="*/ 333904 w 591800"/>
                  <a:gd name="connsiteY13" fmla="*/ 473853 h 545068"/>
                  <a:gd name="connsiteX14" fmla="*/ 479435 w 591800"/>
                  <a:gd name="connsiteY14" fmla="*/ 431312 h 545068"/>
                  <a:gd name="connsiteX15" fmla="*/ 564401 w 591800"/>
                  <a:gd name="connsiteY15" fmla="*/ 342367 h 545068"/>
                  <a:gd name="connsiteX0" fmla="*/ 564401 w 591800"/>
                  <a:gd name="connsiteY0" fmla="*/ 342367 h 545068"/>
                  <a:gd name="connsiteX1" fmla="*/ 590051 w 591800"/>
                  <a:gd name="connsiteY1" fmla="*/ 206312 h 545068"/>
                  <a:gd name="connsiteX2" fmla="*/ 580984 w 591800"/>
                  <a:gd name="connsiteY2" fmla="*/ 139313 h 545068"/>
                  <a:gd name="connsiteX3" fmla="*/ 503868 w 591800"/>
                  <a:gd name="connsiteY3" fmla="*/ 66222 h 545068"/>
                  <a:gd name="connsiteX4" fmla="*/ 461172 w 591800"/>
                  <a:gd name="connsiteY4" fmla="*/ 26217 h 545068"/>
                  <a:gd name="connsiteX5" fmla="*/ 405876 w 591800"/>
                  <a:gd name="connsiteY5" fmla="*/ 714 h 545068"/>
                  <a:gd name="connsiteX6" fmla="*/ 344626 w 591800"/>
                  <a:gd name="connsiteY6" fmla="*/ 16716 h 545068"/>
                  <a:gd name="connsiteX7" fmla="*/ 224824 w 591800"/>
                  <a:gd name="connsiteY7" fmla="*/ 109337 h 545068"/>
                  <a:gd name="connsiteX8" fmla="*/ 146952 w 591800"/>
                  <a:gd name="connsiteY8" fmla="*/ 277944 h 545068"/>
                  <a:gd name="connsiteX9" fmla="*/ 85381 w 591800"/>
                  <a:gd name="connsiteY9" fmla="*/ 346233 h 545068"/>
                  <a:gd name="connsiteX10" fmla="*/ 34165 w 591800"/>
                  <a:gd name="connsiteY10" fmla="*/ 415919 h 545068"/>
                  <a:gd name="connsiteX11" fmla="*/ 5045 w 591800"/>
                  <a:gd name="connsiteY11" fmla="*/ 545068 h 545068"/>
                  <a:gd name="connsiteX12" fmla="*/ 148072 w 591800"/>
                  <a:gd name="connsiteY12" fmla="*/ 495683 h 545068"/>
                  <a:gd name="connsiteX13" fmla="*/ 333904 w 591800"/>
                  <a:gd name="connsiteY13" fmla="*/ 473853 h 545068"/>
                  <a:gd name="connsiteX14" fmla="*/ 479435 w 591800"/>
                  <a:gd name="connsiteY14" fmla="*/ 431312 h 545068"/>
                  <a:gd name="connsiteX15" fmla="*/ 564401 w 591800"/>
                  <a:gd name="connsiteY15" fmla="*/ 342367 h 545068"/>
                  <a:gd name="connsiteX0" fmla="*/ 564401 w 591800"/>
                  <a:gd name="connsiteY0" fmla="*/ 342367 h 545068"/>
                  <a:gd name="connsiteX1" fmla="*/ 590051 w 591800"/>
                  <a:gd name="connsiteY1" fmla="*/ 206312 h 545068"/>
                  <a:gd name="connsiteX2" fmla="*/ 580984 w 591800"/>
                  <a:gd name="connsiteY2" fmla="*/ 139313 h 545068"/>
                  <a:gd name="connsiteX3" fmla="*/ 503868 w 591800"/>
                  <a:gd name="connsiteY3" fmla="*/ 66222 h 545068"/>
                  <a:gd name="connsiteX4" fmla="*/ 461172 w 591800"/>
                  <a:gd name="connsiteY4" fmla="*/ 26217 h 545068"/>
                  <a:gd name="connsiteX5" fmla="*/ 405876 w 591800"/>
                  <a:gd name="connsiteY5" fmla="*/ 714 h 545068"/>
                  <a:gd name="connsiteX6" fmla="*/ 344626 w 591800"/>
                  <a:gd name="connsiteY6" fmla="*/ 16716 h 545068"/>
                  <a:gd name="connsiteX7" fmla="*/ 224824 w 591800"/>
                  <a:gd name="connsiteY7" fmla="*/ 109337 h 545068"/>
                  <a:gd name="connsiteX8" fmla="*/ 146952 w 591800"/>
                  <a:gd name="connsiteY8" fmla="*/ 277944 h 545068"/>
                  <a:gd name="connsiteX9" fmla="*/ 85381 w 591800"/>
                  <a:gd name="connsiteY9" fmla="*/ 346233 h 545068"/>
                  <a:gd name="connsiteX10" fmla="*/ 34165 w 591800"/>
                  <a:gd name="connsiteY10" fmla="*/ 415919 h 545068"/>
                  <a:gd name="connsiteX11" fmla="*/ 5045 w 591800"/>
                  <a:gd name="connsiteY11" fmla="*/ 545068 h 545068"/>
                  <a:gd name="connsiteX12" fmla="*/ 148072 w 591800"/>
                  <a:gd name="connsiteY12" fmla="*/ 495683 h 545068"/>
                  <a:gd name="connsiteX13" fmla="*/ 333904 w 591800"/>
                  <a:gd name="connsiteY13" fmla="*/ 473853 h 545068"/>
                  <a:gd name="connsiteX14" fmla="*/ 479435 w 591800"/>
                  <a:gd name="connsiteY14" fmla="*/ 431312 h 545068"/>
                  <a:gd name="connsiteX15" fmla="*/ 564401 w 591800"/>
                  <a:gd name="connsiteY15" fmla="*/ 342367 h 545068"/>
                  <a:gd name="connsiteX0" fmla="*/ 564401 w 591800"/>
                  <a:gd name="connsiteY0" fmla="*/ 342367 h 545068"/>
                  <a:gd name="connsiteX1" fmla="*/ 590051 w 591800"/>
                  <a:gd name="connsiteY1" fmla="*/ 206312 h 545068"/>
                  <a:gd name="connsiteX2" fmla="*/ 580984 w 591800"/>
                  <a:gd name="connsiteY2" fmla="*/ 139313 h 545068"/>
                  <a:gd name="connsiteX3" fmla="*/ 503868 w 591800"/>
                  <a:gd name="connsiteY3" fmla="*/ 66222 h 545068"/>
                  <a:gd name="connsiteX4" fmla="*/ 461172 w 591800"/>
                  <a:gd name="connsiteY4" fmla="*/ 26217 h 545068"/>
                  <a:gd name="connsiteX5" fmla="*/ 405876 w 591800"/>
                  <a:gd name="connsiteY5" fmla="*/ 714 h 545068"/>
                  <a:gd name="connsiteX6" fmla="*/ 344626 w 591800"/>
                  <a:gd name="connsiteY6" fmla="*/ 16716 h 545068"/>
                  <a:gd name="connsiteX7" fmla="*/ 224824 w 591800"/>
                  <a:gd name="connsiteY7" fmla="*/ 109337 h 545068"/>
                  <a:gd name="connsiteX8" fmla="*/ 146952 w 591800"/>
                  <a:gd name="connsiteY8" fmla="*/ 277944 h 545068"/>
                  <a:gd name="connsiteX9" fmla="*/ 85381 w 591800"/>
                  <a:gd name="connsiteY9" fmla="*/ 346233 h 545068"/>
                  <a:gd name="connsiteX10" fmla="*/ 34165 w 591800"/>
                  <a:gd name="connsiteY10" fmla="*/ 415919 h 545068"/>
                  <a:gd name="connsiteX11" fmla="*/ 5045 w 591800"/>
                  <a:gd name="connsiteY11" fmla="*/ 545068 h 545068"/>
                  <a:gd name="connsiteX12" fmla="*/ 148072 w 591800"/>
                  <a:gd name="connsiteY12" fmla="*/ 495683 h 545068"/>
                  <a:gd name="connsiteX13" fmla="*/ 333904 w 591800"/>
                  <a:gd name="connsiteY13" fmla="*/ 473853 h 545068"/>
                  <a:gd name="connsiteX14" fmla="*/ 479435 w 591800"/>
                  <a:gd name="connsiteY14" fmla="*/ 431312 h 545068"/>
                  <a:gd name="connsiteX15" fmla="*/ 564401 w 591800"/>
                  <a:gd name="connsiteY15" fmla="*/ 342367 h 545068"/>
                  <a:gd name="connsiteX0" fmla="*/ 564401 w 591800"/>
                  <a:gd name="connsiteY0" fmla="*/ 342367 h 545068"/>
                  <a:gd name="connsiteX1" fmla="*/ 590051 w 591800"/>
                  <a:gd name="connsiteY1" fmla="*/ 206312 h 545068"/>
                  <a:gd name="connsiteX2" fmla="*/ 580984 w 591800"/>
                  <a:gd name="connsiteY2" fmla="*/ 139313 h 545068"/>
                  <a:gd name="connsiteX3" fmla="*/ 503868 w 591800"/>
                  <a:gd name="connsiteY3" fmla="*/ 66222 h 545068"/>
                  <a:gd name="connsiteX4" fmla="*/ 461172 w 591800"/>
                  <a:gd name="connsiteY4" fmla="*/ 26217 h 545068"/>
                  <a:gd name="connsiteX5" fmla="*/ 405876 w 591800"/>
                  <a:gd name="connsiteY5" fmla="*/ 714 h 545068"/>
                  <a:gd name="connsiteX6" fmla="*/ 344626 w 591800"/>
                  <a:gd name="connsiteY6" fmla="*/ 16716 h 545068"/>
                  <a:gd name="connsiteX7" fmla="*/ 224824 w 591800"/>
                  <a:gd name="connsiteY7" fmla="*/ 109337 h 545068"/>
                  <a:gd name="connsiteX8" fmla="*/ 146952 w 591800"/>
                  <a:gd name="connsiteY8" fmla="*/ 277944 h 545068"/>
                  <a:gd name="connsiteX9" fmla="*/ 85381 w 591800"/>
                  <a:gd name="connsiteY9" fmla="*/ 346233 h 545068"/>
                  <a:gd name="connsiteX10" fmla="*/ 34165 w 591800"/>
                  <a:gd name="connsiteY10" fmla="*/ 415919 h 545068"/>
                  <a:gd name="connsiteX11" fmla="*/ 5045 w 591800"/>
                  <a:gd name="connsiteY11" fmla="*/ 545068 h 545068"/>
                  <a:gd name="connsiteX12" fmla="*/ 148072 w 591800"/>
                  <a:gd name="connsiteY12" fmla="*/ 495683 h 545068"/>
                  <a:gd name="connsiteX13" fmla="*/ 333904 w 591800"/>
                  <a:gd name="connsiteY13" fmla="*/ 473853 h 545068"/>
                  <a:gd name="connsiteX14" fmla="*/ 479435 w 591800"/>
                  <a:gd name="connsiteY14" fmla="*/ 431312 h 545068"/>
                  <a:gd name="connsiteX15" fmla="*/ 564401 w 591800"/>
                  <a:gd name="connsiteY15" fmla="*/ 342367 h 545068"/>
                  <a:gd name="connsiteX0" fmla="*/ 564401 w 591800"/>
                  <a:gd name="connsiteY0" fmla="*/ 342367 h 545068"/>
                  <a:gd name="connsiteX1" fmla="*/ 590051 w 591800"/>
                  <a:gd name="connsiteY1" fmla="*/ 206312 h 545068"/>
                  <a:gd name="connsiteX2" fmla="*/ 580984 w 591800"/>
                  <a:gd name="connsiteY2" fmla="*/ 139313 h 545068"/>
                  <a:gd name="connsiteX3" fmla="*/ 503868 w 591800"/>
                  <a:gd name="connsiteY3" fmla="*/ 66222 h 545068"/>
                  <a:gd name="connsiteX4" fmla="*/ 461172 w 591800"/>
                  <a:gd name="connsiteY4" fmla="*/ 26217 h 545068"/>
                  <a:gd name="connsiteX5" fmla="*/ 405876 w 591800"/>
                  <a:gd name="connsiteY5" fmla="*/ 714 h 545068"/>
                  <a:gd name="connsiteX6" fmla="*/ 344626 w 591800"/>
                  <a:gd name="connsiteY6" fmla="*/ 16716 h 545068"/>
                  <a:gd name="connsiteX7" fmla="*/ 224824 w 591800"/>
                  <a:gd name="connsiteY7" fmla="*/ 109337 h 545068"/>
                  <a:gd name="connsiteX8" fmla="*/ 146952 w 591800"/>
                  <a:gd name="connsiteY8" fmla="*/ 277944 h 545068"/>
                  <a:gd name="connsiteX9" fmla="*/ 85381 w 591800"/>
                  <a:gd name="connsiteY9" fmla="*/ 346233 h 545068"/>
                  <a:gd name="connsiteX10" fmla="*/ 34165 w 591800"/>
                  <a:gd name="connsiteY10" fmla="*/ 415919 h 545068"/>
                  <a:gd name="connsiteX11" fmla="*/ 5045 w 591800"/>
                  <a:gd name="connsiteY11" fmla="*/ 545068 h 545068"/>
                  <a:gd name="connsiteX12" fmla="*/ 148072 w 591800"/>
                  <a:gd name="connsiteY12" fmla="*/ 495683 h 545068"/>
                  <a:gd name="connsiteX13" fmla="*/ 333904 w 591800"/>
                  <a:gd name="connsiteY13" fmla="*/ 473853 h 545068"/>
                  <a:gd name="connsiteX14" fmla="*/ 479435 w 591800"/>
                  <a:gd name="connsiteY14" fmla="*/ 431312 h 545068"/>
                  <a:gd name="connsiteX15" fmla="*/ 564401 w 591800"/>
                  <a:gd name="connsiteY15" fmla="*/ 342367 h 545068"/>
                  <a:gd name="connsiteX0" fmla="*/ 564401 w 591800"/>
                  <a:gd name="connsiteY0" fmla="*/ 342367 h 545068"/>
                  <a:gd name="connsiteX1" fmla="*/ 590051 w 591800"/>
                  <a:gd name="connsiteY1" fmla="*/ 206312 h 545068"/>
                  <a:gd name="connsiteX2" fmla="*/ 580984 w 591800"/>
                  <a:gd name="connsiteY2" fmla="*/ 139313 h 545068"/>
                  <a:gd name="connsiteX3" fmla="*/ 503868 w 591800"/>
                  <a:gd name="connsiteY3" fmla="*/ 66222 h 545068"/>
                  <a:gd name="connsiteX4" fmla="*/ 461172 w 591800"/>
                  <a:gd name="connsiteY4" fmla="*/ 26217 h 545068"/>
                  <a:gd name="connsiteX5" fmla="*/ 405876 w 591800"/>
                  <a:gd name="connsiteY5" fmla="*/ 714 h 545068"/>
                  <a:gd name="connsiteX6" fmla="*/ 344626 w 591800"/>
                  <a:gd name="connsiteY6" fmla="*/ 16716 h 545068"/>
                  <a:gd name="connsiteX7" fmla="*/ 224824 w 591800"/>
                  <a:gd name="connsiteY7" fmla="*/ 109337 h 545068"/>
                  <a:gd name="connsiteX8" fmla="*/ 146952 w 591800"/>
                  <a:gd name="connsiteY8" fmla="*/ 277944 h 545068"/>
                  <a:gd name="connsiteX9" fmla="*/ 85381 w 591800"/>
                  <a:gd name="connsiteY9" fmla="*/ 346233 h 545068"/>
                  <a:gd name="connsiteX10" fmla="*/ 34165 w 591800"/>
                  <a:gd name="connsiteY10" fmla="*/ 415919 h 545068"/>
                  <a:gd name="connsiteX11" fmla="*/ 5045 w 591800"/>
                  <a:gd name="connsiteY11" fmla="*/ 545068 h 545068"/>
                  <a:gd name="connsiteX12" fmla="*/ 148072 w 591800"/>
                  <a:gd name="connsiteY12" fmla="*/ 495683 h 545068"/>
                  <a:gd name="connsiteX13" fmla="*/ 333904 w 591800"/>
                  <a:gd name="connsiteY13" fmla="*/ 473853 h 545068"/>
                  <a:gd name="connsiteX14" fmla="*/ 479435 w 591800"/>
                  <a:gd name="connsiteY14" fmla="*/ 431312 h 545068"/>
                  <a:gd name="connsiteX15" fmla="*/ 564401 w 591800"/>
                  <a:gd name="connsiteY15" fmla="*/ 342367 h 54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1800" h="545068">
                    <a:moveTo>
                      <a:pt x="564401" y="342367"/>
                    </a:moveTo>
                    <a:cubicBezTo>
                      <a:pt x="570775" y="319272"/>
                      <a:pt x="599041" y="272899"/>
                      <a:pt x="590051" y="206312"/>
                    </a:cubicBezTo>
                    <a:cubicBezTo>
                      <a:pt x="592815" y="172470"/>
                      <a:pt x="590625" y="190039"/>
                      <a:pt x="580984" y="139313"/>
                    </a:cubicBezTo>
                    <a:cubicBezTo>
                      <a:pt x="571343" y="88587"/>
                      <a:pt x="523837" y="85071"/>
                      <a:pt x="503868" y="66222"/>
                    </a:cubicBezTo>
                    <a:cubicBezTo>
                      <a:pt x="483899" y="47373"/>
                      <a:pt x="477504" y="37135"/>
                      <a:pt x="461172" y="26217"/>
                    </a:cubicBezTo>
                    <a:cubicBezTo>
                      <a:pt x="444840" y="15299"/>
                      <a:pt x="425300" y="2297"/>
                      <a:pt x="405876" y="714"/>
                    </a:cubicBezTo>
                    <a:cubicBezTo>
                      <a:pt x="386452" y="-869"/>
                      <a:pt x="374801" y="-1388"/>
                      <a:pt x="344626" y="16716"/>
                    </a:cubicBezTo>
                    <a:cubicBezTo>
                      <a:pt x="314451" y="34820"/>
                      <a:pt x="257770" y="65799"/>
                      <a:pt x="224824" y="109337"/>
                    </a:cubicBezTo>
                    <a:cubicBezTo>
                      <a:pt x="191878" y="152875"/>
                      <a:pt x="170193" y="238461"/>
                      <a:pt x="146952" y="277944"/>
                    </a:cubicBezTo>
                    <a:cubicBezTo>
                      <a:pt x="123711" y="317427"/>
                      <a:pt x="100074" y="323984"/>
                      <a:pt x="85381" y="346233"/>
                    </a:cubicBezTo>
                    <a:cubicBezTo>
                      <a:pt x="70688" y="368482"/>
                      <a:pt x="47554" y="382780"/>
                      <a:pt x="34165" y="415919"/>
                    </a:cubicBezTo>
                    <a:cubicBezTo>
                      <a:pt x="20776" y="449058"/>
                      <a:pt x="-12634" y="527856"/>
                      <a:pt x="5045" y="545068"/>
                    </a:cubicBezTo>
                    <a:lnTo>
                      <a:pt x="148072" y="495683"/>
                    </a:lnTo>
                    <a:cubicBezTo>
                      <a:pt x="195748" y="479221"/>
                      <a:pt x="278677" y="484582"/>
                      <a:pt x="333904" y="473853"/>
                    </a:cubicBezTo>
                    <a:cubicBezTo>
                      <a:pt x="412969" y="454894"/>
                      <a:pt x="386209" y="465095"/>
                      <a:pt x="479435" y="431312"/>
                    </a:cubicBezTo>
                    <a:cubicBezTo>
                      <a:pt x="572661" y="397529"/>
                      <a:pt x="550240" y="357191"/>
                      <a:pt x="564401" y="342367"/>
                    </a:cubicBezTo>
                  </a:path>
                </a:pathLst>
              </a:custGeom>
              <a:solidFill>
                <a:srgbClr val="282828"/>
              </a:solidFill>
              <a:ln w="9525" cap="flat">
                <a:solidFill>
                  <a:srgbClr val="282828"/>
                </a:solidFill>
                <a:prstDash val="solid"/>
                <a:miter/>
              </a:ln>
            </p:spPr>
            <p:txBody>
              <a:bodyPr rtlCol="0" anchor="ctr"/>
              <a:lstStyle/>
              <a:p>
                <a:endParaRPr lang="en-US"/>
              </a:p>
            </p:txBody>
          </p:sp>
          <p:grpSp>
            <p:nvGrpSpPr>
              <p:cNvPr id="229" name="Group 228">
                <a:extLst>
                  <a:ext uri="{FF2B5EF4-FFF2-40B4-BE49-F238E27FC236}">
                    <a16:creationId xmlns:a16="http://schemas.microsoft.com/office/drawing/2014/main" id="{4B9D0B3A-85F4-B2CF-8DD1-F8690E22F38E}"/>
                  </a:ext>
                </a:extLst>
              </p:cNvPr>
              <p:cNvGrpSpPr/>
              <p:nvPr/>
            </p:nvGrpSpPr>
            <p:grpSpPr>
              <a:xfrm>
                <a:off x="8220615" y="2713689"/>
                <a:ext cx="384048" cy="384048"/>
                <a:chOff x="6096000" y="5573583"/>
                <a:chExt cx="384048" cy="384048"/>
              </a:xfrm>
            </p:grpSpPr>
            <p:sp>
              <p:nvSpPr>
                <p:cNvPr id="242" name="Oval 241">
                  <a:extLst>
                    <a:ext uri="{FF2B5EF4-FFF2-40B4-BE49-F238E27FC236}">
                      <a16:creationId xmlns:a16="http://schemas.microsoft.com/office/drawing/2014/main" id="{5399A183-DB90-87E3-2CEB-3814F9F89A56}"/>
                    </a:ext>
                  </a:extLst>
                </p:cNvPr>
                <p:cNvSpPr/>
                <p:nvPr/>
              </p:nvSpPr>
              <p:spPr>
                <a:xfrm>
                  <a:off x="6096000" y="5573583"/>
                  <a:ext cx="384048" cy="384048"/>
                </a:xfrm>
                <a:prstGeom prst="ellipse">
                  <a:avLst/>
                </a:prstGeom>
                <a:solidFill>
                  <a:srgbClr val="FFDB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AB8D00D1-7616-2885-C3C7-F9F1C0880446}"/>
                    </a:ext>
                  </a:extLst>
                </p:cNvPr>
                <p:cNvSpPr/>
                <p:nvPr/>
              </p:nvSpPr>
              <p:spPr>
                <a:xfrm>
                  <a:off x="6140797" y="5618380"/>
                  <a:ext cx="294453" cy="294453"/>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a:extLst>
                  <a:ext uri="{FF2B5EF4-FFF2-40B4-BE49-F238E27FC236}">
                    <a16:creationId xmlns:a16="http://schemas.microsoft.com/office/drawing/2014/main" id="{C06B8731-068C-5429-A7D6-E465443F1074}"/>
                  </a:ext>
                </a:extLst>
              </p:cNvPr>
              <p:cNvGrpSpPr/>
              <p:nvPr/>
            </p:nvGrpSpPr>
            <p:grpSpPr>
              <a:xfrm>
                <a:off x="9597054" y="2711574"/>
                <a:ext cx="384048" cy="384048"/>
                <a:chOff x="6096000" y="5573583"/>
                <a:chExt cx="384048" cy="384048"/>
              </a:xfrm>
            </p:grpSpPr>
            <p:sp>
              <p:nvSpPr>
                <p:cNvPr id="240" name="Oval 239">
                  <a:extLst>
                    <a:ext uri="{FF2B5EF4-FFF2-40B4-BE49-F238E27FC236}">
                      <a16:creationId xmlns:a16="http://schemas.microsoft.com/office/drawing/2014/main" id="{B40D767E-88EE-500D-6F9D-6CF22D4ED2C1}"/>
                    </a:ext>
                  </a:extLst>
                </p:cNvPr>
                <p:cNvSpPr/>
                <p:nvPr/>
              </p:nvSpPr>
              <p:spPr>
                <a:xfrm>
                  <a:off x="6096000" y="5573583"/>
                  <a:ext cx="384048" cy="384048"/>
                </a:xfrm>
                <a:prstGeom prst="ellipse">
                  <a:avLst/>
                </a:prstGeom>
                <a:solidFill>
                  <a:srgbClr val="FFDB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50732FDE-ADBC-D422-486E-927748B01F24}"/>
                    </a:ext>
                  </a:extLst>
                </p:cNvPr>
                <p:cNvSpPr/>
                <p:nvPr/>
              </p:nvSpPr>
              <p:spPr>
                <a:xfrm>
                  <a:off x="6140797" y="5618380"/>
                  <a:ext cx="294453" cy="294453"/>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1" name="Oval 230">
                <a:extLst>
                  <a:ext uri="{FF2B5EF4-FFF2-40B4-BE49-F238E27FC236}">
                    <a16:creationId xmlns:a16="http://schemas.microsoft.com/office/drawing/2014/main" id="{52E3C3E9-4231-0149-29E4-7523DE5100DA}"/>
                  </a:ext>
                </a:extLst>
              </p:cNvPr>
              <p:cNvSpPr/>
              <p:nvPr/>
            </p:nvSpPr>
            <p:spPr>
              <a:xfrm>
                <a:off x="8361161" y="2083750"/>
                <a:ext cx="1462694" cy="1546276"/>
              </a:xfrm>
              <a:prstGeom prst="ellipse">
                <a:avLst/>
              </a:prstGeom>
              <a:solidFill>
                <a:srgbClr val="FFDB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Oval 231">
                <a:extLst>
                  <a:ext uri="{FF2B5EF4-FFF2-40B4-BE49-F238E27FC236}">
                    <a16:creationId xmlns:a16="http://schemas.microsoft.com/office/drawing/2014/main" id="{50C8357F-5A4B-BB21-D1BC-E2B4F8CA4A4F}"/>
                  </a:ext>
                </a:extLst>
              </p:cNvPr>
              <p:cNvSpPr/>
              <p:nvPr/>
            </p:nvSpPr>
            <p:spPr>
              <a:xfrm>
                <a:off x="8702338" y="2655925"/>
                <a:ext cx="140208" cy="136606"/>
              </a:xfrm>
              <a:prstGeom prst="ellipse">
                <a:avLst/>
              </a:prstGeom>
              <a:solidFill>
                <a:srgbClr val="282828"/>
              </a:solidFill>
              <a:ln>
                <a:solidFill>
                  <a:srgbClr val="2828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82828"/>
                  </a:solidFill>
                </a:endParaRPr>
              </a:p>
            </p:txBody>
          </p:sp>
          <p:sp>
            <p:nvSpPr>
              <p:cNvPr id="233" name="Oval 232">
                <a:extLst>
                  <a:ext uri="{FF2B5EF4-FFF2-40B4-BE49-F238E27FC236}">
                    <a16:creationId xmlns:a16="http://schemas.microsoft.com/office/drawing/2014/main" id="{5C42F5DB-E32A-6DA8-4CC5-6A171889B668}"/>
                  </a:ext>
                </a:extLst>
              </p:cNvPr>
              <p:cNvSpPr/>
              <p:nvPr/>
            </p:nvSpPr>
            <p:spPr>
              <a:xfrm>
                <a:off x="9351813" y="2657975"/>
                <a:ext cx="140208" cy="136606"/>
              </a:xfrm>
              <a:prstGeom prst="ellipse">
                <a:avLst/>
              </a:prstGeom>
              <a:solidFill>
                <a:srgbClr val="282828"/>
              </a:solidFill>
              <a:ln>
                <a:solidFill>
                  <a:srgbClr val="2828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82828"/>
                  </a:solidFill>
                </a:endParaRPr>
              </a:p>
            </p:txBody>
          </p:sp>
          <p:pic>
            <p:nvPicPr>
              <p:cNvPr id="234" name="Picture 233">
                <a:extLst>
                  <a:ext uri="{FF2B5EF4-FFF2-40B4-BE49-F238E27FC236}">
                    <a16:creationId xmlns:a16="http://schemas.microsoft.com/office/drawing/2014/main" id="{B1396736-32BA-F6D1-F8B5-76E147847A37}"/>
                  </a:ext>
                </a:extLst>
              </p:cNvPr>
              <p:cNvPicPr>
                <a:picLocks noChangeAspect="1"/>
              </p:cNvPicPr>
              <p:nvPr/>
            </p:nvPicPr>
            <p:blipFill>
              <a:blip r:embed="rId7"/>
              <a:srcRect l="11524" t="56151" r="11524" b="12163"/>
              <a:stretch>
                <a:fillRect/>
              </a:stretch>
            </p:blipFill>
            <p:spPr>
              <a:xfrm>
                <a:off x="8082671" y="3776044"/>
                <a:ext cx="2054842" cy="846112"/>
              </a:xfrm>
              <a:custGeom>
                <a:avLst/>
                <a:gdLst>
                  <a:gd name="connsiteX0" fmla="*/ 1027340 w 2054842"/>
                  <a:gd name="connsiteY0" fmla="*/ 0 h 846112"/>
                  <a:gd name="connsiteX1" fmla="*/ 2036631 w 2054842"/>
                  <a:gd name="connsiteY1" fmla="*/ 637122 h 846112"/>
                  <a:gd name="connsiteX2" fmla="*/ 2054842 w 2054842"/>
                  <a:gd name="connsiteY2" fmla="*/ 846112 h 846112"/>
                  <a:gd name="connsiteX3" fmla="*/ 0 w 2054842"/>
                  <a:gd name="connsiteY3" fmla="*/ 846112 h 846112"/>
                  <a:gd name="connsiteX4" fmla="*/ 18051 w 2054842"/>
                  <a:gd name="connsiteY4" fmla="*/ 638733 h 846112"/>
                  <a:gd name="connsiteX5" fmla="*/ 1027340 w 2054842"/>
                  <a:gd name="connsiteY5" fmla="*/ 0 h 84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842" h="846112">
                    <a:moveTo>
                      <a:pt x="1027340" y="0"/>
                    </a:moveTo>
                    <a:cubicBezTo>
                      <a:pt x="1635814" y="0"/>
                      <a:pt x="1994244" y="226275"/>
                      <a:pt x="2036631" y="637122"/>
                    </a:cubicBezTo>
                    <a:lnTo>
                      <a:pt x="2054842" y="846112"/>
                    </a:lnTo>
                    <a:lnTo>
                      <a:pt x="0" y="846112"/>
                    </a:lnTo>
                    <a:lnTo>
                      <a:pt x="18051" y="638733"/>
                    </a:lnTo>
                    <a:cubicBezTo>
                      <a:pt x="60599" y="226275"/>
                      <a:pt x="418986" y="0"/>
                      <a:pt x="1027340" y="0"/>
                    </a:cubicBezTo>
                    <a:close/>
                  </a:path>
                </a:pathLst>
              </a:custGeom>
              <a:solidFill>
                <a:srgbClr val="C00000"/>
              </a:solidFill>
            </p:spPr>
          </p:pic>
          <p:sp>
            <p:nvSpPr>
              <p:cNvPr id="235" name="Oval 61">
                <a:extLst>
                  <a:ext uri="{FF2B5EF4-FFF2-40B4-BE49-F238E27FC236}">
                    <a16:creationId xmlns:a16="http://schemas.microsoft.com/office/drawing/2014/main" id="{E1222C4A-0FAC-CAD9-D91E-D5404C35900D}"/>
                  </a:ext>
                </a:extLst>
              </p:cNvPr>
              <p:cNvSpPr/>
              <p:nvPr/>
            </p:nvSpPr>
            <p:spPr>
              <a:xfrm rot="20253095">
                <a:off x="8257925" y="2110029"/>
                <a:ext cx="905994" cy="466589"/>
              </a:xfrm>
              <a:custGeom>
                <a:avLst/>
                <a:gdLst>
                  <a:gd name="connsiteX0" fmla="*/ 61648 w 905994"/>
                  <a:gd name="connsiteY0" fmla="*/ 262319 h 466589"/>
                  <a:gd name="connsiteX1" fmla="*/ 522767 w 905994"/>
                  <a:gd name="connsiteY1" fmla="*/ 3325 h 466589"/>
                  <a:gd name="connsiteX2" fmla="*/ 905961 w 905994"/>
                  <a:gd name="connsiteY2" fmla="*/ 154642 h 466589"/>
                  <a:gd name="connsiteX3" fmla="*/ 522767 w 905994"/>
                  <a:gd name="connsiteY3" fmla="*/ 305959 h 466589"/>
                  <a:gd name="connsiteX4" fmla="*/ 61648 w 905994"/>
                  <a:gd name="connsiteY4" fmla="*/ 262319 h 466589"/>
                  <a:gd name="connsiteX0" fmla="*/ 2428 w 905994"/>
                  <a:gd name="connsiteY0" fmla="*/ 452216 h 466589"/>
                  <a:gd name="connsiteX1" fmla="*/ 522767 w 905994"/>
                  <a:gd name="connsiteY1" fmla="*/ 3325 h 466589"/>
                  <a:gd name="connsiteX2" fmla="*/ 905961 w 905994"/>
                  <a:gd name="connsiteY2" fmla="*/ 154642 h 466589"/>
                  <a:gd name="connsiteX3" fmla="*/ 522767 w 905994"/>
                  <a:gd name="connsiteY3" fmla="*/ 305959 h 466589"/>
                  <a:gd name="connsiteX4" fmla="*/ 2428 w 905994"/>
                  <a:gd name="connsiteY4" fmla="*/ 452216 h 466589"/>
                  <a:gd name="connsiteX0" fmla="*/ 61648 w 905994"/>
                  <a:gd name="connsiteY0" fmla="*/ 262319 h 466589"/>
                  <a:gd name="connsiteX1" fmla="*/ 522767 w 905994"/>
                  <a:gd name="connsiteY1" fmla="*/ 3325 h 466589"/>
                  <a:gd name="connsiteX2" fmla="*/ 905961 w 905994"/>
                  <a:gd name="connsiteY2" fmla="*/ 154642 h 466589"/>
                  <a:gd name="connsiteX3" fmla="*/ 522767 w 905994"/>
                  <a:gd name="connsiteY3" fmla="*/ 305959 h 466589"/>
                  <a:gd name="connsiteX4" fmla="*/ 61648 w 905994"/>
                  <a:gd name="connsiteY4" fmla="*/ 262319 h 46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994" h="466589" fill="none" extrusionOk="0">
                    <a:moveTo>
                      <a:pt x="61648" y="262319"/>
                    </a:moveTo>
                    <a:cubicBezTo>
                      <a:pt x="116861" y="185299"/>
                      <a:pt x="394741" y="-4853"/>
                      <a:pt x="522767" y="3325"/>
                    </a:cubicBezTo>
                    <a:cubicBezTo>
                      <a:pt x="623426" y="-20755"/>
                      <a:pt x="892219" y="84010"/>
                      <a:pt x="905961" y="154642"/>
                    </a:cubicBezTo>
                    <a:cubicBezTo>
                      <a:pt x="900677" y="187818"/>
                      <a:pt x="636109" y="326059"/>
                      <a:pt x="522767" y="305959"/>
                    </a:cubicBezTo>
                    <a:cubicBezTo>
                      <a:pt x="405486" y="337026"/>
                      <a:pt x="103274" y="355897"/>
                      <a:pt x="61648" y="262319"/>
                    </a:cubicBezTo>
                    <a:close/>
                  </a:path>
                  <a:path w="905994" h="466589" stroke="0" extrusionOk="0">
                    <a:moveTo>
                      <a:pt x="2428" y="452216"/>
                    </a:moveTo>
                    <a:cubicBezTo>
                      <a:pt x="-78475" y="354374"/>
                      <a:pt x="409795" y="60391"/>
                      <a:pt x="522767" y="3325"/>
                    </a:cubicBezTo>
                    <a:cubicBezTo>
                      <a:pt x="690642" y="9995"/>
                      <a:pt x="895809" y="82698"/>
                      <a:pt x="905961" y="154642"/>
                    </a:cubicBezTo>
                    <a:cubicBezTo>
                      <a:pt x="919799" y="295243"/>
                      <a:pt x="695793" y="339092"/>
                      <a:pt x="522767" y="305959"/>
                    </a:cubicBezTo>
                    <a:cubicBezTo>
                      <a:pt x="399657" y="300276"/>
                      <a:pt x="18077" y="514134"/>
                      <a:pt x="2428" y="452216"/>
                    </a:cubicBezTo>
                    <a:close/>
                  </a:path>
                  <a:path w="905994" h="466589" fill="none" stroke="0" extrusionOk="0">
                    <a:moveTo>
                      <a:pt x="61648" y="262319"/>
                    </a:moveTo>
                    <a:cubicBezTo>
                      <a:pt x="46106" y="184238"/>
                      <a:pt x="353211" y="9073"/>
                      <a:pt x="522767" y="3325"/>
                    </a:cubicBezTo>
                    <a:cubicBezTo>
                      <a:pt x="651134" y="-14742"/>
                      <a:pt x="881054" y="72663"/>
                      <a:pt x="905961" y="154642"/>
                    </a:cubicBezTo>
                    <a:cubicBezTo>
                      <a:pt x="887606" y="225495"/>
                      <a:pt x="628874" y="335055"/>
                      <a:pt x="522767" y="305959"/>
                    </a:cubicBezTo>
                    <a:cubicBezTo>
                      <a:pt x="378062" y="326186"/>
                      <a:pt x="89732" y="358397"/>
                      <a:pt x="61648" y="262319"/>
                    </a:cubicBezTo>
                    <a:close/>
                  </a:path>
                  <a:path w="905994" h="466589" fill="none" stroke="0" extrusionOk="0">
                    <a:moveTo>
                      <a:pt x="61648" y="262319"/>
                    </a:moveTo>
                    <a:cubicBezTo>
                      <a:pt x="72683" y="168858"/>
                      <a:pt x="361290" y="15447"/>
                      <a:pt x="522767" y="3325"/>
                    </a:cubicBezTo>
                    <a:cubicBezTo>
                      <a:pt x="636733" y="-18449"/>
                      <a:pt x="885195" y="79773"/>
                      <a:pt x="905961" y="154642"/>
                    </a:cubicBezTo>
                    <a:cubicBezTo>
                      <a:pt x="885472" y="242325"/>
                      <a:pt x="643802" y="321763"/>
                      <a:pt x="522767" y="305959"/>
                    </a:cubicBezTo>
                    <a:cubicBezTo>
                      <a:pt x="383879" y="325176"/>
                      <a:pt x="101632" y="360265"/>
                      <a:pt x="61648" y="262319"/>
                    </a:cubicBezTo>
                    <a:close/>
                  </a:path>
                </a:pathLst>
              </a:custGeom>
              <a:solidFill>
                <a:srgbClr val="282828"/>
              </a:solidFill>
              <a:ln>
                <a:solidFill>
                  <a:srgbClr val="282828"/>
                </a:solidFill>
                <a:extLst>
                  <a:ext uri="{C807C97D-BFC1-408E-A445-0C87EB9F89A2}">
                    <ask:lineSketchStyleProps xmlns:ask="http://schemas.microsoft.com/office/drawing/2018/sketchyshapes" sd="1219033472">
                      <a:custGeom>
                        <a:avLst/>
                        <a:gdLst>
                          <a:gd name="connsiteX0" fmla="*/ 0 w 844313"/>
                          <a:gd name="connsiteY0" fmla="*/ 261701 h 414437"/>
                          <a:gd name="connsiteX1" fmla="*/ 461119 w 844313"/>
                          <a:gd name="connsiteY1" fmla="*/ 2707 h 414437"/>
                          <a:gd name="connsiteX2" fmla="*/ 844313 w 844313"/>
                          <a:gd name="connsiteY2" fmla="*/ 154024 h 414437"/>
                          <a:gd name="connsiteX3" fmla="*/ 461119 w 844313"/>
                          <a:gd name="connsiteY3" fmla="*/ 305341 h 414437"/>
                          <a:gd name="connsiteX4" fmla="*/ 0 w 844313"/>
                          <a:gd name="connsiteY4" fmla="*/ 261701 h 414437"/>
                          <a:gd name="connsiteX0" fmla="*/ 24995 w 844313"/>
                          <a:gd name="connsiteY0" fmla="*/ 387455 h 414437"/>
                          <a:gd name="connsiteX1" fmla="*/ 461119 w 844313"/>
                          <a:gd name="connsiteY1" fmla="*/ 2707 h 414437"/>
                          <a:gd name="connsiteX2" fmla="*/ 844313 w 844313"/>
                          <a:gd name="connsiteY2" fmla="*/ 154024 h 414437"/>
                          <a:gd name="connsiteX3" fmla="*/ 461119 w 844313"/>
                          <a:gd name="connsiteY3" fmla="*/ 305341 h 414437"/>
                          <a:gd name="connsiteX4" fmla="*/ 24995 w 844313"/>
                          <a:gd name="connsiteY4" fmla="*/ 387455 h 414437"/>
                          <a:gd name="connsiteX0" fmla="*/ 61648 w 905994"/>
                          <a:gd name="connsiteY0" fmla="*/ 262319 h 466589"/>
                          <a:gd name="connsiteX1" fmla="*/ 522767 w 905994"/>
                          <a:gd name="connsiteY1" fmla="*/ 3325 h 466589"/>
                          <a:gd name="connsiteX2" fmla="*/ 905961 w 905994"/>
                          <a:gd name="connsiteY2" fmla="*/ 154642 h 466589"/>
                          <a:gd name="connsiteX3" fmla="*/ 522767 w 905994"/>
                          <a:gd name="connsiteY3" fmla="*/ 305959 h 466589"/>
                          <a:gd name="connsiteX4" fmla="*/ 61648 w 905994"/>
                          <a:gd name="connsiteY4" fmla="*/ 262319 h 466589"/>
                          <a:gd name="connsiteX0" fmla="*/ 2428 w 905994"/>
                          <a:gd name="connsiteY0" fmla="*/ 452216 h 466589"/>
                          <a:gd name="connsiteX1" fmla="*/ 522767 w 905994"/>
                          <a:gd name="connsiteY1" fmla="*/ 3325 h 466589"/>
                          <a:gd name="connsiteX2" fmla="*/ 905961 w 905994"/>
                          <a:gd name="connsiteY2" fmla="*/ 154642 h 466589"/>
                          <a:gd name="connsiteX3" fmla="*/ 522767 w 905994"/>
                          <a:gd name="connsiteY3" fmla="*/ 305959 h 466589"/>
                          <a:gd name="connsiteX4" fmla="*/ 2428 w 905994"/>
                          <a:gd name="connsiteY4" fmla="*/ 452216 h 466589"/>
                          <a:gd name="connsiteX0" fmla="*/ 61648 w 905994"/>
                          <a:gd name="connsiteY0" fmla="*/ 262319 h 466589"/>
                          <a:gd name="connsiteX1" fmla="*/ 522767 w 905994"/>
                          <a:gd name="connsiteY1" fmla="*/ 3325 h 466589"/>
                          <a:gd name="connsiteX2" fmla="*/ 905961 w 905994"/>
                          <a:gd name="connsiteY2" fmla="*/ 154642 h 466589"/>
                          <a:gd name="connsiteX3" fmla="*/ 522767 w 905994"/>
                          <a:gd name="connsiteY3" fmla="*/ 305959 h 466589"/>
                          <a:gd name="connsiteX4" fmla="*/ 61648 w 905994"/>
                          <a:gd name="connsiteY4" fmla="*/ 262319 h 46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994" h="466589" fill="none" extrusionOk="0">
                            <a:moveTo>
                              <a:pt x="61648" y="262319"/>
                            </a:moveTo>
                            <a:cubicBezTo>
                              <a:pt x="95164" y="182725"/>
                              <a:pt x="390138" y="4620"/>
                              <a:pt x="522767" y="3325"/>
                            </a:cubicBezTo>
                            <a:cubicBezTo>
                              <a:pt x="632058" y="-19433"/>
                              <a:pt x="897122" y="79394"/>
                              <a:pt x="905961" y="154642"/>
                            </a:cubicBezTo>
                            <a:cubicBezTo>
                              <a:pt x="904449" y="223792"/>
                              <a:pt x="645348" y="313220"/>
                              <a:pt x="522767" y="305959"/>
                            </a:cubicBezTo>
                            <a:cubicBezTo>
                              <a:pt x="403249" y="335774"/>
                              <a:pt x="81570" y="350679"/>
                              <a:pt x="61648" y="262319"/>
                            </a:cubicBezTo>
                            <a:close/>
                          </a:path>
                          <a:path w="905994" h="466589" stroke="0" extrusionOk="0">
                            <a:moveTo>
                              <a:pt x="2428" y="452216"/>
                            </a:moveTo>
                            <a:cubicBezTo>
                              <a:pt x="-35307" y="361356"/>
                              <a:pt x="376950" y="33529"/>
                              <a:pt x="522767" y="3325"/>
                            </a:cubicBezTo>
                            <a:cubicBezTo>
                              <a:pt x="679312" y="-6871"/>
                              <a:pt x="895007" y="74391"/>
                              <a:pt x="905961" y="154642"/>
                            </a:cubicBezTo>
                            <a:cubicBezTo>
                              <a:pt x="909172" y="278873"/>
                              <a:pt x="680046" y="319803"/>
                              <a:pt x="522767" y="305959"/>
                            </a:cubicBezTo>
                            <a:cubicBezTo>
                              <a:pt x="387446" y="310967"/>
                              <a:pt x="16243" y="522761"/>
                              <a:pt x="2428" y="452216"/>
                            </a:cubicBezTo>
                            <a:close/>
                          </a:path>
                          <a:path w="905994" h="466589" fill="none" stroke="0" extrusionOk="0">
                            <a:moveTo>
                              <a:pt x="61648" y="262319"/>
                            </a:moveTo>
                            <a:cubicBezTo>
                              <a:pt x="76775" y="179202"/>
                              <a:pt x="367135" y="18680"/>
                              <a:pt x="522767" y="3325"/>
                            </a:cubicBezTo>
                            <a:cubicBezTo>
                              <a:pt x="663845" y="-13840"/>
                              <a:pt x="883188" y="77012"/>
                              <a:pt x="905961" y="154642"/>
                            </a:cubicBezTo>
                            <a:cubicBezTo>
                              <a:pt x="885987" y="247395"/>
                              <a:pt x="651989" y="321558"/>
                              <a:pt x="522767" y="305959"/>
                            </a:cubicBezTo>
                            <a:cubicBezTo>
                              <a:pt x="379948" y="322814"/>
                              <a:pt x="86196" y="355770"/>
                              <a:pt x="61648" y="262319"/>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92">
                <a:extLst>
                  <a:ext uri="{FF2B5EF4-FFF2-40B4-BE49-F238E27FC236}">
                    <a16:creationId xmlns:a16="http://schemas.microsoft.com/office/drawing/2014/main" id="{E82CC838-F425-8E7E-7B62-0CF0A8C16C21}"/>
                  </a:ext>
                </a:extLst>
              </p:cNvPr>
              <p:cNvSpPr/>
              <p:nvPr/>
            </p:nvSpPr>
            <p:spPr>
              <a:xfrm rot="18698991">
                <a:off x="9324003" y="1728100"/>
                <a:ext cx="280338" cy="1230406"/>
              </a:xfrm>
              <a:custGeom>
                <a:avLst/>
                <a:gdLst>
                  <a:gd name="connsiteX0" fmla="*/ 0 w 280338"/>
                  <a:gd name="connsiteY0" fmla="*/ 599081 h 1230406"/>
                  <a:gd name="connsiteX1" fmla="*/ 139602 w 280338"/>
                  <a:gd name="connsiteY1" fmla="*/ 0 h 1230406"/>
                  <a:gd name="connsiteX2" fmla="*/ 279204 w 280338"/>
                  <a:gd name="connsiteY2" fmla="*/ 599081 h 1230406"/>
                  <a:gd name="connsiteX3" fmla="*/ 158757 w 280338"/>
                  <a:gd name="connsiteY3" fmla="*/ 1091480 h 1230406"/>
                  <a:gd name="connsiteX4" fmla="*/ 139602 w 280338"/>
                  <a:gd name="connsiteY4" fmla="*/ 1198162 h 1230406"/>
                  <a:gd name="connsiteX5" fmla="*/ 0 w 280338"/>
                  <a:gd name="connsiteY5" fmla="*/ 599081 h 123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338" h="1230406" fill="none" extrusionOk="0">
                    <a:moveTo>
                      <a:pt x="0" y="599081"/>
                    </a:moveTo>
                    <a:cubicBezTo>
                      <a:pt x="-14656" y="265974"/>
                      <a:pt x="58222" y="4030"/>
                      <a:pt x="139602" y="0"/>
                    </a:cubicBezTo>
                    <a:cubicBezTo>
                      <a:pt x="215435" y="-12079"/>
                      <a:pt x="256153" y="428291"/>
                      <a:pt x="279204" y="599081"/>
                    </a:cubicBezTo>
                    <a:cubicBezTo>
                      <a:pt x="297797" y="786034"/>
                      <a:pt x="195223" y="994807"/>
                      <a:pt x="158757" y="1091480"/>
                    </a:cubicBezTo>
                    <a:cubicBezTo>
                      <a:pt x="116066" y="1188185"/>
                      <a:pt x="173316" y="1286162"/>
                      <a:pt x="139602" y="1198162"/>
                    </a:cubicBezTo>
                    <a:cubicBezTo>
                      <a:pt x="119812" y="1126023"/>
                      <a:pt x="3550" y="966717"/>
                      <a:pt x="0" y="599081"/>
                    </a:cubicBezTo>
                    <a:close/>
                  </a:path>
                  <a:path w="280338" h="1230406" stroke="0" extrusionOk="0">
                    <a:moveTo>
                      <a:pt x="0" y="599081"/>
                    </a:moveTo>
                    <a:cubicBezTo>
                      <a:pt x="-7188" y="263785"/>
                      <a:pt x="52386" y="3797"/>
                      <a:pt x="139602" y="0"/>
                    </a:cubicBezTo>
                    <a:cubicBezTo>
                      <a:pt x="239324" y="4762"/>
                      <a:pt x="244997" y="415649"/>
                      <a:pt x="279204" y="599081"/>
                    </a:cubicBezTo>
                    <a:cubicBezTo>
                      <a:pt x="283116" y="792515"/>
                      <a:pt x="180516" y="999967"/>
                      <a:pt x="158757" y="1091480"/>
                    </a:cubicBezTo>
                    <a:cubicBezTo>
                      <a:pt x="124807" y="1185482"/>
                      <a:pt x="182284" y="1287979"/>
                      <a:pt x="139602" y="1198162"/>
                    </a:cubicBezTo>
                    <a:cubicBezTo>
                      <a:pt x="150035" y="1120473"/>
                      <a:pt x="15071" y="898928"/>
                      <a:pt x="0" y="599081"/>
                    </a:cubicBezTo>
                    <a:close/>
                  </a:path>
                </a:pathLst>
              </a:custGeom>
              <a:solidFill>
                <a:srgbClr val="282828"/>
              </a:solidFill>
              <a:ln>
                <a:solidFill>
                  <a:srgbClr val="282828"/>
                </a:solidFill>
                <a:extLst>
                  <a:ext uri="{C807C97D-BFC1-408E-A445-0C87EB9F89A2}">
                    <ask:lineSketchStyleProps xmlns:ask="http://schemas.microsoft.com/office/drawing/2018/sketchyshapes" sd="1219033472">
                      <a:custGeom>
                        <a:avLst/>
                        <a:gdLst>
                          <a:gd name="connsiteX0" fmla="*/ 0 w 279204"/>
                          <a:gd name="connsiteY0" fmla="*/ 599081 h 1198161"/>
                          <a:gd name="connsiteX1" fmla="*/ 139602 w 279204"/>
                          <a:gd name="connsiteY1" fmla="*/ 0 h 1198161"/>
                          <a:gd name="connsiteX2" fmla="*/ 279204 w 279204"/>
                          <a:gd name="connsiteY2" fmla="*/ 599081 h 1198161"/>
                          <a:gd name="connsiteX3" fmla="*/ 139602 w 279204"/>
                          <a:gd name="connsiteY3" fmla="*/ 1198162 h 1198161"/>
                          <a:gd name="connsiteX4" fmla="*/ 0 w 279204"/>
                          <a:gd name="connsiteY4" fmla="*/ 599081 h 1198161"/>
                          <a:gd name="connsiteX0" fmla="*/ 0 w 280183"/>
                          <a:gd name="connsiteY0" fmla="*/ 599081 h 1223494"/>
                          <a:gd name="connsiteX1" fmla="*/ 139602 w 280183"/>
                          <a:gd name="connsiteY1" fmla="*/ 0 h 1223494"/>
                          <a:gd name="connsiteX2" fmla="*/ 279204 w 280183"/>
                          <a:gd name="connsiteY2" fmla="*/ 599081 h 1223494"/>
                          <a:gd name="connsiteX3" fmla="*/ 139740 w 280183"/>
                          <a:gd name="connsiteY3" fmla="*/ 1061325 h 1223494"/>
                          <a:gd name="connsiteX4" fmla="*/ 139602 w 280183"/>
                          <a:gd name="connsiteY4" fmla="*/ 1198162 h 1223494"/>
                          <a:gd name="connsiteX5" fmla="*/ 0 w 280183"/>
                          <a:gd name="connsiteY5" fmla="*/ 599081 h 1223494"/>
                          <a:gd name="connsiteX0" fmla="*/ 0 w 280338"/>
                          <a:gd name="connsiteY0" fmla="*/ 599081 h 1230406"/>
                          <a:gd name="connsiteX1" fmla="*/ 139602 w 280338"/>
                          <a:gd name="connsiteY1" fmla="*/ 0 h 1230406"/>
                          <a:gd name="connsiteX2" fmla="*/ 279204 w 280338"/>
                          <a:gd name="connsiteY2" fmla="*/ 599081 h 1230406"/>
                          <a:gd name="connsiteX3" fmla="*/ 158757 w 280338"/>
                          <a:gd name="connsiteY3" fmla="*/ 1091480 h 1230406"/>
                          <a:gd name="connsiteX4" fmla="*/ 139602 w 280338"/>
                          <a:gd name="connsiteY4" fmla="*/ 1198162 h 1230406"/>
                          <a:gd name="connsiteX5" fmla="*/ 0 w 280338"/>
                          <a:gd name="connsiteY5" fmla="*/ 599081 h 123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338" h="1230406">
                            <a:moveTo>
                              <a:pt x="0" y="599081"/>
                            </a:moveTo>
                            <a:cubicBezTo>
                              <a:pt x="0" y="268218"/>
                              <a:pt x="62502" y="0"/>
                              <a:pt x="139602" y="0"/>
                            </a:cubicBezTo>
                            <a:cubicBezTo>
                              <a:pt x="216702" y="0"/>
                              <a:pt x="265724" y="414990"/>
                              <a:pt x="279204" y="599081"/>
                            </a:cubicBezTo>
                            <a:cubicBezTo>
                              <a:pt x="292684" y="783172"/>
                              <a:pt x="182024" y="991633"/>
                              <a:pt x="158757" y="1091480"/>
                            </a:cubicBezTo>
                            <a:cubicBezTo>
                              <a:pt x="135490" y="1191327"/>
                              <a:pt x="166061" y="1280228"/>
                              <a:pt x="139602" y="1198162"/>
                            </a:cubicBezTo>
                            <a:cubicBezTo>
                              <a:pt x="113143" y="1116096"/>
                              <a:pt x="0" y="929944"/>
                              <a:pt x="0" y="599081"/>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7" name="Group 236">
                <a:extLst>
                  <a:ext uri="{FF2B5EF4-FFF2-40B4-BE49-F238E27FC236}">
                    <a16:creationId xmlns:a16="http://schemas.microsoft.com/office/drawing/2014/main" id="{C31C40D2-F205-C478-6B21-944493CC8A12}"/>
                  </a:ext>
                </a:extLst>
              </p:cNvPr>
              <p:cNvGrpSpPr/>
              <p:nvPr/>
            </p:nvGrpSpPr>
            <p:grpSpPr>
              <a:xfrm rot="21071574">
                <a:off x="8888831" y="3080013"/>
                <a:ext cx="457401" cy="326889"/>
                <a:chOff x="1330416" y="2738169"/>
                <a:chExt cx="596159" cy="426056"/>
              </a:xfrm>
            </p:grpSpPr>
            <p:sp>
              <p:nvSpPr>
                <p:cNvPr id="238" name="Freeform: Shape 237">
                  <a:extLst>
                    <a:ext uri="{FF2B5EF4-FFF2-40B4-BE49-F238E27FC236}">
                      <a16:creationId xmlns:a16="http://schemas.microsoft.com/office/drawing/2014/main" id="{D36608C7-C853-ECE4-0B3D-124E7F28EF01}"/>
                    </a:ext>
                  </a:extLst>
                </p:cNvPr>
                <p:cNvSpPr/>
                <p:nvPr/>
              </p:nvSpPr>
              <p:spPr>
                <a:xfrm rot="21297731">
                  <a:off x="1330416" y="2738169"/>
                  <a:ext cx="596159" cy="426056"/>
                </a:xfrm>
                <a:custGeom>
                  <a:avLst/>
                  <a:gdLst>
                    <a:gd name="connsiteX0" fmla="*/ 118637 w 596159"/>
                    <a:gd name="connsiteY0" fmla="*/ 84920 h 426056"/>
                    <a:gd name="connsiteX1" fmla="*/ 114645 w 596159"/>
                    <a:gd name="connsiteY1" fmla="*/ 92277 h 426056"/>
                    <a:gd name="connsiteX2" fmla="*/ 99065 w 596159"/>
                    <a:gd name="connsiteY2" fmla="*/ 169447 h 426056"/>
                    <a:gd name="connsiteX3" fmla="*/ 297322 w 596159"/>
                    <a:gd name="connsiteY3" fmla="*/ 367705 h 426056"/>
                    <a:gd name="connsiteX4" fmla="*/ 491552 w 596159"/>
                    <a:gd name="connsiteY4" fmla="*/ 209403 h 426056"/>
                    <a:gd name="connsiteX5" fmla="*/ 494751 w 596159"/>
                    <a:gd name="connsiteY5" fmla="*/ 177671 h 426056"/>
                    <a:gd name="connsiteX6" fmla="*/ 29489 w 596159"/>
                    <a:gd name="connsiteY6" fmla="*/ 0 h 426056"/>
                    <a:gd name="connsiteX7" fmla="*/ 596159 w 596159"/>
                    <a:gd name="connsiteY7" fmla="*/ 139743 h 426056"/>
                    <a:gd name="connsiteX8" fmla="*/ 591339 w 596159"/>
                    <a:gd name="connsiteY8" fmla="*/ 187551 h 426056"/>
                    <a:gd name="connsiteX9" fmla="*/ 298704 w 596159"/>
                    <a:gd name="connsiteY9" fmla="*/ 426056 h 426056"/>
                    <a:gd name="connsiteX10" fmla="*/ 0 w 596159"/>
                    <a:gd name="connsiteY10" fmla="*/ 127352 h 426056"/>
                    <a:gd name="connsiteX11" fmla="*/ 23474 w 596159"/>
                    <a:gd name="connsiteY11" fmla="*/ 11083 h 42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6159" h="426056">
                      <a:moveTo>
                        <a:pt x="118637" y="84920"/>
                      </a:moveTo>
                      <a:lnTo>
                        <a:pt x="114645" y="92277"/>
                      </a:lnTo>
                      <a:cubicBezTo>
                        <a:pt x="104613" y="115995"/>
                        <a:pt x="99065" y="142074"/>
                        <a:pt x="99065" y="169447"/>
                      </a:cubicBezTo>
                      <a:cubicBezTo>
                        <a:pt x="99065" y="278942"/>
                        <a:pt x="187828" y="367704"/>
                        <a:pt x="297322" y="367705"/>
                      </a:cubicBezTo>
                      <a:cubicBezTo>
                        <a:pt x="393131" y="367705"/>
                        <a:pt x="473065" y="299746"/>
                        <a:pt x="491552" y="209403"/>
                      </a:cubicBezTo>
                      <a:lnTo>
                        <a:pt x="494751" y="177671"/>
                      </a:lnTo>
                      <a:close/>
                      <a:moveTo>
                        <a:pt x="29489" y="0"/>
                      </a:moveTo>
                      <a:lnTo>
                        <a:pt x="596159" y="139743"/>
                      </a:lnTo>
                      <a:lnTo>
                        <a:pt x="591339" y="187551"/>
                      </a:lnTo>
                      <a:cubicBezTo>
                        <a:pt x="563486" y="323666"/>
                        <a:pt x="443053" y="426056"/>
                        <a:pt x="298704" y="426056"/>
                      </a:cubicBezTo>
                      <a:cubicBezTo>
                        <a:pt x="133734" y="426056"/>
                        <a:pt x="0" y="292322"/>
                        <a:pt x="0" y="127352"/>
                      </a:cubicBezTo>
                      <a:cubicBezTo>
                        <a:pt x="0" y="86110"/>
                        <a:pt x="8359" y="46819"/>
                        <a:pt x="23474" y="11083"/>
                      </a:cubicBez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A068EF51-5181-1F3B-E550-F20B8793BBEA}"/>
                    </a:ext>
                  </a:extLst>
                </p:cNvPr>
                <p:cNvSpPr/>
                <p:nvPr/>
              </p:nvSpPr>
              <p:spPr>
                <a:xfrm rot="21297731">
                  <a:off x="1430652" y="2829753"/>
                  <a:ext cx="395686" cy="282784"/>
                </a:xfrm>
                <a:custGeom>
                  <a:avLst/>
                  <a:gdLst>
                    <a:gd name="connsiteX0" fmla="*/ 19572 w 395686"/>
                    <a:gd name="connsiteY0" fmla="*/ 0 h 282784"/>
                    <a:gd name="connsiteX1" fmla="*/ 395686 w 395686"/>
                    <a:gd name="connsiteY1" fmla="*/ 92751 h 282784"/>
                    <a:gd name="connsiteX2" fmla="*/ 392486 w 395686"/>
                    <a:gd name="connsiteY2" fmla="*/ 124482 h 282784"/>
                    <a:gd name="connsiteX3" fmla="*/ 198257 w 395686"/>
                    <a:gd name="connsiteY3" fmla="*/ 282784 h 282784"/>
                    <a:gd name="connsiteX4" fmla="*/ 0 w 395686"/>
                    <a:gd name="connsiteY4" fmla="*/ 84527 h 282784"/>
                    <a:gd name="connsiteX5" fmla="*/ 15580 w 395686"/>
                    <a:gd name="connsiteY5" fmla="*/ 7356 h 28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686" h="282784">
                      <a:moveTo>
                        <a:pt x="19572" y="0"/>
                      </a:moveTo>
                      <a:lnTo>
                        <a:pt x="395686" y="92751"/>
                      </a:lnTo>
                      <a:lnTo>
                        <a:pt x="392486" y="124482"/>
                      </a:lnTo>
                      <a:cubicBezTo>
                        <a:pt x="374000" y="214825"/>
                        <a:pt x="294065" y="282784"/>
                        <a:pt x="198257" y="282784"/>
                      </a:cubicBezTo>
                      <a:cubicBezTo>
                        <a:pt x="88762" y="282784"/>
                        <a:pt x="0" y="194021"/>
                        <a:pt x="0" y="84527"/>
                      </a:cubicBezTo>
                      <a:cubicBezTo>
                        <a:pt x="0" y="57154"/>
                        <a:pt x="5548" y="31075"/>
                        <a:pt x="15580" y="7356"/>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27" name="TextBox 226">
              <a:extLst>
                <a:ext uri="{FF2B5EF4-FFF2-40B4-BE49-F238E27FC236}">
                  <a16:creationId xmlns:a16="http://schemas.microsoft.com/office/drawing/2014/main" id="{EF94D136-85BB-0714-1408-C5C257CB7C38}"/>
                </a:ext>
              </a:extLst>
            </p:cNvPr>
            <p:cNvSpPr txBox="1"/>
            <p:nvPr/>
          </p:nvSpPr>
          <p:spPr>
            <a:xfrm>
              <a:off x="6493425" y="6516202"/>
              <a:ext cx="844958" cy="369332"/>
            </a:xfrm>
            <a:prstGeom prst="rect">
              <a:avLst/>
            </a:prstGeom>
            <a:noFill/>
          </p:spPr>
          <p:txBody>
            <a:bodyPr wrap="square">
              <a:spAutoFit/>
            </a:bodyPr>
            <a:lstStyle/>
            <a:p>
              <a:r>
                <a:rPr lang="en-US" dirty="0">
                  <a:solidFill>
                    <a:srgbClr val="53565A"/>
                  </a:solidFill>
                </a:rPr>
                <a:t>A</a:t>
              </a:r>
              <a:r>
                <a:rPr lang="en-US" altLang="zh-CN" dirty="0">
                  <a:solidFill>
                    <a:srgbClr val="53565A"/>
                  </a:solidFill>
                </a:rPr>
                <a:t>imee</a:t>
              </a:r>
              <a:endParaRPr lang="en-US" dirty="0">
                <a:solidFill>
                  <a:srgbClr val="53565A"/>
                </a:solidFill>
              </a:endParaRPr>
            </a:p>
          </p:txBody>
        </p:sp>
      </p:grpSp>
      <p:sp>
        <p:nvSpPr>
          <p:cNvPr id="246" name="Rectangle 245">
            <a:extLst>
              <a:ext uri="{FF2B5EF4-FFF2-40B4-BE49-F238E27FC236}">
                <a16:creationId xmlns:a16="http://schemas.microsoft.com/office/drawing/2014/main" id="{DDA2F0C8-B857-D71F-75F1-76AC95CE2305}"/>
              </a:ext>
            </a:extLst>
          </p:cNvPr>
          <p:cNvSpPr/>
          <p:nvPr/>
        </p:nvSpPr>
        <p:spPr>
          <a:xfrm>
            <a:off x="9208210" y="812212"/>
            <a:ext cx="2889381" cy="523220"/>
          </a:xfrm>
          <a:prstGeom prst="rect">
            <a:avLst/>
          </a:prstGeom>
          <a:noFill/>
        </p:spPr>
        <p:txBody>
          <a:bodyPr wrap="none" lIns="91440" tIns="45720" rIns="91440" bIns="45720">
            <a:spAutoFit/>
          </a:bodyPr>
          <a:lstStyle/>
          <a:p>
            <a:pPr algn="ctr"/>
            <a:r>
              <a:rPr lang="en-US" altLang="zh-CN" sz="2800" b="1" cap="none" spc="0" dirty="0">
                <a:ln w="10160">
                  <a:solidFill>
                    <a:schemeClr val="accent2">
                      <a:lumMod val="20000"/>
                      <a:lumOff val="80000"/>
                    </a:schemeClr>
                  </a:solidFill>
                  <a:prstDash val="solid"/>
                </a:ln>
                <a:solidFill>
                  <a:srgbClr val="FF6C00"/>
                </a:solidFill>
                <a:effectLst>
                  <a:outerShdw blurRad="38100" dist="22860" dir="5400000" algn="tl" rotWithShape="0">
                    <a:srgbClr val="000000">
                      <a:alpha val="30000"/>
                    </a:srgbClr>
                  </a:outerShdw>
                </a:effectLst>
                <a:latin typeface="Microsoft YaHei" panose="020B0503020204020204" pitchFamily="34" charset="-122"/>
                <a:ea typeface="Microsoft YaHei" panose="020B0503020204020204" pitchFamily="34" charset="-122"/>
              </a:rPr>
              <a:t>ACCEPT</a:t>
            </a:r>
            <a:r>
              <a:rPr lang="zh-CN" altLang="en-US" sz="2800" b="1" cap="none" spc="0" dirty="0">
                <a:ln w="10160">
                  <a:solidFill>
                    <a:schemeClr val="accent2">
                      <a:lumMod val="20000"/>
                      <a:lumOff val="80000"/>
                    </a:schemeClr>
                  </a:solidFill>
                  <a:prstDash val="solid"/>
                </a:ln>
                <a:solidFill>
                  <a:srgbClr val="FF6C00"/>
                </a:solidFill>
                <a:effectLst>
                  <a:outerShdw blurRad="38100" dist="22860" dir="5400000" algn="tl" rotWithShape="0">
                    <a:srgbClr val="000000">
                      <a:alpha val="30000"/>
                    </a:srgbClr>
                  </a:outerShdw>
                </a:effectLst>
                <a:latin typeface="Microsoft YaHei" panose="020B0503020204020204" pitchFamily="34" charset="-122"/>
                <a:ea typeface="Microsoft YaHei" panose="020B0503020204020204" pitchFamily="34" charset="-122"/>
              </a:rPr>
              <a:t>小课堂</a:t>
            </a:r>
            <a:r>
              <a:rPr lang="en-US" altLang="zh-CN" sz="2800" b="1" cap="none" spc="0" baseline="30000" dirty="0">
                <a:ln w="10160">
                  <a:solidFill>
                    <a:schemeClr val="accent2">
                      <a:lumMod val="20000"/>
                      <a:lumOff val="80000"/>
                    </a:schemeClr>
                  </a:solidFill>
                  <a:prstDash val="solid"/>
                </a:ln>
                <a:solidFill>
                  <a:srgbClr val="FF6C00"/>
                </a:solidFill>
                <a:effectLst>
                  <a:outerShdw blurRad="38100" dist="22860" dir="5400000" algn="tl" rotWithShape="0">
                    <a:srgbClr val="000000">
                      <a:alpha val="30000"/>
                    </a:srgbClr>
                  </a:outerShdw>
                </a:effectLst>
                <a:latin typeface="Microsoft YaHei" panose="020B0503020204020204" pitchFamily="34" charset="-122"/>
                <a:ea typeface="Microsoft YaHei" panose="020B0503020204020204" pitchFamily="34" charset="-122"/>
              </a:rPr>
              <a:t>®</a:t>
            </a:r>
            <a:endParaRPr lang="en-US" sz="2800" b="1" cap="none" spc="0" dirty="0">
              <a:ln w="10160">
                <a:solidFill>
                  <a:schemeClr val="accent2">
                    <a:lumMod val="20000"/>
                    <a:lumOff val="80000"/>
                  </a:schemeClr>
                </a:solidFill>
                <a:prstDash val="solid"/>
              </a:ln>
              <a:solidFill>
                <a:srgbClr val="FF6C00"/>
              </a:solidFill>
              <a:effectLst>
                <a:outerShdw blurRad="38100" dist="22860" dir="5400000" algn="tl" rotWithShape="0">
                  <a:srgbClr val="000000">
                    <a:alpha val="30000"/>
                  </a:srgbClr>
                </a:outerShdw>
              </a:effectLst>
            </a:endParaRPr>
          </a:p>
        </p:txBody>
      </p:sp>
      <p:pic>
        <p:nvPicPr>
          <p:cNvPr id="60" name="Audio 59">
            <a:hlinkClick r:id="" action="ppaction://media"/>
            <a:extLst>
              <a:ext uri="{FF2B5EF4-FFF2-40B4-BE49-F238E27FC236}">
                <a16:creationId xmlns:a16="http://schemas.microsoft.com/office/drawing/2014/main" id="{E379ADF4-FB47-26CF-3C2B-D70B7FBFF8C3}"/>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6375828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3517">
        <p159:morph option="byObject"/>
      </p:transition>
    </mc:Choice>
    <mc:Fallback>
      <p:transition spd="slow" advTm="235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250"/>
                                        <p:tgtEl>
                                          <p:spTgt spid="7">
                                            <p:txEl>
                                              <p:pRg st="0" end="0"/>
                                            </p:txEl>
                                          </p:spTgt>
                                        </p:tgtEl>
                                      </p:cBhvr>
                                    </p:animEffect>
                                  </p:childTnLst>
                                </p:cTn>
                              </p:par>
                            </p:childTnLst>
                          </p:cTn>
                        </p:par>
                        <p:par>
                          <p:cTn id="17" fill="hold">
                            <p:stCondLst>
                              <p:cond delay="250"/>
                            </p:stCondLst>
                            <p:childTnLst>
                              <p:par>
                                <p:cTn id="18" presetID="22" presetClass="entr" presetSubtype="2" fill="hold" grpId="0" nodeType="after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right)">
                                      <p:cBhvr>
                                        <p:cTn id="20" dur="25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2.5E-6 -3.33333E-6 L -2.5E-6 -0.27523 " pathEditMode="relative" rAng="0" ptsTypes="AA">
                                      <p:cBhvr>
                                        <p:cTn id="24" dur="1000" fill="hold"/>
                                        <p:tgtEl>
                                          <p:spTgt spid="183"/>
                                        </p:tgtEl>
                                        <p:attrNameLst>
                                          <p:attrName>ppt_x</p:attrName>
                                          <p:attrName>ppt_y</p:attrName>
                                        </p:attrNameLst>
                                      </p:cBhvr>
                                      <p:rCtr x="0" y="-13773"/>
                                    </p:animMotion>
                                  </p:childTnLst>
                                </p:cTn>
                              </p:par>
                            </p:childTnLst>
                          </p:cTn>
                        </p:par>
                        <p:par>
                          <p:cTn id="25" fill="hold">
                            <p:stCondLst>
                              <p:cond delay="1000"/>
                            </p:stCondLst>
                            <p:childTnLst>
                              <p:par>
                                <p:cTn id="26" presetID="6" presetClass="emph" presetSubtype="0" fill="hold" nodeType="afterEffect">
                                  <p:stCondLst>
                                    <p:cond delay="0"/>
                                  </p:stCondLst>
                                  <p:childTnLst>
                                    <p:animScale>
                                      <p:cBhvr>
                                        <p:cTn id="27" dur="2000" fill="hold"/>
                                        <p:tgtEl>
                                          <p:spTgt spid="18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60"/>
                </p:tgtEl>
              </p:cMediaNode>
            </p:audio>
          </p:childTnLst>
        </p:cTn>
      </p:par>
    </p:tnLst>
    <p:bldLst>
      <p:bldP spid="2" grpId="0"/>
      <p:bldP spid="7"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E763B6-61F3-7CD7-CDFC-F735DEEC37CF}"/>
              </a:ext>
            </a:extLst>
          </p:cNvPr>
          <p:cNvSpPr/>
          <p:nvPr/>
        </p:nvSpPr>
        <p:spPr>
          <a:xfrm>
            <a:off x="0" y="1456578"/>
            <a:ext cx="12192000" cy="3902003"/>
          </a:xfrm>
          <a:prstGeom prst="rect">
            <a:avLst/>
          </a:prstGeom>
          <a:solidFill>
            <a:srgbClr val="0073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17A6D565-2A40-43E3-B871-21A2B60D369F}"/>
              </a:ext>
            </a:extLst>
          </p:cNvPr>
          <p:cNvSpPr>
            <a:spLocks noGrp="1"/>
          </p:cNvSpPr>
          <p:nvPr>
            <p:ph type="body" sz="quarter" idx="15"/>
          </p:nvPr>
        </p:nvSpPr>
        <p:spPr/>
        <p:txBody>
          <a:bodyPr/>
          <a:lstStyle/>
          <a:p>
            <a:r>
              <a:rPr lang="zh-CN" altLang="en-US" sz="8000" dirty="0">
                <a:solidFill>
                  <a:schemeClr val="bg1"/>
                </a:solidFill>
                <a:effectLst>
                  <a:glow rad="63500">
                    <a:srgbClr val="DCDCDD">
                      <a:alpha val="40000"/>
                    </a:srgbClr>
                  </a:glow>
                </a:effectLst>
                <a:latin typeface="Microsoft YaHei" panose="020B0503020204020204" pitchFamily="34" charset="-122"/>
                <a:ea typeface="Microsoft YaHei" panose="020B0503020204020204" pitchFamily="34" charset="-122"/>
                <a:cs typeface="+mj-cs"/>
              </a:rPr>
              <a:t>谢谢观看</a:t>
            </a:r>
            <a:endParaRPr lang="en-US" sz="8000" dirty="0">
              <a:solidFill>
                <a:schemeClr val="bg1"/>
              </a:solidFill>
              <a:effectLst>
                <a:glow rad="63500">
                  <a:srgbClr val="DCDCDD">
                    <a:alpha val="40000"/>
                  </a:srgbClr>
                </a:glow>
              </a:effectLst>
              <a:latin typeface="Microsoft YaHei" panose="020B0503020204020204" pitchFamily="34" charset="-122"/>
              <a:ea typeface="Microsoft YaHei" panose="020B0503020204020204" pitchFamily="34" charset="-122"/>
              <a:cs typeface="+mj-cs"/>
            </a:endParaRPr>
          </a:p>
        </p:txBody>
      </p:sp>
      <p:sp>
        <p:nvSpPr>
          <p:cNvPr id="5" name="Title 4">
            <a:extLst>
              <a:ext uri="{FF2B5EF4-FFF2-40B4-BE49-F238E27FC236}">
                <a16:creationId xmlns:a16="http://schemas.microsoft.com/office/drawing/2014/main" id="{3DCDBEE4-1FBF-41CD-A2E3-72C021F8AA8F}"/>
              </a:ext>
            </a:extLst>
          </p:cNvPr>
          <p:cNvSpPr>
            <a:spLocks noGrp="1"/>
          </p:cNvSpPr>
          <p:nvPr>
            <p:ph type="title"/>
          </p:nvPr>
        </p:nvSpPr>
        <p:spPr/>
        <p:txBody>
          <a:bodyPr/>
          <a:lstStyle/>
          <a:p>
            <a:r>
              <a:rPr lang="zh-CN" altLang="en-US" sz="4267" dirty="0">
                <a:solidFill>
                  <a:srgbClr val="FF6C00"/>
                </a:solidFill>
                <a:effectLst>
                  <a:glow rad="63500">
                    <a:schemeClr val="accent2">
                      <a:lumMod val="40000"/>
                      <a:lumOff val="60000"/>
                      <a:alpha val="40000"/>
                    </a:schemeClr>
                  </a:glow>
                </a:effectLst>
                <a:latin typeface="Microsoft YaHei" panose="020B0503020204020204" pitchFamily="34" charset="-122"/>
                <a:ea typeface="Microsoft YaHei" panose="020B0503020204020204" pitchFamily="34" charset="-122"/>
              </a:rPr>
              <a:t>下期见！</a:t>
            </a:r>
            <a:endParaRPr lang="en-US" sz="4267" dirty="0">
              <a:solidFill>
                <a:srgbClr val="FF6C00"/>
              </a:solidFill>
              <a:effectLst>
                <a:glow rad="63500">
                  <a:schemeClr val="accent2">
                    <a:lumMod val="40000"/>
                    <a:lumOff val="60000"/>
                    <a:alpha val="40000"/>
                  </a:schemeClr>
                </a:glow>
              </a:effectLst>
              <a:latin typeface="Microsoft YaHei" panose="020B0503020204020204" pitchFamily="34" charset="-122"/>
              <a:ea typeface="Microsoft YaHei" panose="020B0503020204020204" pitchFamily="34" charset="-122"/>
            </a:endParaRPr>
          </a:p>
        </p:txBody>
      </p:sp>
      <p:pic>
        <p:nvPicPr>
          <p:cNvPr id="122" name="Picture 121" descr="A cartoon of a person with glasses&#10;&#10;Description automatically generated">
            <a:extLst>
              <a:ext uri="{FF2B5EF4-FFF2-40B4-BE49-F238E27FC236}">
                <a16:creationId xmlns:a16="http://schemas.microsoft.com/office/drawing/2014/main" id="{718EFD1B-F217-E292-4BC9-B66FDDA111F2}"/>
              </a:ext>
            </a:extLst>
          </p:cNvPr>
          <p:cNvPicPr>
            <a:picLocks noChangeAspect="1"/>
          </p:cNvPicPr>
          <p:nvPr/>
        </p:nvPicPr>
        <p:blipFill>
          <a:blip r:embed="rId5">
            <a:clrChange>
              <a:clrFrom>
                <a:srgbClr val="FEFEFC"/>
              </a:clrFrom>
              <a:clrTo>
                <a:srgbClr val="FEFEFC">
                  <a:alpha val="0"/>
                </a:srgbClr>
              </a:clrTo>
            </a:clrChange>
            <a:extLst>
              <a:ext uri="{28A0092B-C50C-407E-A947-70E740481C1C}">
                <a14:useLocalDpi xmlns:a14="http://schemas.microsoft.com/office/drawing/2010/main" val="0"/>
              </a:ext>
            </a:extLst>
          </a:blip>
          <a:stretch>
            <a:fillRect/>
          </a:stretch>
        </p:blipFill>
        <p:spPr>
          <a:xfrm>
            <a:off x="2313247" y="4459754"/>
            <a:ext cx="1670516" cy="2121452"/>
          </a:xfrm>
          <a:prstGeom prst="rect">
            <a:avLst/>
          </a:prstGeom>
        </p:spPr>
      </p:pic>
      <p:pic>
        <p:nvPicPr>
          <p:cNvPr id="123" name="Picture 122" descr="A cartoon of a child&#10;&#10;Description automatically generated">
            <a:extLst>
              <a:ext uri="{FF2B5EF4-FFF2-40B4-BE49-F238E27FC236}">
                <a16:creationId xmlns:a16="http://schemas.microsoft.com/office/drawing/2014/main" id="{46C3E9B1-C57C-2DA7-6F36-09EEC6D2591D}"/>
              </a:ext>
            </a:extLst>
          </p:cNvPr>
          <p:cNvPicPr>
            <a:picLocks noChangeAspect="1"/>
          </p:cNvPicPr>
          <p:nvPr/>
        </p:nvPicPr>
        <p:blipFill>
          <a:blip r:embed="rId6">
            <a:clrChange>
              <a:clrFrom>
                <a:srgbClr val="FEFEFC"/>
              </a:clrFrom>
              <a:clrTo>
                <a:srgbClr val="FEFEFC">
                  <a:alpha val="0"/>
                </a:srgbClr>
              </a:clrTo>
            </a:clrChange>
            <a:extLst>
              <a:ext uri="{28A0092B-C50C-407E-A947-70E740481C1C}">
                <a14:useLocalDpi xmlns:a14="http://schemas.microsoft.com/office/drawing/2010/main" val="0"/>
              </a:ext>
            </a:extLst>
          </a:blip>
          <a:stretch>
            <a:fillRect/>
          </a:stretch>
        </p:blipFill>
        <p:spPr>
          <a:xfrm>
            <a:off x="5190997" y="4462115"/>
            <a:ext cx="1558114" cy="2040628"/>
          </a:xfrm>
          <a:prstGeom prst="rect">
            <a:avLst/>
          </a:prstGeom>
        </p:spPr>
      </p:pic>
      <p:sp>
        <p:nvSpPr>
          <p:cNvPr id="125" name="TextBox 124">
            <a:extLst>
              <a:ext uri="{FF2B5EF4-FFF2-40B4-BE49-F238E27FC236}">
                <a16:creationId xmlns:a16="http://schemas.microsoft.com/office/drawing/2014/main" id="{3DFAF136-FC19-E8FC-5AF4-C4D049B88D92}"/>
              </a:ext>
            </a:extLst>
          </p:cNvPr>
          <p:cNvSpPr txBox="1"/>
          <p:nvPr/>
        </p:nvSpPr>
        <p:spPr>
          <a:xfrm>
            <a:off x="2783184" y="6491066"/>
            <a:ext cx="689222" cy="366934"/>
          </a:xfrm>
          <a:prstGeom prst="rect">
            <a:avLst/>
          </a:prstGeom>
          <a:noFill/>
        </p:spPr>
        <p:txBody>
          <a:bodyPr wrap="square">
            <a:spAutoFit/>
          </a:bodyPr>
          <a:lstStyle/>
          <a:p>
            <a:r>
              <a:rPr lang="en-US" dirty="0">
                <a:solidFill>
                  <a:srgbClr val="53565A"/>
                </a:solidFill>
              </a:rPr>
              <a:t>T</a:t>
            </a:r>
            <a:r>
              <a:rPr lang="en-US" altLang="zh-CN" dirty="0">
                <a:solidFill>
                  <a:srgbClr val="53565A"/>
                </a:solidFill>
              </a:rPr>
              <a:t>racy</a:t>
            </a:r>
            <a:endParaRPr lang="en-US" dirty="0">
              <a:solidFill>
                <a:srgbClr val="53565A"/>
              </a:solidFill>
            </a:endParaRPr>
          </a:p>
        </p:txBody>
      </p:sp>
      <p:sp>
        <p:nvSpPr>
          <p:cNvPr id="126" name="TextBox 125">
            <a:extLst>
              <a:ext uri="{FF2B5EF4-FFF2-40B4-BE49-F238E27FC236}">
                <a16:creationId xmlns:a16="http://schemas.microsoft.com/office/drawing/2014/main" id="{5119397A-BEEB-0CD3-37E0-7280C4FABABD}"/>
              </a:ext>
            </a:extLst>
          </p:cNvPr>
          <p:cNvSpPr txBox="1"/>
          <p:nvPr/>
        </p:nvSpPr>
        <p:spPr>
          <a:xfrm>
            <a:off x="5671374" y="6491066"/>
            <a:ext cx="689222" cy="366934"/>
          </a:xfrm>
          <a:prstGeom prst="rect">
            <a:avLst/>
          </a:prstGeom>
          <a:noFill/>
        </p:spPr>
        <p:txBody>
          <a:bodyPr wrap="square">
            <a:spAutoFit/>
          </a:bodyPr>
          <a:lstStyle/>
          <a:p>
            <a:r>
              <a:rPr lang="en-US" dirty="0">
                <a:solidFill>
                  <a:srgbClr val="53565A"/>
                </a:solidFill>
              </a:rPr>
              <a:t>Paul</a:t>
            </a:r>
          </a:p>
        </p:txBody>
      </p:sp>
      <p:sp>
        <p:nvSpPr>
          <p:cNvPr id="127" name="TextBox 126">
            <a:extLst>
              <a:ext uri="{FF2B5EF4-FFF2-40B4-BE49-F238E27FC236}">
                <a16:creationId xmlns:a16="http://schemas.microsoft.com/office/drawing/2014/main" id="{D785EDAC-7CD0-E81E-5990-99DB15CC9DE8}"/>
              </a:ext>
            </a:extLst>
          </p:cNvPr>
          <p:cNvSpPr txBox="1"/>
          <p:nvPr/>
        </p:nvSpPr>
        <p:spPr>
          <a:xfrm>
            <a:off x="8343419" y="6461496"/>
            <a:ext cx="938076" cy="369332"/>
          </a:xfrm>
          <a:prstGeom prst="rect">
            <a:avLst/>
          </a:prstGeom>
          <a:noFill/>
        </p:spPr>
        <p:txBody>
          <a:bodyPr wrap="square">
            <a:spAutoFit/>
          </a:bodyPr>
          <a:lstStyle/>
          <a:p>
            <a:r>
              <a:rPr lang="en-US" dirty="0">
                <a:solidFill>
                  <a:srgbClr val="53565A"/>
                </a:solidFill>
              </a:rPr>
              <a:t>Aimee</a:t>
            </a:r>
          </a:p>
        </p:txBody>
      </p:sp>
      <p:pic>
        <p:nvPicPr>
          <p:cNvPr id="3" name="Picture 2" descr="A cartoon of a person&#10;&#10;Description automatically generated">
            <a:extLst>
              <a:ext uri="{FF2B5EF4-FFF2-40B4-BE49-F238E27FC236}">
                <a16:creationId xmlns:a16="http://schemas.microsoft.com/office/drawing/2014/main" id="{E36E2B96-B1B7-BD0A-CA35-D47DAA66D074}"/>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7357" t="5682" r="15063" b="47206"/>
          <a:stretch>
            <a:fillRect/>
          </a:stretch>
        </p:blipFill>
        <p:spPr>
          <a:xfrm>
            <a:off x="7377127" y="4459124"/>
            <a:ext cx="2178182" cy="2092915"/>
          </a:xfrm>
          <a:custGeom>
            <a:avLst/>
            <a:gdLst>
              <a:gd name="connsiteX0" fmla="*/ 0 w 3362508"/>
              <a:gd name="connsiteY0" fmla="*/ 0 h 3230880"/>
              <a:gd name="connsiteX1" fmla="*/ 3362508 w 3362508"/>
              <a:gd name="connsiteY1" fmla="*/ 0 h 3230880"/>
              <a:gd name="connsiteX2" fmla="*/ 3362508 w 3362508"/>
              <a:gd name="connsiteY2" fmla="*/ 3230880 h 3230880"/>
              <a:gd name="connsiteX3" fmla="*/ 0 w 3362508"/>
              <a:gd name="connsiteY3" fmla="*/ 3230880 h 3230880"/>
            </a:gdLst>
            <a:ahLst/>
            <a:cxnLst>
              <a:cxn ang="0">
                <a:pos x="connsiteX0" y="connsiteY0"/>
              </a:cxn>
              <a:cxn ang="0">
                <a:pos x="connsiteX1" y="connsiteY1"/>
              </a:cxn>
              <a:cxn ang="0">
                <a:pos x="connsiteX2" y="connsiteY2"/>
              </a:cxn>
              <a:cxn ang="0">
                <a:pos x="connsiteX3" y="connsiteY3"/>
              </a:cxn>
            </a:cxnLst>
            <a:rect l="l" t="t" r="r" b="b"/>
            <a:pathLst>
              <a:path w="3362508" h="3230880">
                <a:moveTo>
                  <a:pt x="0" y="0"/>
                </a:moveTo>
                <a:lnTo>
                  <a:pt x="3362508" y="0"/>
                </a:lnTo>
                <a:lnTo>
                  <a:pt x="3362508" y="3230880"/>
                </a:lnTo>
                <a:lnTo>
                  <a:pt x="0" y="3230880"/>
                </a:lnTo>
                <a:close/>
              </a:path>
            </a:pathLst>
          </a:custGeom>
        </p:spPr>
      </p:pic>
      <p:pic>
        <p:nvPicPr>
          <p:cNvPr id="16" name="Audio 15">
            <a:hlinkClick r:id="" action="ppaction://media"/>
            <a:extLst>
              <a:ext uri="{FF2B5EF4-FFF2-40B4-BE49-F238E27FC236}">
                <a16:creationId xmlns:a16="http://schemas.microsoft.com/office/drawing/2014/main" id="{3B463B0F-9D14-9781-3B8A-7E01C369FEE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2115146"/>
      </p:ext>
    </p:extLst>
  </p:cSld>
  <p:clrMapOvr>
    <a:masterClrMapping/>
  </p:clrMapOvr>
  <mc:AlternateContent xmlns:mc="http://schemas.openxmlformats.org/markup-compatibility/2006">
    <mc:Choice xmlns:p14="http://schemas.microsoft.com/office/powerpoint/2010/main" Requires="p14">
      <p:transition spd="med" p14:dur="700" advTm="10532">
        <p:fade/>
      </p:transition>
    </mc:Choice>
    <mc:Fallback>
      <p:transition spd="med" advTm="105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par>
                          <p:cTn id="7" fill="hold">
                            <p:stCondLst>
                              <p:cond delay="0"/>
                            </p:stCondLst>
                            <p:childTnLst>
                              <p:par>
                                <p:cTn id="8" presetID="34" presetClass="emph" presetSubtype="0" fill="hold" grpId="0" nodeType="after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5"/>
                                        </p:tgtEl>
                                        <p:attrNameLst>
                                          <p:attrName>ppt_x</p:attrName>
                                          <p:attrName>ppt_y</p:attrName>
                                        </p:attrNameLst>
                                      </p:cBhvr>
                                    </p:animMotion>
                                    <p:animRot by="1500000">
                                      <p:cBhvr>
                                        <p:cTn id="10" dur="125" fill="hold">
                                          <p:stCondLst>
                                            <p:cond delay="0"/>
                                          </p:stCondLst>
                                        </p:cTn>
                                        <p:tgtEl>
                                          <p:spTgt spid="5"/>
                                        </p:tgtEl>
                                        <p:attrNameLst>
                                          <p:attrName>r</p:attrName>
                                        </p:attrNameLst>
                                      </p:cBhvr>
                                    </p:animRot>
                                    <p:animRot by="-1500000">
                                      <p:cBhvr>
                                        <p:cTn id="11" dur="125" fill="hold">
                                          <p:stCondLst>
                                            <p:cond delay="125"/>
                                          </p:stCondLst>
                                        </p:cTn>
                                        <p:tgtEl>
                                          <p:spTgt spid="5"/>
                                        </p:tgtEl>
                                        <p:attrNameLst>
                                          <p:attrName>r</p:attrName>
                                        </p:attrNameLst>
                                      </p:cBhvr>
                                    </p:animRot>
                                    <p:animRot by="-1500000">
                                      <p:cBhvr>
                                        <p:cTn id="12" dur="125" fill="hold">
                                          <p:stCondLst>
                                            <p:cond delay="250"/>
                                          </p:stCondLst>
                                        </p:cTn>
                                        <p:tgtEl>
                                          <p:spTgt spid="5"/>
                                        </p:tgtEl>
                                        <p:attrNameLst>
                                          <p:attrName>r</p:attrName>
                                        </p:attrNameLst>
                                      </p:cBhvr>
                                    </p:animRot>
                                    <p:animRot by="1500000">
                                      <p:cBhvr>
                                        <p:cTn id="1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6"/>
                </p:tgtEl>
              </p:cMediaNode>
            </p:audio>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0D606EB-4BAA-E697-09B7-3C225AEFEAC3}"/>
              </a:ext>
            </a:extLst>
          </p:cNvPr>
          <p:cNvSpPr/>
          <p:nvPr/>
        </p:nvSpPr>
        <p:spPr>
          <a:xfrm>
            <a:off x="0" y="6643925"/>
            <a:ext cx="12192000" cy="208979"/>
          </a:xfrm>
          <a:prstGeom prst="rect">
            <a:avLst/>
          </a:prstGeom>
          <a:solidFill>
            <a:srgbClr val="007398"/>
          </a:solidFill>
          <a:ln>
            <a:noFill/>
          </a:ln>
          <a:effectLst>
            <a:outerShdw blurRad="50800" dist="50800" dir="5400000" algn="ctr" rotWithShape="0">
              <a:srgbClr val="007398">
                <a:alpha val="68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组合 29">
            <a:extLst>
              <a:ext uri="{FF2B5EF4-FFF2-40B4-BE49-F238E27FC236}">
                <a16:creationId xmlns:a16="http://schemas.microsoft.com/office/drawing/2014/main" id="{3DE78589-0DB9-A0EC-A45C-2D77B6005A28}"/>
              </a:ext>
            </a:extLst>
          </p:cNvPr>
          <p:cNvGrpSpPr/>
          <p:nvPr/>
        </p:nvGrpSpPr>
        <p:grpSpPr>
          <a:xfrm>
            <a:off x="2131016" y="1956401"/>
            <a:ext cx="1513498" cy="1566366"/>
            <a:chOff x="5992735" y="3101211"/>
            <a:chExt cx="1796700" cy="1976578"/>
          </a:xfrm>
          <a:solidFill>
            <a:srgbClr val="FF6C00"/>
          </a:solidFill>
        </p:grpSpPr>
        <p:sp>
          <p:nvSpPr>
            <p:cNvPr id="17" name="任意多边形 30">
              <a:extLst>
                <a:ext uri="{FF2B5EF4-FFF2-40B4-BE49-F238E27FC236}">
                  <a16:creationId xmlns:a16="http://schemas.microsoft.com/office/drawing/2014/main" id="{2E64A50F-A334-82AC-15DA-317B92279C40}"/>
                </a:ext>
              </a:extLst>
            </p:cNvPr>
            <p:cNvSpPr/>
            <p:nvPr/>
          </p:nvSpPr>
          <p:spPr>
            <a:xfrm>
              <a:off x="5992735" y="3101211"/>
              <a:ext cx="1796700" cy="1976578"/>
            </a:xfrm>
            <a:custGeom>
              <a:avLst/>
              <a:gdLst>
                <a:gd name="connsiteX0" fmla="*/ 898350 w 1796700"/>
                <a:gd name="connsiteY0" fmla="*/ 0 h 1976578"/>
                <a:gd name="connsiteX1" fmla="*/ 1796700 w 1796700"/>
                <a:gd name="connsiteY1" fmla="*/ 898350 h 1976578"/>
                <a:gd name="connsiteX2" fmla="*/ 1079399 w 1796700"/>
                <a:gd name="connsiteY2" fmla="*/ 1778449 h 1976578"/>
                <a:gd name="connsiteX3" fmla="*/ 1005825 w 1796700"/>
                <a:gd name="connsiteY3" fmla="*/ 1789678 h 1976578"/>
                <a:gd name="connsiteX4" fmla="*/ 910290 w 1796700"/>
                <a:gd name="connsiteY4" fmla="*/ 1976578 h 1976578"/>
                <a:gd name="connsiteX5" fmla="*/ 821270 w 1796700"/>
                <a:gd name="connsiteY5" fmla="*/ 1792808 h 1976578"/>
                <a:gd name="connsiteX6" fmla="*/ 806499 w 1796700"/>
                <a:gd name="connsiteY6" fmla="*/ 1792062 h 1976578"/>
                <a:gd name="connsiteX7" fmla="*/ 0 w 1796700"/>
                <a:gd name="connsiteY7" fmla="*/ 898350 h 1976578"/>
                <a:gd name="connsiteX8" fmla="*/ 898350 w 1796700"/>
                <a:gd name="connsiteY8" fmla="*/ 0 h 197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6700" h="1976578">
                  <a:moveTo>
                    <a:pt x="898350" y="0"/>
                  </a:moveTo>
                  <a:cubicBezTo>
                    <a:pt x="1394495" y="0"/>
                    <a:pt x="1796700" y="402205"/>
                    <a:pt x="1796700" y="898350"/>
                  </a:cubicBezTo>
                  <a:cubicBezTo>
                    <a:pt x="1796700" y="1332477"/>
                    <a:pt x="1488762" y="1694681"/>
                    <a:pt x="1079399" y="1778449"/>
                  </a:cubicBezTo>
                  <a:lnTo>
                    <a:pt x="1005825" y="1789678"/>
                  </a:lnTo>
                  <a:lnTo>
                    <a:pt x="910290" y="1976578"/>
                  </a:lnTo>
                  <a:lnTo>
                    <a:pt x="821270" y="1792808"/>
                  </a:lnTo>
                  <a:lnTo>
                    <a:pt x="806499" y="1792062"/>
                  </a:lnTo>
                  <a:cubicBezTo>
                    <a:pt x="353501" y="1746058"/>
                    <a:pt x="0" y="1363486"/>
                    <a:pt x="0" y="898350"/>
                  </a:cubicBezTo>
                  <a:cubicBezTo>
                    <a:pt x="0" y="402205"/>
                    <a:pt x="402205" y="0"/>
                    <a:pt x="8983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Microsoft YaHei" panose="020B0503020204020204" pitchFamily="34" charset="-122"/>
                <a:ea typeface="Microsoft YaHei" panose="020B0503020204020204" pitchFamily="34" charset="-122"/>
              </a:endParaRPr>
            </a:p>
          </p:txBody>
        </p:sp>
        <p:sp>
          <p:nvSpPr>
            <p:cNvPr id="18" name="文本框 62">
              <a:extLst>
                <a:ext uri="{FF2B5EF4-FFF2-40B4-BE49-F238E27FC236}">
                  <a16:creationId xmlns:a16="http://schemas.microsoft.com/office/drawing/2014/main" id="{6735F233-A30D-774C-4BDD-C13A6DFC9D22}"/>
                </a:ext>
              </a:extLst>
            </p:cNvPr>
            <p:cNvSpPr txBox="1"/>
            <p:nvPr/>
          </p:nvSpPr>
          <p:spPr>
            <a:xfrm>
              <a:off x="6136973" y="3597911"/>
              <a:ext cx="1489574" cy="932111"/>
            </a:xfrm>
            <a:prstGeom prst="rect">
              <a:avLst/>
            </a:prstGeom>
            <a:noFill/>
          </p:spPr>
          <p:txBody>
            <a:bodyPr wrap="square" rtlCol="0">
              <a:spAutoFit/>
            </a:bodyPr>
            <a:lstStyle/>
            <a:p>
              <a:pPr algn="ctr"/>
              <a:r>
                <a:rPr lang="en-US" altLang="zh-CN" sz="1400" dirty="0">
                  <a:solidFill>
                    <a:schemeClr val="bg1"/>
                  </a:solidFill>
                  <a:latin typeface="Microsoft YaHei" panose="020B0503020204020204" pitchFamily="34" charset="-122"/>
                  <a:ea typeface="Microsoft YaHei" panose="020B0503020204020204" pitchFamily="34" charset="-122"/>
                </a:rPr>
                <a:t>SUBMITTED</a:t>
              </a:r>
            </a:p>
            <a:p>
              <a:pPr algn="ctr"/>
              <a:r>
                <a:rPr lang="en-US" altLang="zh-CN" sz="1400" dirty="0">
                  <a:solidFill>
                    <a:schemeClr val="bg1"/>
                  </a:solidFill>
                  <a:latin typeface="Microsoft YaHei" panose="020B0503020204020204" pitchFamily="34" charset="-122"/>
                  <a:ea typeface="Microsoft YaHei" panose="020B0503020204020204" pitchFamily="34" charset="-122"/>
                </a:rPr>
                <a:t>TO</a:t>
              </a:r>
            </a:p>
            <a:p>
              <a:pPr algn="ctr"/>
              <a:r>
                <a:rPr lang="en-US" altLang="zh-CN" sz="1400" dirty="0">
                  <a:solidFill>
                    <a:schemeClr val="bg1"/>
                  </a:solidFill>
                  <a:latin typeface="Microsoft YaHei" panose="020B0503020204020204" pitchFamily="34" charset="-122"/>
                  <a:ea typeface="Microsoft YaHei" panose="020B0503020204020204" pitchFamily="34" charset="-122"/>
                </a:rPr>
                <a:t>JOURNAL</a:t>
              </a:r>
              <a:endParaRPr lang="zh-CN" altLang="en-US" sz="1400" dirty="0">
                <a:solidFill>
                  <a:schemeClr val="bg1"/>
                </a:solidFill>
                <a:latin typeface="Microsoft YaHei" panose="020B0503020204020204" pitchFamily="34" charset="-122"/>
                <a:ea typeface="Microsoft YaHei" panose="020B0503020204020204" pitchFamily="34" charset="-122"/>
              </a:endParaRPr>
            </a:p>
          </p:txBody>
        </p:sp>
      </p:grpSp>
      <p:sp>
        <p:nvSpPr>
          <p:cNvPr id="19" name="椭圆 36">
            <a:extLst>
              <a:ext uri="{FF2B5EF4-FFF2-40B4-BE49-F238E27FC236}">
                <a16:creationId xmlns:a16="http://schemas.microsoft.com/office/drawing/2014/main" id="{BDF892DF-1D9E-F63B-0B9D-D3D7BF9DD2C7}"/>
              </a:ext>
            </a:extLst>
          </p:cNvPr>
          <p:cNvSpPr/>
          <p:nvPr/>
        </p:nvSpPr>
        <p:spPr>
          <a:xfrm>
            <a:off x="1934134" y="3566567"/>
            <a:ext cx="146400" cy="146400"/>
          </a:xfrm>
          <a:prstGeom prst="ellipse">
            <a:avLst/>
          </a:prstGeom>
          <a:solidFill>
            <a:srgbClr val="53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3CDDD"/>
              </a:solidFill>
              <a:latin typeface="Microsoft YaHei" panose="020B0503020204020204" pitchFamily="34" charset="-122"/>
              <a:ea typeface="Microsoft YaHei" panose="020B0503020204020204" pitchFamily="34" charset="-122"/>
            </a:endParaRPr>
          </a:p>
        </p:txBody>
      </p:sp>
      <p:sp>
        <p:nvSpPr>
          <p:cNvPr id="20" name="椭圆 39">
            <a:extLst>
              <a:ext uri="{FF2B5EF4-FFF2-40B4-BE49-F238E27FC236}">
                <a16:creationId xmlns:a16="http://schemas.microsoft.com/office/drawing/2014/main" id="{AF8884ED-A317-D07E-5A51-3A18B072B890}"/>
              </a:ext>
            </a:extLst>
          </p:cNvPr>
          <p:cNvSpPr/>
          <p:nvPr/>
        </p:nvSpPr>
        <p:spPr>
          <a:xfrm>
            <a:off x="7327774" y="3568278"/>
            <a:ext cx="146400" cy="146400"/>
          </a:xfrm>
          <a:prstGeom prst="ellipse">
            <a:avLst/>
          </a:prstGeom>
          <a:solidFill>
            <a:srgbClr val="53565A"/>
          </a:solidFill>
          <a:ln>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3CDDD"/>
              </a:solidFill>
              <a:latin typeface="Microsoft YaHei" panose="020B0503020204020204" pitchFamily="34" charset="-122"/>
              <a:ea typeface="Microsoft YaHei" panose="020B0503020204020204" pitchFamily="34" charset="-122"/>
            </a:endParaRPr>
          </a:p>
        </p:txBody>
      </p:sp>
      <p:grpSp>
        <p:nvGrpSpPr>
          <p:cNvPr id="21" name="组合 40">
            <a:extLst>
              <a:ext uri="{FF2B5EF4-FFF2-40B4-BE49-F238E27FC236}">
                <a16:creationId xmlns:a16="http://schemas.microsoft.com/office/drawing/2014/main" id="{B4973B91-6F4C-386F-AE37-FA049F4EBD9A}"/>
              </a:ext>
            </a:extLst>
          </p:cNvPr>
          <p:cNvGrpSpPr/>
          <p:nvPr/>
        </p:nvGrpSpPr>
        <p:grpSpPr>
          <a:xfrm>
            <a:off x="426066" y="1950477"/>
            <a:ext cx="1466621" cy="1533773"/>
            <a:chOff x="2816328" y="3273360"/>
            <a:chExt cx="1682802" cy="1759852"/>
          </a:xfrm>
        </p:grpSpPr>
        <p:sp>
          <p:nvSpPr>
            <p:cNvPr id="22" name="任意多边形 43">
              <a:extLst>
                <a:ext uri="{FF2B5EF4-FFF2-40B4-BE49-F238E27FC236}">
                  <a16:creationId xmlns:a16="http://schemas.microsoft.com/office/drawing/2014/main" id="{A2EFF4F2-8B81-6875-658F-4A28DFEBB42D}"/>
                </a:ext>
              </a:extLst>
            </p:cNvPr>
            <p:cNvSpPr/>
            <p:nvPr/>
          </p:nvSpPr>
          <p:spPr>
            <a:xfrm>
              <a:off x="2816328" y="3273360"/>
              <a:ext cx="1682802" cy="1759852"/>
            </a:xfrm>
            <a:custGeom>
              <a:avLst/>
              <a:gdLst>
                <a:gd name="connsiteX0" fmla="*/ 787870 w 1575740"/>
                <a:gd name="connsiteY0" fmla="*/ 0 h 1759852"/>
                <a:gd name="connsiteX1" fmla="*/ 1575740 w 1575740"/>
                <a:gd name="connsiteY1" fmla="*/ 787870 h 1759852"/>
                <a:gd name="connsiteX2" fmla="*/ 946654 w 1575740"/>
                <a:gd name="connsiteY2" fmla="*/ 1559734 h 1759852"/>
                <a:gd name="connsiteX3" fmla="*/ 870324 w 1575740"/>
                <a:gd name="connsiteY3" fmla="*/ 1567428 h 1759852"/>
                <a:gd name="connsiteX4" fmla="*/ 771966 w 1575740"/>
                <a:gd name="connsiteY4" fmla="*/ 1759852 h 1759852"/>
                <a:gd name="connsiteX5" fmla="*/ 677385 w 1575740"/>
                <a:gd name="connsiteY5" fmla="*/ 1564602 h 1759852"/>
                <a:gd name="connsiteX6" fmla="*/ 629087 w 1575740"/>
                <a:gd name="connsiteY6" fmla="*/ 1559734 h 1759852"/>
                <a:gd name="connsiteX7" fmla="*/ 0 w 1575740"/>
                <a:gd name="connsiteY7" fmla="*/ 787870 h 1759852"/>
                <a:gd name="connsiteX8" fmla="*/ 787870 w 1575740"/>
                <a:gd name="connsiteY8" fmla="*/ 0 h 175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5740" h="1759852">
                  <a:moveTo>
                    <a:pt x="787870" y="0"/>
                  </a:moveTo>
                  <a:cubicBezTo>
                    <a:pt x="1222999" y="0"/>
                    <a:pt x="1575740" y="352741"/>
                    <a:pt x="1575740" y="787870"/>
                  </a:cubicBezTo>
                  <a:cubicBezTo>
                    <a:pt x="1575740" y="1168608"/>
                    <a:pt x="1305673" y="1486268"/>
                    <a:pt x="946654" y="1559734"/>
                  </a:cubicBezTo>
                  <a:lnTo>
                    <a:pt x="870324" y="1567428"/>
                  </a:lnTo>
                  <a:lnTo>
                    <a:pt x="771966" y="1759852"/>
                  </a:lnTo>
                  <a:lnTo>
                    <a:pt x="677385" y="1564602"/>
                  </a:lnTo>
                  <a:lnTo>
                    <a:pt x="629087" y="1559734"/>
                  </a:lnTo>
                  <a:cubicBezTo>
                    <a:pt x="270067" y="1486268"/>
                    <a:pt x="0" y="1168608"/>
                    <a:pt x="0" y="787870"/>
                  </a:cubicBezTo>
                  <a:cubicBezTo>
                    <a:pt x="0" y="352741"/>
                    <a:pt x="352741" y="0"/>
                    <a:pt x="787870" y="0"/>
                  </a:cubicBezTo>
                  <a:close/>
                </a:path>
              </a:pathLst>
            </a:custGeom>
            <a:solidFill>
              <a:srgbClr val="FF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Microsoft YaHei" panose="020B0503020204020204" pitchFamily="34" charset="-122"/>
                <a:ea typeface="Microsoft YaHei" panose="020B0503020204020204" pitchFamily="34" charset="-122"/>
              </a:endParaRPr>
            </a:p>
          </p:txBody>
        </p:sp>
        <p:sp>
          <p:nvSpPr>
            <p:cNvPr id="23" name="文本框 59">
              <a:extLst>
                <a:ext uri="{FF2B5EF4-FFF2-40B4-BE49-F238E27FC236}">
                  <a16:creationId xmlns:a16="http://schemas.microsoft.com/office/drawing/2014/main" id="{4375297E-3A0B-82A0-54ED-EB70DC265EDB}"/>
                </a:ext>
              </a:extLst>
            </p:cNvPr>
            <p:cNvSpPr txBox="1"/>
            <p:nvPr/>
          </p:nvSpPr>
          <p:spPr>
            <a:xfrm>
              <a:off x="2923390" y="3898507"/>
              <a:ext cx="1531240" cy="353144"/>
            </a:xfrm>
            <a:prstGeom prst="rect">
              <a:avLst/>
            </a:prstGeom>
            <a:noFill/>
          </p:spPr>
          <p:txBody>
            <a:bodyPr wrap="square" rtlCol="0">
              <a:spAutoFit/>
            </a:bodyPr>
            <a:lstStyle/>
            <a:p>
              <a:r>
                <a:rPr lang="en-US" altLang="zh-CN" sz="1400" dirty="0">
                  <a:solidFill>
                    <a:schemeClr val="bg1"/>
                  </a:solidFill>
                  <a:latin typeface="Microsoft YaHei" panose="020B0503020204020204" pitchFamily="34" charset="-122"/>
                  <a:ea typeface="Microsoft YaHei" panose="020B0503020204020204" pitchFamily="34" charset="-122"/>
                </a:rPr>
                <a:t>INCOMPLETE</a:t>
              </a:r>
              <a:endParaRPr lang="zh-CN" altLang="en-US" sz="1400" dirty="0">
                <a:latin typeface="Microsoft YaHei" panose="020B0503020204020204" pitchFamily="34" charset="-122"/>
                <a:ea typeface="Microsoft YaHei" panose="020B0503020204020204" pitchFamily="34" charset="-122"/>
              </a:endParaRPr>
            </a:p>
          </p:txBody>
        </p:sp>
      </p:grpSp>
      <p:grpSp>
        <p:nvGrpSpPr>
          <p:cNvPr id="24" name="组合 51">
            <a:extLst>
              <a:ext uri="{FF2B5EF4-FFF2-40B4-BE49-F238E27FC236}">
                <a16:creationId xmlns:a16="http://schemas.microsoft.com/office/drawing/2014/main" id="{935998F6-1E85-4FF6-1F1B-94B0A7F3BBD3}"/>
              </a:ext>
            </a:extLst>
          </p:cNvPr>
          <p:cNvGrpSpPr/>
          <p:nvPr/>
        </p:nvGrpSpPr>
        <p:grpSpPr>
          <a:xfrm>
            <a:off x="4657433" y="1950477"/>
            <a:ext cx="1513498" cy="1607862"/>
            <a:chOff x="7567273" y="3027509"/>
            <a:chExt cx="1834926" cy="1997677"/>
          </a:xfrm>
        </p:grpSpPr>
        <p:sp>
          <p:nvSpPr>
            <p:cNvPr id="25" name="任意多边形 52">
              <a:extLst>
                <a:ext uri="{FF2B5EF4-FFF2-40B4-BE49-F238E27FC236}">
                  <a16:creationId xmlns:a16="http://schemas.microsoft.com/office/drawing/2014/main" id="{5E2DDF4F-C2BC-7805-5538-E643FEFE274F}"/>
                </a:ext>
              </a:extLst>
            </p:cNvPr>
            <p:cNvSpPr/>
            <p:nvPr/>
          </p:nvSpPr>
          <p:spPr>
            <a:xfrm>
              <a:off x="7567273" y="3027509"/>
              <a:ext cx="1834926" cy="1997677"/>
            </a:xfrm>
            <a:custGeom>
              <a:avLst/>
              <a:gdLst>
                <a:gd name="connsiteX0" fmla="*/ 917463 w 1834926"/>
                <a:gd name="connsiteY0" fmla="*/ 0 h 1997677"/>
                <a:gd name="connsiteX1" fmla="*/ 1834926 w 1834926"/>
                <a:gd name="connsiteY1" fmla="*/ 917463 h 1997677"/>
                <a:gd name="connsiteX2" fmla="*/ 1102364 w 1834926"/>
                <a:gd name="connsiteY2" fmla="*/ 1816287 h 1997677"/>
                <a:gd name="connsiteX3" fmla="*/ 1016983 w 1834926"/>
                <a:gd name="connsiteY3" fmla="*/ 1829317 h 1997677"/>
                <a:gd name="connsiteX4" fmla="*/ 930925 w 1834926"/>
                <a:gd name="connsiteY4" fmla="*/ 1997677 h 1997677"/>
                <a:gd name="connsiteX5" fmla="*/ 850447 w 1834926"/>
                <a:gd name="connsiteY5" fmla="*/ 1831542 h 1997677"/>
                <a:gd name="connsiteX6" fmla="*/ 823658 w 1834926"/>
                <a:gd name="connsiteY6" fmla="*/ 1830189 h 1997677"/>
                <a:gd name="connsiteX7" fmla="*/ 0 w 1834926"/>
                <a:gd name="connsiteY7" fmla="*/ 917463 h 1997677"/>
                <a:gd name="connsiteX8" fmla="*/ 917463 w 1834926"/>
                <a:gd name="connsiteY8" fmla="*/ 0 h 19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4926" h="1997677">
                  <a:moveTo>
                    <a:pt x="917463" y="0"/>
                  </a:moveTo>
                  <a:cubicBezTo>
                    <a:pt x="1424164" y="0"/>
                    <a:pt x="1834926" y="410762"/>
                    <a:pt x="1834926" y="917463"/>
                  </a:cubicBezTo>
                  <a:cubicBezTo>
                    <a:pt x="1834926" y="1360827"/>
                    <a:pt x="1520436" y="1730737"/>
                    <a:pt x="1102364" y="1816287"/>
                  </a:cubicBezTo>
                  <a:lnTo>
                    <a:pt x="1016983" y="1829317"/>
                  </a:lnTo>
                  <a:lnTo>
                    <a:pt x="930925" y="1997677"/>
                  </a:lnTo>
                  <a:lnTo>
                    <a:pt x="850447" y="1831542"/>
                  </a:lnTo>
                  <a:lnTo>
                    <a:pt x="823658" y="1830189"/>
                  </a:lnTo>
                  <a:cubicBezTo>
                    <a:pt x="361022" y="1783206"/>
                    <a:pt x="0" y="1392495"/>
                    <a:pt x="0" y="917463"/>
                  </a:cubicBezTo>
                  <a:cubicBezTo>
                    <a:pt x="0" y="410762"/>
                    <a:pt x="410762" y="0"/>
                    <a:pt x="917463" y="0"/>
                  </a:cubicBezTo>
                  <a:close/>
                </a:path>
              </a:pathLst>
            </a:custGeom>
            <a:solidFill>
              <a:srgbClr val="0C7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Microsoft YaHei" panose="020B0503020204020204" pitchFamily="34" charset="-122"/>
                <a:ea typeface="Microsoft YaHei" panose="020B0503020204020204" pitchFamily="34" charset="-122"/>
              </a:endParaRPr>
            </a:p>
          </p:txBody>
        </p:sp>
        <p:sp>
          <p:nvSpPr>
            <p:cNvPr id="26" name="文本框 63">
              <a:extLst>
                <a:ext uri="{FF2B5EF4-FFF2-40B4-BE49-F238E27FC236}">
                  <a16:creationId xmlns:a16="http://schemas.microsoft.com/office/drawing/2014/main" id="{F7936D49-ED5A-03FA-CB60-3EB9A44B82F5}"/>
                </a:ext>
              </a:extLst>
            </p:cNvPr>
            <p:cNvSpPr txBox="1"/>
            <p:nvPr/>
          </p:nvSpPr>
          <p:spPr>
            <a:xfrm>
              <a:off x="7883238" y="3561615"/>
              <a:ext cx="1212664" cy="726550"/>
            </a:xfrm>
            <a:prstGeom prst="rect">
              <a:avLst/>
            </a:prstGeom>
            <a:noFill/>
          </p:spPr>
          <p:txBody>
            <a:bodyPr wrap="square" rtlCol="0">
              <a:spAutoFit/>
            </a:bodyPr>
            <a:lstStyle/>
            <a:p>
              <a:pPr algn="ctr"/>
              <a:r>
                <a:rPr lang="en-US" altLang="zh-CN" sz="1600" dirty="0">
                  <a:solidFill>
                    <a:schemeClr val="bg1"/>
                  </a:solidFill>
                  <a:latin typeface="Microsoft YaHei" panose="020B0503020204020204" pitchFamily="34" charset="-122"/>
                  <a:ea typeface="Microsoft YaHei" panose="020B0503020204020204" pitchFamily="34" charset="-122"/>
                </a:rPr>
                <a:t>WITH EDITOR</a:t>
              </a:r>
              <a:endParaRPr lang="zh-CN" altLang="en-US" sz="1600" dirty="0">
                <a:solidFill>
                  <a:schemeClr val="bg1"/>
                </a:solidFill>
                <a:latin typeface="Microsoft YaHei" panose="020B0503020204020204" pitchFamily="34" charset="-122"/>
                <a:ea typeface="Microsoft YaHei" panose="020B0503020204020204" pitchFamily="34" charset="-122"/>
              </a:endParaRPr>
            </a:p>
          </p:txBody>
        </p:sp>
      </p:grpSp>
      <p:grpSp>
        <p:nvGrpSpPr>
          <p:cNvPr id="27" name="组合 29">
            <a:extLst>
              <a:ext uri="{FF2B5EF4-FFF2-40B4-BE49-F238E27FC236}">
                <a16:creationId xmlns:a16="http://schemas.microsoft.com/office/drawing/2014/main" id="{3F16251E-BC64-A3F3-C1C5-4E7E40CF3101}"/>
              </a:ext>
            </a:extLst>
          </p:cNvPr>
          <p:cNvGrpSpPr/>
          <p:nvPr/>
        </p:nvGrpSpPr>
        <p:grpSpPr>
          <a:xfrm>
            <a:off x="6605579" y="1909590"/>
            <a:ext cx="1550841" cy="1614758"/>
            <a:chOff x="5992735" y="3101211"/>
            <a:chExt cx="1796700" cy="1976578"/>
          </a:xfrm>
        </p:grpSpPr>
        <p:sp>
          <p:nvSpPr>
            <p:cNvPr id="28" name="任意多边形 30">
              <a:extLst>
                <a:ext uri="{FF2B5EF4-FFF2-40B4-BE49-F238E27FC236}">
                  <a16:creationId xmlns:a16="http://schemas.microsoft.com/office/drawing/2014/main" id="{24E06C52-5F6D-94C9-72FE-8CA53F00F5B2}"/>
                </a:ext>
              </a:extLst>
            </p:cNvPr>
            <p:cNvSpPr/>
            <p:nvPr/>
          </p:nvSpPr>
          <p:spPr>
            <a:xfrm>
              <a:off x="5992735" y="3101211"/>
              <a:ext cx="1796700" cy="1976578"/>
            </a:xfrm>
            <a:custGeom>
              <a:avLst/>
              <a:gdLst>
                <a:gd name="connsiteX0" fmla="*/ 898350 w 1796700"/>
                <a:gd name="connsiteY0" fmla="*/ 0 h 1976578"/>
                <a:gd name="connsiteX1" fmla="*/ 1796700 w 1796700"/>
                <a:gd name="connsiteY1" fmla="*/ 898350 h 1976578"/>
                <a:gd name="connsiteX2" fmla="*/ 1079399 w 1796700"/>
                <a:gd name="connsiteY2" fmla="*/ 1778449 h 1976578"/>
                <a:gd name="connsiteX3" fmla="*/ 1005825 w 1796700"/>
                <a:gd name="connsiteY3" fmla="*/ 1789678 h 1976578"/>
                <a:gd name="connsiteX4" fmla="*/ 910290 w 1796700"/>
                <a:gd name="connsiteY4" fmla="*/ 1976578 h 1976578"/>
                <a:gd name="connsiteX5" fmla="*/ 821270 w 1796700"/>
                <a:gd name="connsiteY5" fmla="*/ 1792808 h 1976578"/>
                <a:gd name="connsiteX6" fmla="*/ 806499 w 1796700"/>
                <a:gd name="connsiteY6" fmla="*/ 1792062 h 1976578"/>
                <a:gd name="connsiteX7" fmla="*/ 0 w 1796700"/>
                <a:gd name="connsiteY7" fmla="*/ 898350 h 1976578"/>
                <a:gd name="connsiteX8" fmla="*/ 898350 w 1796700"/>
                <a:gd name="connsiteY8" fmla="*/ 0 h 197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6700" h="1976578">
                  <a:moveTo>
                    <a:pt x="898350" y="0"/>
                  </a:moveTo>
                  <a:cubicBezTo>
                    <a:pt x="1394495" y="0"/>
                    <a:pt x="1796700" y="402205"/>
                    <a:pt x="1796700" y="898350"/>
                  </a:cubicBezTo>
                  <a:cubicBezTo>
                    <a:pt x="1796700" y="1332477"/>
                    <a:pt x="1488762" y="1694681"/>
                    <a:pt x="1079399" y="1778449"/>
                  </a:cubicBezTo>
                  <a:lnTo>
                    <a:pt x="1005825" y="1789678"/>
                  </a:lnTo>
                  <a:lnTo>
                    <a:pt x="910290" y="1976578"/>
                  </a:lnTo>
                  <a:lnTo>
                    <a:pt x="821270" y="1792808"/>
                  </a:lnTo>
                  <a:lnTo>
                    <a:pt x="806499" y="1792062"/>
                  </a:lnTo>
                  <a:cubicBezTo>
                    <a:pt x="353501" y="1746058"/>
                    <a:pt x="0" y="1363486"/>
                    <a:pt x="0" y="898350"/>
                  </a:cubicBezTo>
                  <a:cubicBezTo>
                    <a:pt x="0" y="402205"/>
                    <a:pt x="402205" y="0"/>
                    <a:pt x="898350" y="0"/>
                  </a:cubicBezTo>
                  <a:close/>
                </a:path>
              </a:pathLst>
            </a:custGeom>
            <a:solidFill>
              <a:srgbClr val="0C7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Microsoft YaHei" panose="020B0503020204020204" pitchFamily="34" charset="-122"/>
                <a:ea typeface="Microsoft YaHei" panose="020B0503020204020204" pitchFamily="34" charset="-122"/>
              </a:endParaRPr>
            </a:p>
          </p:txBody>
        </p:sp>
        <p:sp>
          <p:nvSpPr>
            <p:cNvPr id="29" name="文本框 62">
              <a:extLst>
                <a:ext uri="{FF2B5EF4-FFF2-40B4-BE49-F238E27FC236}">
                  <a16:creationId xmlns:a16="http://schemas.microsoft.com/office/drawing/2014/main" id="{AF9B76BC-45D0-F035-CB46-6973E21C8ED5}"/>
                </a:ext>
              </a:extLst>
            </p:cNvPr>
            <p:cNvSpPr txBox="1"/>
            <p:nvPr/>
          </p:nvSpPr>
          <p:spPr>
            <a:xfrm>
              <a:off x="6241657" y="3544981"/>
              <a:ext cx="1313634" cy="904177"/>
            </a:xfrm>
            <a:prstGeom prst="rect">
              <a:avLst/>
            </a:prstGeom>
            <a:noFill/>
          </p:spPr>
          <p:txBody>
            <a:bodyPr wrap="square" rtlCol="0">
              <a:spAutoFit/>
            </a:bodyPr>
            <a:lstStyle/>
            <a:p>
              <a:pPr algn="ctr"/>
              <a:r>
                <a:rPr lang="en-US" altLang="zh-CN" sz="1400" dirty="0">
                  <a:solidFill>
                    <a:schemeClr val="bg1"/>
                  </a:solidFill>
                  <a:latin typeface="Microsoft YaHei" panose="020B0503020204020204" pitchFamily="34" charset="-122"/>
                  <a:ea typeface="Microsoft YaHei" panose="020B0503020204020204" pitchFamily="34" charset="-122"/>
                </a:rPr>
                <a:t>REQUIRED REVIEW COMPLETE</a:t>
              </a:r>
              <a:endParaRPr lang="zh-CN" altLang="en-US" sz="1400" dirty="0">
                <a:solidFill>
                  <a:schemeClr val="bg1"/>
                </a:solidFill>
                <a:latin typeface="Microsoft YaHei" panose="020B0503020204020204" pitchFamily="34" charset="-122"/>
                <a:ea typeface="Microsoft YaHei" panose="020B0503020204020204" pitchFamily="34" charset="-122"/>
              </a:endParaRPr>
            </a:p>
          </p:txBody>
        </p:sp>
      </p:grpSp>
      <p:grpSp>
        <p:nvGrpSpPr>
          <p:cNvPr id="33" name="Group 32">
            <a:extLst>
              <a:ext uri="{FF2B5EF4-FFF2-40B4-BE49-F238E27FC236}">
                <a16:creationId xmlns:a16="http://schemas.microsoft.com/office/drawing/2014/main" id="{1E6870BF-1665-1C88-F007-8E0CCAF4B37F}"/>
              </a:ext>
            </a:extLst>
          </p:cNvPr>
          <p:cNvGrpSpPr/>
          <p:nvPr/>
        </p:nvGrpSpPr>
        <p:grpSpPr>
          <a:xfrm>
            <a:off x="1296964" y="3829824"/>
            <a:ext cx="1502552" cy="1488738"/>
            <a:chOff x="2012135" y="3775483"/>
            <a:chExt cx="1665554" cy="1802285"/>
          </a:xfrm>
        </p:grpSpPr>
        <p:sp>
          <p:nvSpPr>
            <p:cNvPr id="34" name="任意多边形 47">
              <a:extLst>
                <a:ext uri="{FF2B5EF4-FFF2-40B4-BE49-F238E27FC236}">
                  <a16:creationId xmlns:a16="http://schemas.microsoft.com/office/drawing/2014/main" id="{15958256-7A7B-252F-CA2D-77896FBF8B1D}"/>
                </a:ext>
              </a:extLst>
            </p:cNvPr>
            <p:cNvSpPr/>
            <p:nvPr/>
          </p:nvSpPr>
          <p:spPr>
            <a:xfrm rot="10800000">
              <a:off x="2012135" y="3775483"/>
              <a:ext cx="1665554" cy="1794985"/>
            </a:xfrm>
            <a:custGeom>
              <a:avLst/>
              <a:gdLst>
                <a:gd name="connsiteX0" fmla="*/ 1184679 w 2369358"/>
                <a:gd name="connsiteY0" fmla="*/ 0 h 2553482"/>
                <a:gd name="connsiteX1" fmla="*/ 2369358 w 2369358"/>
                <a:gd name="connsiteY1" fmla="*/ 1184679 h 2553482"/>
                <a:gd name="connsiteX2" fmla="*/ 1423433 w 2369358"/>
                <a:gd name="connsiteY2" fmla="*/ 2345290 h 2553482"/>
                <a:gd name="connsiteX3" fmla="*/ 1321945 w 2369358"/>
                <a:gd name="connsiteY3" fmla="*/ 2360779 h 2553482"/>
                <a:gd name="connsiteX4" fmla="*/ 1223444 w 2369358"/>
                <a:gd name="connsiteY4" fmla="*/ 2553482 h 2553482"/>
                <a:gd name="connsiteX5" fmla="*/ 1132988 w 2369358"/>
                <a:gd name="connsiteY5" fmla="*/ 2366748 h 2553482"/>
                <a:gd name="connsiteX6" fmla="*/ 1063553 w 2369358"/>
                <a:gd name="connsiteY6" fmla="*/ 2363242 h 2553482"/>
                <a:gd name="connsiteX7" fmla="*/ 0 w 2369358"/>
                <a:gd name="connsiteY7" fmla="*/ 1184679 h 2553482"/>
                <a:gd name="connsiteX8" fmla="*/ 1184679 w 2369358"/>
                <a:gd name="connsiteY8" fmla="*/ 0 h 255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358" h="2553482">
                  <a:moveTo>
                    <a:pt x="1184679" y="0"/>
                  </a:moveTo>
                  <a:cubicBezTo>
                    <a:pt x="1838959" y="0"/>
                    <a:pt x="2369358" y="530399"/>
                    <a:pt x="2369358" y="1184679"/>
                  </a:cubicBezTo>
                  <a:cubicBezTo>
                    <a:pt x="2369358" y="1757174"/>
                    <a:pt x="1963272" y="2234823"/>
                    <a:pt x="1423433" y="2345290"/>
                  </a:cubicBezTo>
                  <a:lnTo>
                    <a:pt x="1321945" y="2360779"/>
                  </a:lnTo>
                  <a:lnTo>
                    <a:pt x="1223444" y="2553482"/>
                  </a:lnTo>
                  <a:lnTo>
                    <a:pt x="1132988" y="2366748"/>
                  </a:lnTo>
                  <a:lnTo>
                    <a:pt x="1063553" y="2363242"/>
                  </a:lnTo>
                  <a:cubicBezTo>
                    <a:pt x="466171" y="2302574"/>
                    <a:pt x="0" y="1798067"/>
                    <a:pt x="0" y="1184679"/>
                  </a:cubicBezTo>
                  <a:cubicBezTo>
                    <a:pt x="0" y="530399"/>
                    <a:pt x="530399" y="0"/>
                    <a:pt x="1184679" y="0"/>
                  </a:cubicBezTo>
                  <a:close/>
                </a:path>
              </a:pathLst>
            </a:custGeom>
            <a:solidFill>
              <a:srgbClr val="FF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Microsoft YaHei" panose="020B0503020204020204" pitchFamily="34" charset="-122"/>
                <a:ea typeface="Microsoft YaHei" panose="020B0503020204020204" pitchFamily="34" charset="-122"/>
              </a:endParaRPr>
            </a:p>
          </p:txBody>
        </p:sp>
        <p:sp>
          <p:nvSpPr>
            <p:cNvPr id="35" name="文本框 59">
              <a:extLst>
                <a:ext uri="{FF2B5EF4-FFF2-40B4-BE49-F238E27FC236}">
                  <a16:creationId xmlns:a16="http://schemas.microsoft.com/office/drawing/2014/main" id="{4B5D8DBF-7DA0-1984-0DD6-733BB98936F1}"/>
                </a:ext>
              </a:extLst>
            </p:cNvPr>
            <p:cNvSpPr txBox="1"/>
            <p:nvPr/>
          </p:nvSpPr>
          <p:spPr>
            <a:xfrm>
              <a:off x="2158444" y="4348194"/>
              <a:ext cx="1372933" cy="1229574"/>
            </a:xfrm>
            <a:prstGeom prst="rect">
              <a:avLst/>
            </a:prstGeom>
            <a:noFill/>
          </p:spPr>
          <p:txBody>
            <a:bodyPr wrap="square" rtlCol="0">
              <a:spAutoFit/>
            </a:bodyPr>
            <a:lstStyle/>
            <a:p>
              <a:pPr algn="ctr"/>
              <a:r>
                <a:rPr lang="en-US" altLang="zh-CN" sz="1400" dirty="0">
                  <a:solidFill>
                    <a:schemeClr val="bg1"/>
                  </a:solidFill>
                  <a:latin typeface="Microsoft YaHei" panose="020B0503020204020204" pitchFamily="34" charset="-122"/>
                  <a:ea typeface="Microsoft YaHei" panose="020B0503020204020204" pitchFamily="34" charset="-122"/>
                </a:rPr>
                <a:t>(REVISION)NEEDS APPROVAL</a:t>
              </a:r>
              <a:endParaRPr lang="zh-CN" altLang="en-US" sz="1400" dirty="0">
                <a:solidFill>
                  <a:schemeClr val="bg1"/>
                </a:solidFill>
                <a:latin typeface="Microsoft YaHei" panose="020B0503020204020204" pitchFamily="34" charset="-122"/>
                <a:ea typeface="Microsoft YaHei" panose="020B0503020204020204" pitchFamily="34" charset="-122"/>
              </a:endParaRPr>
            </a:p>
            <a:p>
              <a:pPr algn="ctr"/>
              <a:endParaRPr lang="zh-CN" altLang="en-US" dirty="0">
                <a:latin typeface="Microsoft YaHei" panose="020B0503020204020204" pitchFamily="34" charset="-122"/>
                <a:ea typeface="Microsoft YaHei" panose="020B0503020204020204" pitchFamily="34" charset="-122"/>
              </a:endParaRPr>
            </a:p>
          </p:txBody>
        </p:sp>
      </p:grpSp>
      <p:cxnSp>
        <p:nvCxnSpPr>
          <p:cNvPr id="36" name="Straight Connector 35">
            <a:extLst>
              <a:ext uri="{FF2B5EF4-FFF2-40B4-BE49-F238E27FC236}">
                <a16:creationId xmlns:a16="http://schemas.microsoft.com/office/drawing/2014/main" id="{5879BD4C-6413-7A26-5ED1-38E6966C607B}"/>
              </a:ext>
            </a:extLst>
          </p:cNvPr>
          <p:cNvCxnSpPr>
            <a:cxnSpLocks/>
          </p:cNvCxnSpPr>
          <p:nvPr/>
        </p:nvCxnSpPr>
        <p:spPr>
          <a:xfrm>
            <a:off x="4599940" y="223733"/>
            <a:ext cx="0" cy="5638587"/>
          </a:xfrm>
          <a:prstGeom prst="line">
            <a:avLst/>
          </a:prstGeom>
          <a:ln w="31750">
            <a:solidFill>
              <a:srgbClr val="53565A"/>
            </a:solidFill>
            <a:prstDash val="dash"/>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68429285-27E8-C6FB-53A5-E796B9EE6843}"/>
              </a:ext>
            </a:extLst>
          </p:cNvPr>
          <p:cNvGrpSpPr/>
          <p:nvPr/>
        </p:nvGrpSpPr>
        <p:grpSpPr>
          <a:xfrm>
            <a:off x="3026038" y="3797599"/>
            <a:ext cx="1513495" cy="1493505"/>
            <a:chOff x="2086007" y="3792767"/>
            <a:chExt cx="1665554" cy="1794985"/>
          </a:xfrm>
          <a:solidFill>
            <a:srgbClr val="FF6C00"/>
          </a:solidFill>
        </p:grpSpPr>
        <p:sp>
          <p:nvSpPr>
            <p:cNvPr id="38" name="任意多边形 47">
              <a:extLst>
                <a:ext uri="{FF2B5EF4-FFF2-40B4-BE49-F238E27FC236}">
                  <a16:creationId xmlns:a16="http://schemas.microsoft.com/office/drawing/2014/main" id="{E37FBE75-2255-19CF-C811-33A548D0F157}"/>
                </a:ext>
              </a:extLst>
            </p:cNvPr>
            <p:cNvSpPr/>
            <p:nvPr/>
          </p:nvSpPr>
          <p:spPr>
            <a:xfrm rot="10800000">
              <a:off x="2086007" y="3792767"/>
              <a:ext cx="1665554" cy="1794985"/>
            </a:xfrm>
            <a:custGeom>
              <a:avLst/>
              <a:gdLst>
                <a:gd name="connsiteX0" fmla="*/ 1184679 w 2369358"/>
                <a:gd name="connsiteY0" fmla="*/ 0 h 2553482"/>
                <a:gd name="connsiteX1" fmla="*/ 2369358 w 2369358"/>
                <a:gd name="connsiteY1" fmla="*/ 1184679 h 2553482"/>
                <a:gd name="connsiteX2" fmla="*/ 1423433 w 2369358"/>
                <a:gd name="connsiteY2" fmla="*/ 2345290 h 2553482"/>
                <a:gd name="connsiteX3" fmla="*/ 1321945 w 2369358"/>
                <a:gd name="connsiteY3" fmla="*/ 2360779 h 2553482"/>
                <a:gd name="connsiteX4" fmla="*/ 1223444 w 2369358"/>
                <a:gd name="connsiteY4" fmla="*/ 2553482 h 2553482"/>
                <a:gd name="connsiteX5" fmla="*/ 1132988 w 2369358"/>
                <a:gd name="connsiteY5" fmla="*/ 2366748 h 2553482"/>
                <a:gd name="connsiteX6" fmla="*/ 1063553 w 2369358"/>
                <a:gd name="connsiteY6" fmla="*/ 2363242 h 2553482"/>
                <a:gd name="connsiteX7" fmla="*/ 0 w 2369358"/>
                <a:gd name="connsiteY7" fmla="*/ 1184679 h 2553482"/>
                <a:gd name="connsiteX8" fmla="*/ 1184679 w 2369358"/>
                <a:gd name="connsiteY8" fmla="*/ 0 h 255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358" h="2553482">
                  <a:moveTo>
                    <a:pt x="1184679" y="0"/>
                  </a:moveTo>
                  <a:cubicBezTo>
                    <a:pt x="1838959" y="0"/>
                    <a:pt x="2369358" y="530399"/>
                    <a:pt x="2369358" y="1184679"/>
                  </a:cubicBezTo>
                  <a:cubicBezTo>
                    <a:pt x="2369358" y="1757174"/>
                    <a:pt x="1963272" y="2234823"/>
                    <a:pt x="1423433" y="2345290"/>
                  </a:cubicBezTo>
                  <a:lnTo>
                    <a:pt x="1321945" y="2360779"/>
                  </a:lnTo>
                  <a:lnTo>
                    <a:pt x="1223444" y="2553482"/>
                  </a:lnTo>
                  <a:lnTo>
                    <a:pt x="1132988" y="2366748"/>
                  </a:lnTo>
                  <a:lnTo>
                    <a:pt x="1063553" y="2363242"/>
                  </a:lnTo>
                  <a:cubicBezTo>
                    <a:pt x="466171" y="2302574"/>
                    <a:pt x="0" y="1798067"/>
                    <a:pt x="0" y="1184679"/>
                  </a:cubicBezTo>
                  <a:cubicBezTo>
                    <a:pt x="0" y="530399"/>
                    <a:pt x="530399" y="0"/>
                    <a:pt x="118467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Microsoft YaHei" panose="020B0503020204020204" pitchFamily="34" charset="-122"/>
                <a:ea typeface="Microsoft YaHei" panose="020B0503020204020204" pitchFamily="34" charset="-122"/>
              </a:endParaRPr>
            </a:p>
          </p:txBody>
        </p:sp>
        <p:sp>
          <p:nvSpPr>
            <p:cNvPr id="39" name="文本框 59">
              <a:extLst>
                <a:ext uri="{FF2B5EF4-FFF2-40B4-BE49-F238E27FC236}">
                  <a16:creationId xmlns:a16="http://schemas.microsoft.com/office/drawing/2014/main" id="{6B9B64CD-0C6E-01E7-9B1E-389C6A3414F9}"/>
                </a:ext>
              </a:extLst>
            </p:cNvPr>
            <p:cNvSpPr txBox="1"/>
            <p:nvPr/>
          </p:nvSpPr>
          <p:spPr>
            <a:xfrm>
              <a:off x="2232318" y="4393525"/>
              <a:ext cx="1372933" cy="887771"/>
            </a:xfrm>
            <a:prstGeom prst="rect">
              <a:avLst/>
            </a:prstGeom>
            <a:noFill/>
          </p:spPr>
          <p:txBody>
            <a:bodyPr wrap="square" rtlCol="0">
              <a:spAutoFit/>
            </a:bodyPr>
            <a:lstStyle/>
            <a:p>
              <a:pPr algn="ctr"/>
              <a:r>
                <a:rPr lang="en-US" altLang="zh-CN" sz="1400" dirty="0">
                  <a:solidFill>
                    <a:schemeClr val="bg1"/>
                  </a:solidFill>
                  <a:latin typeface="Microsoft YaHei" panose="020B0503020204020204" pitchFamily="34" charset="-122"/>
                  <a:ea typeface="Microsoft YaHei" panose="020B0503020204020204" pitchFamily="34" charset="-122"/>
                </a:rPr>
                <a:t>SEND BACK</a:t>
              </a:r>
            </a:p>
            <a:p>
              <a:pPr algn="ctr"/>
              <a:r>
                <a:rPr lang="en-US" altLang="zh-CN" sz="1400" dirty="0">
                  <a:solidFill>
                    <a:schemeClr val="bg1"/>
                  </a:solidFill>
                  <a:latin typeface="Microsoft YaHei" panose="020B0503020204020204" pitchFamily="34" charset="-122"/>
                  <a:ea typeface="Microsoft YaHei" panose="020B0503020204020204" pitchFamily="34" charset="-122"/>
                </a:rPr>
                <a:t>TO AUTHOR</a:t>
              </a:r>
              <a:endParaRPr lang="zh-CN" altLang="en-US" sz="1400" dirty="0">
                <a:solidFill>
                  <a:schemeClr val="bg1"/>
                </a:solidFill>
                <a:latin typeface="Microsoft YaHei" panose="020B0503020204020204" pitchFamily="34" charset="-122"/>
                <a:ea typeface="Microsoft YaHei" panose="020B0503020204020204" pitchFamily="34" charset="-122"/>
              </a:endParaRPr>
            </a:p>
            <a:p>
              <a:pPr algn="ctr"/>
              <a:endParaRPr lang="zh-CN" altLang="en-US" sz="1400" dirty="0">
                <a:latin typeface="Microsoft YaHei" panose="020B0503020204020204" pitchFamily="34" charset="-122"/>
                <a:ea typeface="Microsoft YaHei" panose="020B0503020204020204" pitchFamily="34" charset="-122"/>
              </a:endParaRPr>
            </a:p>
          </p:txBody>
        </p:sp>
      </p:grpSp>
      <p:grpSp>
        <p:nvGrpSpPr>
          <p:cNvPr id="41" name="Group 40">
            <a:extLst>
              <a:ext uri="{FF2B5EF4-FFF2-40B4-BE49-F238E27FC236}">
                <a16:creationId xmlns:a16="http://schemas.microsoft.com/office/drawing/2014/main" id="{B89886F5-A94E-128A-00BE-199A8E185C62}"/>
              </a:ext>
            </a:extLst>
          </p:cNvPr>
          <p:cNvGrpSpPr/>
          <p:nvPr/>
        </p:nvGrpSpPr>
        <p:grpSpPr>
          <a:xfrm>
            <a:off x="1292841" y="3529296"/>
            <a:ext cx="507650" cy="222290"/>
            <a:chOff x="1358259" y="3529296"/>
            <a:chExt cx="507650" cy="222290"/>
          </a:xfrm>
        </p:grpSpPr>
        <p:sp>
          <p:nvSpPr>
            <p:cNvPr id="42" name="L-Shape 41">
              <a:extLst>
                <a:ext uri="{FF2B5EF4-FFF2-40B4-BE49-F238E27FC236}">
                  <a16:creationId xmlns:a16="http://schemas.microsoft.com/office/drawing/2014/main" id="{A0FF1F96-7D02-2842-5A54-3399B4188D36}"/>
                </a:ext>
              </a:extLst>
            </p:cNvPr>
            <p:cNvSpPr/>
            <p:nvPr/>
          </p:nvSpPr>
          <p:spPr>
            <a:xfrm rot="13380095">
              <a:off x="1358259" y="3529737"/>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43" name="L-Shape 42">
              <a:extLst>
                <a:ext uri="{FF2B5EF4-FFF2-40B4-BE49-F238E27FC236}">
                  <a16:creationId xmlns:a16="http://schemas.microsoft.com/office/drawing/2014/main" id="{65C72E4C-9BA9-58A1-42A2-5BACAD638CC7}"/>
                </a:ext>
              </a:extLst>
            </p:cNvPr>
            <p:cNvSpPr/>
            <p:nvPr/>
          </p:nvSpPr>
          <p:spPr>
            <a:xfrm rot="13380095">
              <a:off x="1642622" y="3529296"/>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grpSp>
      <p:sp>
        <p:nvSpPr>
          <p:cNvPr id="44" name="椭圆 37">
            <a:extLst>
              <a:ext uri="{FF2B5EF4-FFF2-40B4-BE49-F238E27FC236}">
                <a16:creationId xmlns:a16="http://schemas.microsoft.com/office/drawing/2014/main" id="{D72486E5-4E2B-0DAD-EB19-963CE583D731}"/>
              </a:ext>
            </a:extLst>
          </p:cNvPr>
          <p:cNvSpPr/>
          <p:nvPr/>
        </p:nvSpPr>
        <p:spPr>
          <a:xfrm>
            <a:off x="5352577" y="3566567"/>
            <a:ext cx="146400" cy="146400"/>
          </a:xfrm>
          <a:prstGeom prst="ellipse">
            <a:avLst/>
          </a:prstGeom>
          <a:solidFill>
            <a:srgbClr val="53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3CDDD"/>
              </a:solidFill>
              <a:latin typeface="Microsoft YaHei" panose="020B0503020204020204" pitchFamily="34" charset="-122"/>
              <a:ea typeface="Microsoft YaHei" panose="020B0503020204020204" pitchFamily="34" charset="-122"/>
            </a:endParaRPr>
          </a:p>
        </p:txBody>
      </p:sp>
      <p:grpSp>
        <p:nvGrpSpPr>
          <p:cNvPr id="46" name="Group 45">
            <a:extLst>
              <a:ext uri="{FF2B5EF4-FFF2-40B4-BE49-F238E27FC236}">
                <a16:creationId xmlns:a16="http://schemas.microsoft.com/office/drawing/2014/main" id="{886858EF-8196-002B-68EE-D747D01DC448}"/>
              </a:ext>
            </a:extLst>
          </p:cNvPr>
          <p:cNvGrpSpPr/>
          <p:nvPr/>
        </p:nvGrpSpPr>
        <p:grpSpPr>
          <a:xfrm>
            <a:off x="2204134" y="3551070"/>
            <a:ext cx="507650" cy="222290"/>
            <a:chOff x="1358259" y="3529296"/>
            <a:chExt cx="507650" cy="222290"/>
          </a:xfrm>
        </p:grpSpPr>
        <p:sp>
          <p:nvSpPr>
            <p:cNvPr id="47" name="L-Shape 46">
              <a:extLst>
                <a:ext uri="{FF2B5EF4-FFF2-40B4-BE49-F238E27FC236}">
                  <a16:creationId xmlns:a16="http://schemas.microsoft.com/office/drawing/2014/main" id="{6479E4F0-E74E-56FF-C693-15192DF0D017}"/>
                </a:ext>
              </a:extLst>
            </p:cNvPr>
            <p:cNvSpPr/>
            <p:nvPr/>
          </p:nvSpPr>
          <p:spPr>
            <a:xfrm rot="13380095">
              <a:off x="1358259" y="3529737"/>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icrosoft YaHei" panose="020B0503020204020204" pitchFamily="34" charset="-122"/>
                <a:ea typeface="Microsoft YaHei" panose="020B0503020204020204" pitchFamily="34" charset="-122"/>
              </a:endParaRPr>
            </a:p>
          </p:txBody>
        </p:sp>
        <p:sp>
          <p:nvSpPr>
            <p:cNvPr id="48" name="L-Shape 47">
              <a:extLst>
                <a:ext uri="{FF2B5EF4-FFF2-40B4-BE49-F238E27FC236}">
                  <a16:creationId xmlns:a16="http://schemas.microsoft.com/office/drawing/2014/main" id="{6AB0EE87-2227-FEB7-39F1-08C22E671E02}"/>
                </a:ext>
              </a:extLst>
            </p:cNvPr>
            <p:cNvSpPr/>
            <p:nvPr/>
          </p:nvSpPr>
          <p:spPr>
            <a:xfrm rot="13380095">
              <a:off x="1642622" y="3529296"/>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grpSp>
      <p:grpSp>
        <p:nvGrpSpPr>
          <p:cNvPr id="50" name="Group 49">
            <a:extLst>
              <a:ext uri="{FF2B5EF4-FFF2-40B4-BE49-F238E27FC236}">
                <a16:creationId xmlns:a16="http://schemas.microsoft.com/office/drawing/2014/main" id="{EA944991-E0A4-FC2F-9299-35F71B43C5F0}"/>
              </a:ext>
            </a:extLst>
          </p:cNvPr>
          <p:cNvGrpSpPr/>
          <p:nvPr/>
        </p:nvGrpSpPr>
        <p:grpSpPr>
          <a:xfrm>
            <a:off x="3907858" y="3550630"/>
            <a:ext cx="507650" cy="222290"/>
            <a:chOff x="1358259" y="3529296"/>
            <a:chExt cx="507650" cy="222290"/>
          </a:xfrm>
        </p:grpSpPr>
        <p:sp>
          <p:nvSpPr>
            <p:cNvPr id="54" name="L-Shape 53">
              <a:extLst>
                <a:ext uri="{FF2B5EF4-FFF2-40B4-BE49-F238E27FC236}">
                  <a16:creationId xmlns:a16="http://schemas.microsoft.com/office/drawing/2014/main" id="{16FD239F-BBC7-0210-83BF-475B81597E11}"/>
                </a:ext>
              </a:extLst>
            </p:cNvPr>
            <p:cNvSpPr/>
            <p:nvPr/>
          </p:nvSpPr>
          <p:spPr>
            <a:xfrm rot="13380095">
              <a:off x="1358259" y="3529737"/>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55" name="L-Shape 54">
              <a:extLst>
                <a:ext uri="{FF2B5EF4-FFF2-40B4-BE49-F238E27FC236}">
                  <a16:creationId xmlns:a16="http://schemas.microsoft.com/office/drawing/2014/main" id="{EEF45ADB-4FFD-640E-8D6B-0AEF1AE7D031}"/>
                </a:ext>
              </a:extLst>
            </p:cNvPr>
            <p:cNvSpPr/>
            <p:nvPr/>
          </p:nvSpPr>
          <p:spPr>
            <a:xfrm rot="13380095">
              <a:off x="1642622" y="3529296"/>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grpSp>
      <p:grpSp>
        <p:nvGrpSpPr>
          <p:cNvPr id="51" name="Group 50">
            <a:extLst>
              <a:ext uri="{FF2B5EF4-FFF2-40B4-BE49-F238E27FC236}">
                <a16:creationId xmlns:a16="http://schemas.microsoft.com/office/drawing/2014/main" id="{C4FD1DB8-85CA-0F5D-CEA4-EA9837A83F7F}"/>
              </a:ext>
            </a:extLst>
          </p:cNvPr>
          <p:cNvGrpSpPr/>
          <p:nvPr/>
        </p:nvGrpSpPr>
        <p:grpSpPr>
          <a:xfrm>
            <a:off x="4631964" y="3550409"/>
            <a:ext cx="507650" cy="222290"/>
            <a:chOff x="1358259" y="3529296"/>
            <a:chExt cx="507650" cy="222290"/>
          </a:xfrm>
        </p:grpSpPr>
        <p:sp>
          <p:nvSpPr>
            <p:cNvPr id="52" name="L-Shape 51">
              <a:extLst>
                <a:ext uri="{FF2B5EF4-FFF2-40B4-BE49-F238E27FC236}">
                  <a16:creationId xmlns:a16="http://schemas.microsoft.com/office/drawing/2014/main" id="{C68C4E9A-5673-679C-6B07-26F7647F15BD}"/>
                </a:ext>
              </a:extLst>
            </p:cNvPr>
            <p:cNvSpPr/>
            <p:nvPr/>
          </p:nvSpPr>
          <p:spPr>
            <a:xfrm rot="13380095">
              <a:off x="1358259" y="3529737"/>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53" name="L-Shape 52">
              <a:extLst>
                <a:ext uri="{FF2B5EF4-FFF2-40B4-BE49-F238E27FC236}">
                  <a16:creationId xmlns:a16="http://schemas.microsoft.com/office/drawing/2014/main" id="{27878AD3-A691-4DEF-F690-743DEA0EB24B}"/>
                </a:ext>
              </a:extLst>
            </p:cNvPr>
            <p:cNvSpPr/>
            <p:nvPr/>
          </p:nvSpPr>
          <p:spPr>
            <a:xfrm rot="13380095">
              <a:off x="1642622" y="3529296"/>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grpSp>
      <p:grpSp>
        <p:nvGrpSpPr>
          <p:cNvPr id="56" name="Group 55">
            <a:extLst>
              <a:ext uri="{FF2B5EF4-FFF2-40B4-BE49-F238E27FC236}">
                <a16:creationId xmlns:a16="http://schemas.microsoft.com/office/drawing/2014/main" id="{0F0E4D72-C5ED-50B1-F42F-7913964DB27C}"/>
              </a:ext>
            </a:extLst>
          </p:cNvPr>
          <p:cNvGrpSpPr/>
          <p:nvPr/>
        </p:nvGrpSpPr>
        <p:grpSpPr>
          <a:xfrm>
            <a:off x="5722354" y="3524783"/>
            <a:ext cx="507650" cy="222290"/>
            <a:chOff x="1358259" y="3529296"/>
            <a:chExt cx="507650" cy="222290"/>
          </a:xfrm>
        </p:grpSpPr>
        <p:sp>
          <p:nvSpPr>
            <p:cNvPr id="57" name="L-Shape 56">
              <a:extLst>
                <a:ext uri="{FF2B5EF4-FFF2-40B4-BE49-F238E27FC236}">
                  <a16:creationId xmlns:a16="http://schemas.microsoft.com/office/drawing/2014/main" id="{399D3D58-3C9E-717B-5552-C5CC9CEEDF93}"/>
                </a:ext>
              </a:extLst>
            </p:cNvPr>
            <p:cNvSpPr/>
            <p:nvPr/>
          </p:nvSpPr>
          <p:spPr>
            <a:xfrm rot="13380095">
              <a:off x="1358259" y="3529737"/>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58" name="L-Shape 57">
              <a:extLst>
                <a:ext uri="{FF2B5EF4-FFF2-40B4-BE49-F238E27FC236}">
                  <a16:creationId xmlns:a16="http://schemas.microsoft.com/office/drawing/2014/main" id="{26990727-FD13-0C55-3F34-F533D636ABC1}"/>
                </a:ext>
              </a:extLst>
            </p:cNvPr>
            <p:cNvSpPr/>
            <p:nvPr/>
          </p:nvSpPr>
          <p:spPr>
            <a:xfrm rot="13380095">
              <a:off x="1642622" y="3529296"/>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grpSp>
      <p:grpSp>
        <p:nvGrpSpPr>
          <p:cNvPr id="62" name="Group 61">
            <a:extLst>
              <a:ext uri="{FF2B5EF4-FFF2-40B4-BE49-F238E27FC236}">
                <a16:creationId xmlns:a16="http://schemas.microsoft.com/office/drawing/2014/main" id="{B454D703-D774-CDE9-A7A6-3E838CA58043}"/>
              </a:ext>
            </a:extLst>
          </p:cNvPr>
          <p:cNvGrpSpPr/>
          <p:nvPr/>
        </p:nvGrpSpPr>
        <p:grpSpPr>
          <a:xfrm>
            <a:off x="5753724" y="3795912"/>
            <a:ext cx="1502552" cy="1482708"/>
            <a:chOff x="2012135" y="3775483"/>
            <a:chExt cx="1665554" cy="1794985"/>
          </a:xfrm>
        </p:grpSpPr>
        <p:sp>
          <p:nvSpPr>
            <p:cNvPr id="63" name="任意多边形 47">
              <a:extLst>
                <a:ext uri="{FF2B5EF4-FFF2-40B4-BE49-F238E27FC236}">
                  <a16:creationId xmlns:a16="http://schemas.microsoft.com/office/drawing/2014/main" id="{67D1098B-9B74-B609-7A7C-72DCFBBE72C4}"/>
                </a:ext>
              </a:extLst>
            </p:cNvPr>
            <p:cNvSpPr/>
            <p:nvPr/>
          </p:nvSpPr>
          <p:spPr>
            <a:xfrm rot="10800000">
              <a:off x="2012135" y="3775483"/>
              <a:ext cx="1665554" cy="1794985"/>
            </a:xfrm>
            <a:custGeom>
              <a:avLst/>
              <a:gdLst>
                <a:gd name="connsiteX0" fmla="*/ 1184679 w 2369358"/>
                <a:gd name="connsiteY0" fmla="*/ 0 h 2553482"/>
                <a:gd name="connsiteX1" fmla="*/ 2369358 w 2369358"/>
                <a:gd name="connsiteY1" fmla="*/ 1184679 h 2553482"/>
                <a:gd name="connsiteX2" fmla="*/ 1423433 w 2369358"/>
                <a:gd name="connsiteY2" fmla="*/ 2345290 h 2553482"/>
                <a:gd name="connsiteX3" fmla="*/ 1321945 w 2369358"/>
                <a:gd name="connsiteY3" fmla="*/ 2360779 h 2553482"/>
                <a:gd name="connsiteX4" fmla="*/ 1223444 w 2369358"/>
                <a:gd name="connsiteY4" fmla="*/ 2553482 h 2553482"/>
                <a:gd name="connsiteX5" fmla="*/ 1132988 w 2369358"/>
                <a:gd name="connsiteY5" fmla="*/ 2366748 h 2553482"/>
                <a:gd name="connsiteX6" fmla="*/ 1063553 w 2369358"/>
                <a:gd name="connsiteY6" fmla="*/ 2363242 h 2553482"/>
                <a:gd name="connsiteX7" fmla="*/ 0 w 2369358"/>
                <a:gd name="connsiteY7" fmla="*/ 1184679 h 2553482"/>
                <a:gd name="connsiteX8" fmla="*/ 1184679 w 2369358"/>
                <a:gd name="connsiteY8" fmla="*/ 0 h 255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358" h="2553482">
                  <a:moveTo>
                    <a:pt x="1184679" y="0"/>
                  </a:moveTo>
                  <a:cubicBezTo>
                    <a:pt x="1838959" y="0"/>
                    <a:pt x="2369358" y="530399"/>
                    <a:pt x="2369358" y="1184679"/>
                  </a:cubicBezTo>
                  <a:cubicBezTo>
                    <a:pt x="2369358" y="1757174"/>
                    <a:pt x="1963272" y="2234823"/>
                    <a:pt x="1423433" y="2345290"/>
                  </a:cubicBezTo>
                  <a:lnTo>
                    <a:pt x="1321945" y="2360779"/>
                  </a:lnTo>
                  <a:lnTo>
                    <a:pt x="1223444" y="2553482"/>
                  </a:lnTo>
                  <a:lnTo>
                    <a:pt x="1132988" y="2366748"/>
                  </a:lnTo>
                  <a:lnTo>
                    <a:pt x="1063553" y="2363242"/>
                  </a:lnTo>
                  <a:cubicBezTo>
                    <a:pt x="466171" y="2302574"/>
                    <a:pt x="0" y="1798067"/>
                    <a:pt x="0" y="1184679"/>
                  </a:cubicBezTo>
                  <a:cubicBezTo>
                    <a:pt x="0" y="530399"/>
                    <a:pt x="530399" y="0"/>
                    <a:pt x="1184679" y="0"/>
                  </a:cubicBezTo>
                  <a:close/>
                </a:path>
              </a:pathLst>
            </a:custGeom>
            <a:solidFill>
              <a:srgbClr val="0C7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Microsoft YaHei" panose="020B0503020204020204" pitchFamily="34" charset="-122"/>
                <a:ea typeface="Microsoft YaHei" panose="020B0503020204020204" pitchFamily="34" charset="-122"/>
              </a:endParaRPr>
            </a:p>
          </p:txBody>
        </p:sp>
        <p:sp>
          <p:nvSpPr>
            <p:cNvPr id="2048" name="文本框 59">
              <a:extLst>
                <a:ext uri="{FF2B5EF4-FFF2-40B4-BE49-F238E27FC236}">
                  <a16:creationId xmlns:a16="http://schemas.microsoft.com/office/drawing/2014/main" id="{2884A06A-D6E4-AB49-90E9-A2DFAEA2EEE7}"/>
                </a:ext>
              </a:extLst>
            </p:cNvPr>
            <p:cNvSpPr txBox="1"/>
            <p:nvPr/>
          </p:nvSpPr>
          <p:spPr>
            <a:xfrm>
              <a:off x="2158444" y="4348194"/>
              <a:ext cx="1372933" cy="968755"/>
            </a:xfrm>
            <a:prstGeom prst="rect">
              <a:avLst/>
            </a:prstGeom>
            <a:noFill/>
          </p:spPr>
          <p:txBody>
            <a:bodyPr wrap="square" rtlCol="0">
              <a:spAutoFit/>
            </a:bodyPr>
            <a:lstStyle/>
            <a:p>
              <a:pPr algn="ctr"/>
              <a:r>
                <a:rPr lang="en-US" altLang="zh-CN" sz="1400" dirty="0">
                  <a:solidFill>
                    <a:schemeClr val="bg1"/>
                  </a:solidFill>
                  <a:latin typeface="Microsoft YaHei" panose="020B0503020204020204" pitchFamily="34" charset="-122"/>
                  <a:ea typeface="Microsoft YaHei" panose="020B0503020204020204" pitchFamily="34" charset="-122"/>
                </a:rPr>
                <a:t>UNDER REVIEW</a:t>
              </a:r>
              <a:endParaRPr lang="zh-CN" altLang="en-US" sz="1400" dirty="0">
                <a:solidFill>
                  <a:schemeClr val="bg1"/>
                </a:solidFill>
                <a:latin typeface="Microsoft YaHei" panose="020B0503020204020204" pitchFamily="34" charset="-122"/>
                <a:ea typeface="Microsoft YaHei" panose="020B0503020204020204" pitchFamily="34" charset="-122"/>
              </a:endParaRPr>
            </a:p>
            <a:p>
              <a:pPr algn="ctr"/>
              <a:endParaRPr lang="zh-CN" altLang="en-US" dirty="0">
                <a:latin typeface="Microsoft YaHei" panose="020B0503020204020204" pitchFamily="34" charset="-122"/>
                <a:ea typeface="Microsoft YaHei" panose="020B0503020204020204" pitchFamily="34" charset="-122"/>
              </a:endParaRPr>
            </a:p>
          </p:txBody>
        </p:sp>
      </p:grpSp>
      <p:grpSp>
        <p:nvGrpSpPr>
          <p:cNvPr id="2049" name="Group 2048">
            <a:extLst>
              <a:ext uri="{FF2B5EF4-FFF2-40B4-BE49-F238E27FC236}">
                <a16:creationId xmlns:a16="http://schemas.microsoft.com/office/drawing/2014/main" id="{A7F0EAC3-EB24-FF9F-6B87-B034B0C624EE}"/>
              </a:ext>
            </a:extLst>
          </p:cNvPr>
          <p:cNvGrpSpPr/>
          <p:nvPr/>
        </p:nvGrpSpPr>
        <p:grpSpPr>
          <a:xfrm>
            <a:off x="6664228" y="3535134"/>
            <a:ext cx="507650" cy="222290"/>
            <a:chOff x="1358259" y="3529296"/>
            <a:chExt cx="507650" cy="222290"/>
          </a:xfrm>
        </p:grpSpPr>
        <p:sp>
          <p:nvSpPr>
            <p:cNvPr id="2051" name="L-Shape 2050">
              <a:extLst>
                <a:ext uri="{FF2B5EF4-FFF2-40B4-BE49-F238E27FC236}">
                  <a16:creationId xmlns:a16="http://schemas.microsoft.com/office/drawing/2014/main" id="{AD56178D-1CA3-09B4-A8CC-A28714F2DC4B}"/>
                </a:ext>
              </a:extLst>
            </p:cNvPr>
            <p:cNvSpPr/>
            <p:nvPr/>
          </p:nvSpPr>
          <p:spPr>
            <a:xfrm rot="13380095">
              <a:off x="1358259" y="3529737"/>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2052" name="L-Shape 2051">
              <a:extLst>
                <a:ext uri="{FF2B5EF4-FFF2-40B4-BE49-F238E27FC236}">
                  <a16:creationId xmlns:a16="http://schemas.microsoft.com/office/drawing/2014/main" id="{AFC09625-725D-55A7-AC1B-0020A6F5A460}"/>
                </a:ext>
              </a:extLst>
            </p:cNvPr>
            <p:cNvSpPr/>
            <p:nvPr/>
          </p:nvSpPr>
          <p:spPr>
            <a:xfrm rot="13380095">
              <a:off x="1642622" y="3529296"/>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grpSp>
      <p:sp>
        <p:nvSpPr>
          <p:cNvPr id="2053" name="椭圆 39">
            <a:extLst>
              <a:ext uri="{FF2B5EF4-FFF2-40B4-BE49-F238E27FC236}">
                <a16:creationId xmlns:a16="http://schemas.microsoft.com/office/drawing/2014/main" id="{3516A4A3-BE25-C59F-9CB0-CCEF34E732E0}"/>
              </a:ext>
            </a:extLst>
          </p:cNvPr>
          <p:cNvSpPr/>
          <p:nvPr/>
        </p:nvSpPr>
        <p:spPr>
          <a:xfrm>
            <a:off x="6402366" y="3546934"/>
            <a:ext cx="146400" cy="146400"/>
          </a:xfrm>
          <a:prstGeom prst="ellipse">
            <a:avLst/>
          </a:prstGeom>
          <a:solidFill>
            <a:srgbClr val="53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3CDDD"/>
              </a:solidFill>
              <a:latin typeface="Microsoft YaHei" panose="020B0503020204020204" pitchFamily="34" charset="-122"/>
              <a:ea typeface="Microsoft YaHei" panose="020B0503020204020204" pitchFamily="34" charset="-122"/>
            </a:endParaRPr>
          </a:p>
        </p:txBody>
      </p:sp>
      <p:sp>
        <p:nvSpPr>
          <p:cNvPr id="2054" name="椭圆 39">
            <a:extLst>
              <a:ext uri="{FF2B5EF4-FFF2-40B4-BE49-F238E27FC236}">
                <a16:creationId xmlns:a16="http://schemas.microsoft.com/office/drawing/2014/main" id="{4BFFB1F3-40DB-C5D1-F0C1-8F38054DB50C}"/>
              </a:ext>
            </a:extLst>
          </p:cNvPr>
          <p:cNvSpPr/>
          <p:nvPr/>
        </p:nvSpPr>
        <p:spPr>
          <a:xfrm>
            <a:off x="2827538" y="3566567"/>
            <a:ext cx="146400" cy="146400"/>
          </a:xfrm>
          <a:prstGeom prst="ellipse">
            <a:avLst/>
          </a:prstGeom>
          <a:solidFill>
            <a:srgbClr val="53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3CDDD"/>
              </a:solidFill>
              <a:latin typeface="Microsoft YaHei" panose="020B0503020204020204" pitchFamily="34" charset="-122"/>
              <a:ea typeface="Microsoft YaHei" panose="020B0503020204020204" pitchFamily="34" charset="-122"/>
            </a:endParaRPr>
          </a:p>
        </p:txBody>
      </p:sp>
      <p:grpSp>
        <p:nvGrpSpPr>
          <p:cNvPr id="2055" name="Group 2054">
            <a:extLst>
              <a:ext uri="{FF2B5EF4-FFF2-40B4-BE49-F238E27FC236}">
                <a16:creationId xmlns:a16="http://schemas.microsoft.com/office/drawing/2014/main" id="{72039486-2884-EB0F-023E-B19EED78FB42}"/>
              </a:ext>
            </a:extLst>
          </p:cNvPr>
          <p:cNvGrpSpPr/>
          <p:nvPr/>
        </p:nvGrpSpPr>
        <p:grpSpPr>
          <a:xfrm>
            <a:off x="8382766" y="3820376"/>
            <a:ext cx="1502552" cy="1482708"/>
            <a:chOff x="2012135" y="3775483"/>
            <a:chExt cx="1665554" cy="1794985"/>
          </a:xfrm>
        </p:grpSpPr>
        <p:sp>
          <p:nvSpPr>
            <p:cNvPr id="2056" name="任意多边形 47">
              <a:extLst>
                <a:ext uri="{FF2B5EF4-FFF2-40B4-BE49-F238E27FC236}">
                  <a16:creationId xmlns:a16="http://schemas.microsoft.com/office/drawing/2014/main" id="{616238BA-C0B8-B6B5-C213-005C6F0E8FE1}"/>
                </a:ext>
              </a:extLst>
            </p:cNvPr>
            <p:cNvSpPr/>
            <p:nvPr/>
          </p:nvSpPr>
          <p:spPr>
            <a:xfrm rot="10800000">
              <a:off x="2012135" y="3775483"/>
              <a:ext cx="1665554" cy="1794985"/>
            </a:xfrm>
            <a:custGeom>
              <a:avLst/>
              <a:gdLst>
                <a:gd name="connsiteX0" fmla="*/ 1184679 w 2369358"/>
                <a:gd name="connsiteY0" fmla="*/ 0 h 2553482"/>
                <a:gd name="connsiteX1" fmla="*/ 2369358 w 2369358"/>
                <a:gd name="connsiteY1" fmla="*/ 1184679 h 2553482"/>
                <a:gd name="connsiteX2" fmla="*/ 1423433 w 2369358"/>
                <a:gd name="connsiteY2" fmla="*/ 2345290 h 2553482"/>
                <a:gd name="connsiteX3" fmla="*/ 1321945 w 2369358"/>
                <a:gd name="connsiteY3" fmla="*/ 2360779 h 2553482"/>
                <a:gd name="connsiteX4" fmla="*/ 1223444 w 2369358"/>
                <a:gd name="connsiteY4" fmla="*/ 2553482 h 2553482"/>
                <a:gd name="connsiteX5" fmla="*/ 1132988 w 2369358"/>
                <a:gd name="connsiteY5" fmla="*/ 2366748 h 2553482"/>
                <a:gd name="connsiteX6" fmla="*/ 1063553 w 2369358"/>
                <a:gd name="connsiteY6" fmla="*/ 2363242 h 2553482"/>
                <a:gd name="connsiteX7" fmla="*/ 0 w 2369358"/>
                <a:gd name="connsiteY7" fmla="*/ 1184679 h 2553482"/>
                <a:gd name="connsiteX8" fmla="*/ 1184679 w 2369358"/>
                <a:gd name="connsiteY8" fmla="*/ 0 h 255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358" h="2553482">
                  <a:moveTo>
                    <a:pt x="1184679" y="0"/>
                  </a:moveTo>
                  <a:cubicBezTo>
                    <a:pt x="1838959" y="0"/>
                    <a:pt x="2369358" y="530399"/>
                    <a:pt x="2369358" y="1184679"/>
                  </a:cubicBezTo>
                  <a:cubicBezTo>
                    <a:pt x="2369358" y="1757174"/>
                    <a:pt x="1963272" y="2234823"/>
                    <a:pt x="1423433" y="2345290"/>
                  </a:cubicBezTo>
                  <a:lnTo>
                    <a:pt x="1321945" y="2360779"/>
                  </a:lnTo>
                  <a:lnTo>
                    <a:pt x="1223444" y="2553482"/>
                  </a:lnTo>
                  <a:lnTo>
                    <a:pt x="1132988" y="2366748"/>
                  </a:lnTo>
                  <a:lnTo>
                    <a:pt x="1063553" y="2363242"/>
                  </a:lnTo>
                  <a:cubicBezTo>
                    <a:pt x="466171" y="2302574"/>
                    <a:pt x="0" y="1798067"/>
                    <a:pt x="0" y="1184679"/>
                  </a:cubicBezTo>
                  <a:cubicBezTo>
                    <a:pt x="0" y="530399"/>
                    <a:pt x="530399" y="0"/>
                    <a:pt x="1184679" y="0"/>
                  </a:cubicBezTo>
                  <a:close/>
                </a:path>
              </a:pathLst>
            </a:custGeom>
            <a:solidFill>
              <a:srgbClr val="0C7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Microsoft YaHei" panose="020B0503020204020204" pitchFamily="34" charset="-122"/>
                <a:ea typeface="Microsoft YaHei" panose="020B0503020204020204" pitchFamily="34" charset="-122"/>
              </a:endParaRPr>
            </a:p>
          </p:txBody>
        </p:sp>
        <p:sp>
          <p:nvSpPr>
            <p:cNvPr id="2057" name="文本框 59">
              <a:extLst>
                <a:ext uri="{FF2B5EF4-FFF2-40B4-BE49-F238E27FC236}">
                  <a16:creationId xmlns:a16="http://schemas.microsoft.com/office/drawing/2014/main" id="{26A37D72-3043-CF0E-D3A2-A82843CC19A1}"/>
                </a:ext>
              </a:extLst>
            </p:cNvPr>
            <p:cNvSpPr txBox="1"/>
            <p:nvPr/>
          </p:nvSpPr>
          <p:spPr>
            <a:xfrm>
              <a:off x="2165887" y="4395006"/>
              <a:ext cx="1372933" cy="633417"/>
            </a:xfrm>
            <a:prstGeom prst="rect">
              <a:avLst/>
            </a:prstGeom>
            <a:noFill/>
          </p:spPr>
          <p:txBody>
            <a:bodyPr wrap="square" rtlCol="0">
              <a:spAutoFit/>
            </a:bodyPr>
            <a:lstStyle/>
            <a:p>
              <a:pPr algn="ctr"/>
              <a:r>
                <a:rPr lang="en-US" altLang="zh-CN" sz="1400" dirty="0">
                  <a:solidFill>
                    <a:schemeClr val="bg1"/>
                  </a:solidFill>
                  <a:latin typeface="Microsoft YaHei" panose="020B0503020204020204" pitchFamily="34" charset="-122"/>
                  <a:ea typeface="Microsoft YaHei" panose="020B0503020204020204" pitchFamily="34" charset="-122"/>
                </a:rPr>
                <a:t>DECISION </a:t>
              </a:r>
            </a:p>
            <a:p>
              <a:pPr algn="ctr"/>
              <a:r>
                <a:rPr lang="en-US" altLang="zh-CN" sz="1400" dirty="0">
                  <a:solidFill>
                    <a:schemeClr val="bg1"/>
                  </a:solidFill>
                  <a:latin typeface="Microsoft YaHei" panose="020B0503020204020204" pitchFamily="34" charset="-122"/>
                  <a:ea typeface="Microsoft YaHei" panose="020B0503020204020204" pitchFamily="34" charset="-122"/>
                </a:rPr>
                <a:t>IN PROCESS</a:t>
              </a:r>
              <a:endParaRPr lang="zh-CN" altLang="en-US" dirty="0">
                <a:latin typeface="Microsoft YaHei" panose="020B0503020204020204" pitchFamily="34" charset="-122"/>
                <a:ea typeface="Microsoft YaHei" panose="020B0503020204020204" pitchFamily="34" charset="-122"/>
              </a:endParaRPr>
            </a:p>
          </p:txBody>
        </p:sp>
      </p:grpSp>
      <p:sp>
        <p:nvSpPr>
          <p:cNvPr id="2059" name="椭圆 35">
            <a:extLst>
              <a:ext uri="{FF2B5EF4-FFF2-40B4-BE49-F238E27FC236}">
                <a16:creationId xmlns:a16="http://schemas.microsoft.com/office/drawing/2014/main" id="{780DF012-E4BE-61B8-140B-1BB4C3ED87AA}"/>
              </a:ext>
            </a:extLst>
          </p:cNvPr>
          <p:cNvSpPr/>
          <p:nvPr/>
        </p:nvSpPr>
        <p:spPr>
          <a:xfrm>
            <a:off x="9972916" y="3577099"/>
            <a:ext cx="146400" cy="146400"/>
          </a:xfrm>
          <a:prstGeom prst="ellipse">
            <a:avLst/>
          </a:prstGeom>
          <a:solidFill>
            <a:srgbClr val="53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3CDDD"/>
              </a:solidFill>
              <a:latin typeface="Microsoft YaHei" panose="020B0503020204020204" pitchFamily="34" charset="-122"/>
              <a:ea typeface="Microsoft YaHei" panose="020B0503020204020204" pitchFamily="34" charset="-122"/>
            </a:endParaRPr>
          </a:p>
        </p:txBody>
      </p:sp>
      <p:sp>
        <p:nvSpPr>
          <p:cNvPr id="2060" name="椭圆 35">
            <a:extLst>
              <a:ext uri="{FF2B5EF4-FFF2-40B4-BE49-F238E27FC236}">
                <a16:creationId xmlns:a16="http://schemas.microsoft.com/office/drawing/2014/main" id="{6F32EAE5-79AA-75AC-34D2-ED6504AAABE0}"/>
              </a:ext>
            </a:extLst>
          </p:cNvPr>
          <p:cNvSpPr/>
          <p:nvPr/>
        </p:nvSpPr>
        <p:spPr>
          <a:xfrm>
            <a:off x="9039463" y="3566567"/>
            <a:ext cx="146400" cy="146400"/>
          </a:xfrm>
          <a:prstGeom prst="ellipse">
            <a:avLst/>
          </a:prstGeom>
          <a:solidFill>
            <a:srgbClr val="53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3CDDD"/>
              </a:solidFill>
              <a:latin typeface="Microsoft YaHei" panose="020B0503020204020204" pitchFamily="34" charset="-122"/>
              <a:ea typeface="Microsoft YaHei" panose="020B0503020204020204" pitchFamily="34" charset="-122"/>
            </a:endParaRPr>
          </a:p>
        </p:txBody>
      </p:sp>
      <p:grpSp>
        <p:nvGrpSpPr>
          <p:cNvPr id="2061" name="组合 29">
            <a:extLst>
              <a:ext uri="{FF2B5EF4-FFF2-40B4-BE49-F238E27FC236}">
                <a16:creationId xmlns:a16="http://schemas.microsoft.com/office/drawing/2014/main" id="{389C0C4A-6099-D4B4-46EB-B24942D36CDB}"/>
              </a:ext>
            </a:extLst>
          </p:cNvPr>
          <p:cNvGrpSpPr/>
          <p:nvPr/>
        </p:nvGrpSpPr>
        <p:grpSpPr>
          <a:xfrm>
            <a:off x="9243657" y="1889970"/>
            <a:ext cx="1582303" cy="1614758"/>
            <a:chOff x="5992735" y="3101211"/>
            <a:chExt cx="1796700" cy="1976578"/>
          </a:xfrm>
          <a:solidFill>
            <a:srgbClr val="FF6C00"/>
          </a:solidFill>
        </p:grpSpPr>
        <p:sp>
          <p:nvSpPr>
            <p:cNvPr id="2062" name="任意多边形 30">
              <a:extLst>
                <a:ext uri="{FF2B5EF4-FFF2-40B4-BE49-F238E27FC236}">
                  <a16:creationId xmlns:a16="http://schemas.microsoft.com/office/drawing/2014/main" id="{9808527B-27E5-A55D-A64A-50143DD11FD1}"/>
                </a:ext>
              </a:extLst>
            </p:cNvPr>
            <p:cNvSpPr/>
            <p:nvPr/>
          </p:nvSpPr>
          <p:spPr>
            <a:xfrm>
              <a:off x="5992735" y="3101211"/>
              <a:ext cx="1796700" cy="1976578"/>
            </a:xfrm>
            <a:custGeom>
              <a:avLst/>
              <a:gdLst>
                <a:gd name="connsiteX0" fmla="*/ 898350 w 1796700"/>
                <a:gd name="connsiteY0" fmla="*/ 0 h 1976578"/>
                <a:gd name="connsiteX1" fmla="*/ 1796700 w 1796700"/>
                <a:gd name="connsiteY1" fmla="*/ 898350 h 1976578"/>
                <a:gd name="connsiteX2" fmla="*/ 1079399 w 1796700"/>
                <a:gd name="connsiteY2" fmla="*/ 1778449 h 1976578"/>
                <a:gd name="connsiteX3" fmla="*/ 1005825 w 1796700"/>
                <a:gd name="connsiteY3" fmla="*/ 1789678 h 1976578"/>
                <a:gd name="connsiteX4" fmla="*/ 910290 w 1796700"/>
                <a:gd name="connsiteY4" fmla="*/ 1976578 h 1976578"/>
                <a:gd name="connsiteX5" fmla="*/ 821270 w 1796700"/>
                <a:gd name="connsiteY5" fmla="*/ 1792808 h 1976578"/>
                <a:gd name="connsiteX6" fmla="*/ 806499 w 1796700"/>
                <a:gd name="connsiteY6" fmla="*/ 1792062 h 1976578"/>
                <a:gd name="connsiteX7" fmla="*/ 0 w 1796700"/>
                <a:gd name="connsiteY7" fmla="*/ 898350 h 1976578"/>
                <a:gd name="connsiteX8" fmla="*/ 898350 w 1796700"/>
                <a:gd name="connsiteY8" fmla="*/ 0 h 197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6700" h="1976578">
                  <a:moveTo>
                    <a:pt x="898350" y="0"/>
                  </a:moveTo>
                  <a:cubicBezTo>
                    <a:pt x="1394495" y="0"/>
                    <a:pt x="1796700" y="402205"/>
                    <a:pt x="1796700" y="898350"/>
                  </a:cubicBezTo>
                  <a:cubicBezTo>
                    <a:pt x="1796700" y="1332477"/>
                    <a:pt x="1488762" y="1694681"/>
                    <a:pt x="1079399" y="1778449"/>
                  </a:cubicBezTo>
                  <a:lnTo>
                    <a:pt x="1005825" y="1789678"/>
                  </a:lnTo>
                  <a:lnTo>
                    <a:pt x="910290" y="1976578"/>
                  </a:lnTo>
                  <a:lnTo>
                    <a:pt x="821270" y="1792808"/>
                  </a:lnTo>
                  <a:lnTo>
                    <a:pt x="806499" y="1792062"/>
                  </a:lnTo>
                  <a:cubicBezTo>
                    <a:pt x="353501" y="1746058"/>
                    <a:pt x="0" y="1363486"/>
                    <a:pt x="0" y="898350"/>
                  </a:cubicBezTo>
                  <a:cubicBezTo>
                    <a:pt x="0" y="402205"/>
                    <a:pt x="402205" y="0"/>
                    <a:pt x="8983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Microsoft YaHei" panose="020B0503020204020204" pitchFamily="34" charset="-122"/>
                <a:ea typeface="Microsoft YaHei" panose="020B0503020204020204" pitchFamily="34" charset="-122"/>
              </a:endParaRPr>
            </a:p>
          </p:txBody>
        </p:sp>
        <p:sp>
          <p:nvSpPr>
            <p:cNvPr id="2063" name="文本框 62">
              <a:extLst>
                <a:ext uri="{FF2B5EF4-FFF2-40B4-BE49-F238E27FC236}">
                  <a16:creationId xmlns:a16="http://schemas.microsoft.com/office/drawing/2014/main" id="{0905930B-99EF-FCD8-01C1-34BFE03DF132}"/>
                </a:ext>
              </a:extLst>
            </p:cNvPr>
            <p:cNvSpPr txBox="1"/>
            <p:nvPr/>
          </p:nvSpPr>
          <p:spPr>
            <a:xfrm>
              <a:off x="6147110" y="3738889"/>
              <a:ext cx="1487947" cy="376741"/>
            </a:xfrm>
            <a:prstGeom prst="rect">
              <a:avLst/>
            </a:prstGeom>
            <a:noFill/>
          </p:spPr>
          <p:txBody>
            <a:bodyPr wrap="square" rtlCol="0">
              <a:spAutoFit/>
            </a:bodyPr>
            <a:lstStyle/>
            <a:p>
              <a:pPr algn="ctr"/>
              <a:r>
                <a:rPr lang="en-US" altLang="zh-CN" sz="1400" dirty="0">
                  <a:solidFill>
                    <a:schemeClr val="bg1"/>
                  </a:solidFill>
                  <a:latin typeface="Microsoft YaHei" panose="020B0503020204020204" pitchFamily="34" charset="-122"/>
                  <a:ea typeface="Microsoft YaHei" panose="020B0503020204020204" pitchFamily="34" charset="-122"/>
                </a:rPr>
                <a:t>REVISE</a:t>
              </a:r>
              <a:endParaRPr lang="zh-CN" altLang="en-US" sz="1400" dirty="0">
                <a:solidFill>
                  <a:schemeClr val="bg1"/>
                </a:solidFill>
                <a:latin typeface="Microsoft YaHei" panose="020B0503020204020204" pitchFamily="34" charset="-122"/>
                <a:ea typeface="Microsoft YaHei" panose="020B0503020204020204" pitchFamily="34" charset="-122"/>
              </a:endParaRPr>
            </a:p>
          </p:txBody>
        </p:sp>
      </p:grpSp>
      <p:cxnSp>
        <p:nvCxnSpPr>
          <p:cNvPr id="2068" name="Straight Connector 2067">
            <a:extLst>
              <a:ext uri="{FF2B5EF4-FFF2-40B4-BE49-F238E27FC236}">
                <a16:creationId xmlns:a16="http://schemas.microsoft.com/office/drawing/2014/main" id="{7D485AC8-A56F-1F13-922D-AAF731E5A716}"/>
              </a:ext>
            </a:extLst>
          </p:cNvPr>
          <p:cNvCxnSpPr>
            <a:cxnSpLocks/>
          </p:cNvCxnSpPr>
          <p:nvPr/>
        </p:nvCxnSpPr>
        <p:spPr>
          <a:xfrm>
            <a:off x="8249966" y="223733"/>
            <a:ext cx="0" cy="5719867"/>
          </a:xfrm>
          <a:prstGeom prst="line">
            <a:avLst/>
          </a:prstGeom>
          <a:ln w="31750">
            <a:solidFill>
              <a:srgbClr val="53565A"/>
            </a:solidFill>
            <a:prstDash val="dash"/>
          </a:ln>
        </p:spPr>
        <p:style>
          <a:lnRef idx="1">
            <a:schemeClr val="accent1"/>
          </a:lnRef>
          <a:fillRef idx="0">
            <a:schemeClr val="accent1"/>
          </a:fillRef>
          <a:effectRef idx="0">
            <a:schemeClr val="accent1"/>
          </a:effectRef>
          <a:fontRef idx="minor">
            <a:schemeClr val="tx1"/>
          </a:fontRef>
        </p:style>
      </p:cxnSp>
      <p:grpSp>
        <p:nvGrpSpPr>
          <p:cNvPr id="2069" name="Group 2068">
            <a:extLst>
              <a:ext uri="{FF2B5EF4-FFF2-40B4-BE49-F238E27FC236}">
                <a16:creationId xmlns:a16="http://schemas.microsoft.com/office/drawing/2014/main" id="{9B0D3469-05C0-604F-FDEC-1BE280ABB5CE}"/>
              </a:ext>
            </a:extLst>
          </p:cNvPr>
          <p:cNvGrpSpPr/>
          <p:nvPr/>
        </p:nvGrpSpPr>
        <p:grpSpPr>
          <a:xfrm>
            <a:off x="7597598" y="3538526"/>
            <a:ext cx="1214979" cy="222635"/>
            <a:chOff x="7597598" y="3538526"/>
            <a:chExt cx="1214979" cy="222635"/>
          </a:xfrm>
        </p:grpSpPr>
        <p:grpSp>
          <p:nvGrpSpPr>
            <p:cNvPr id="2070" name="Group 2069">
              <a:extLst>
                <a:ext uri="{FF2B5EF4-FFF2-40B4-BE49-F238E27FC236}">
                  <a16:creationId xmlns:a16="http://schemas.microsoft.com/office/drawing/2014/main" id="{D3EBE5CB-7F40-E292-66B2-D1C1B58F3883}"/>
                </a:ext>
              </a:extLst>
            </p:cNvPr>
            <p:cNvGrpSpPr/>
            <p:nvPr/>
          </p:nvGrpSpPr>
          <p:grpSpPr>
            <a:xfrm>
              <a:off x="7597598" y="3538871"/>
              <a:ext cx="507650" cy="222290"/>
              <a:chOff x="1358259" y="3529296"/>
              <a:chExt cx="507650" cy="222290"/>
            </a:xfrm>
          </p:grpSpPr>
          <p:sp>
            <p:nvSpPr>
              <p:cNvPr id="2074" name="L-Shape 2073">
                <a:extLst>
                  <a:ext uri="{FF2B5EF4-FFF2-40B4-BE49-F238E27FC236}">
                    <a16:creationId xmlns:a16="http://schemas.microsoft.com/office/drawing/2014/main" id="{EF566446-2027-1292-2C07-25543706C268}"/>
                  </a:ext>
                </a:extLst>
              </p:cNvPr>
              <p:cNvSpPr/>
              <p:nvPr/>
            </p:nvSpPr>
            <p:spPr>
              <a:xfrm rot="13380095">
                <a:off x="1358259" y="3529737"/>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2075" name="L-Shape 2074">
                <a:extLst>
                  <a:ext uri="{FF2B5EF4-FFF2-40B4-BE49-F238E27FC236}">
                    <a16:creationId xmlns:a16="http://schemas.microsoft.com/office/drawing/2014/main" id="{3649EF06-A86F-7B2F-7501-00046031C901}"/>
                  </a:ext>
                </a:extLst>
              </p:cNvPr>
              <p:cNvSpPr/>
              <p:nvPr/>
            </p:nvSpPr>
            <p:spPr>
              <a:xfrm rot="13380095">
                <a:off x="1642622" y="3529296"/>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grpSp>
        <p:grpSp>
          <p:nvGrpSpPr>
            <p:cNvPr id="2071" name="Group 2070">
              <a:extLst>
                <a:ext uri="{FF2B5EF4-FFF2-40B4-BE49-F238E27FC236}">
                  <a16:creationId xmlns:a16="http://schemas.microsoft.com/office/drawing/2014/main" id="{84B31A4D-F4EA-787C-8DCE-6229780B7A63}"/>
                </a:ext>
              </a:extLst>
            </p:cNvPr>
            <p:cNvGrpSpPr/>
            <p:nvPr/>
          </p:nvGrpSpPr>
          <p:grpSpPr>
            <a:xfrm>
              <a:off x="8304927" y="3538526"/>
              <a:ext cx="507650" cy="222290"/>
              <a:chOff x="1358259" y="3529296"/>
              <a:chExt cx="507650" cy="222290"/>
            </a:xfrm>
          </p:grpSpPr>
          <p:sp>
            <p:nvSpPr>
              <p:cNvPr id="2072" name="L-Shape 2071">
                <a:extLst>
                  <a:ext uri="{FF2B5EF4-FFF2-40B4-BE49-F238E27FC236}">
                    <a16:creationId xmlns:a16="http://schemas.microsoft.com/office/drawing/2014/main" id="{B3282AFD-0B86-6031-F391-B17162525293}"/>
                  </a:ext>
                </a:extLst>
              </p:cNvPr>
              <p:cNvSpPr/>
              <p:nvPr/>
            </p:nvSpPr>
            <p:spPr>
              <a:xfrm rot="13380095">
                <a:off x="1358259" y="3529737"/>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2073" name="L-Shape 2072">
                <a:extLst>
                  <a:ext uri="{FF2B5EF4-FFF2-40B4-BE49-F238E27FC236}">
                    <a16:creationId xmlns:a16="http://schemas.microsoft.com/office/drawing/2014/main" id="{DF1511B5-FF65-76BD-5099-65778D812551}"/>
                  </a:ext>
                </a:extLst>
              </p:cNvPr>
              <p:cNvSpPr/>
              <p:nvPr/>
            </p:nvSpPr>
            <p:spPr>
              <a:xfrm rot="13380095">
                <a:off x="1642622" y="3529296"/>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grpSp>
      </p:grpSp>
      <p:sp>
        <p:nvSpPr>
          <p:cNvPr id="2076" name="Rectangle 2075">
            <a:extLst>
              <a:ext uri="{FF2B5EF4-FFF2-40B4-BE49-F238E27FC236}">
                <a16:creationId xmlns:a16="http://schemas.microsoft.com/office/drawing/2014/main" id="{124ED425-16FE-39A0-7345-B728CA2F464A}"/>
              </a:ext>
            </a:extLst>
          </p:cNvPr>
          <p:cNvSpPr/>
          <p:nvPr/>
        </p:nvSpPr>
        <p:spPr>
          <a:xfrm>
            <a:off x="872629" y="377365"/>
            <a:ext cx="3116860" cy="658016"/>
          </a:xfrm>
          <a:prstGeom prst="rect">
            <a:avLst/>
          </a:prstGeom>
          <a:solidFill>
            <a:srgbClr val="DCDC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53565A"/>
                </a:solidFill>
                <a:latin typeface="Microsoft YaHei" panose="020B0503020204020204" pitchFamily="34" charset="-122"/>
                <a:ea typeface="Microsoft YaHei" panose="020B0503020204020204" pitchFamily="34" charset="-122"/>
              </a:rPr>
              <a:t>PRE-SUBMIT/ SUBMIT</a:t>
            </a:r>
          </a:p>
        </p:txBody>
      </p:sp>
      <p:sp>
        <p:nvSpPr>
          <p:cNvPr id="2077" name="Rectangle 2076">
            <a:extLst>
              <a:ext uri="{FF2B5EF4-FFF2-40B4-BE49-F238E27FC236}">
                <a16:creationId xmlns:a16="http://schemas.microsoft.com/office/drawing/2014/main" id="{B7B4C176-DED9-EDBE-E072-72F62225427E}"/>
              </a:ext>
            </a:extLst>
          </p:cNvPr>
          <p:cNvSpPr/>
          <p:nvPr/>
        </p:nvSpPr>
        <p:spPr>
          <a:xfrm>
            <a:off x="4788587" y="364245"/>
            <a:ext cx="3116860" cy="658016"/>
          </a:xfrm>
          <a:prstGeom prst="rect">
            <a:avLst/>
          </a:prstGeom>
          <a:solidFill>
            <a:srgbClr val="DCDC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53565A"/>
                </a:solidFill>
                <a:latin typeface="Microsoft YaHei" panose="020B0503020204020204" pitchFamily="34" charset="-122"/>
                <a:ea typeface="Microsoft YaHei" panose="020B0503020204020204" pitchFamily="34" charset="-122"/>
              </a:rPr>
              <a:t>EDITORIAL PROCESS</a:t>
            </a:r>
          </a:p>
        </p:txBody>
      </p:sp>
      <p:sp>
        <p:nvSpPr>
          <p:cNvPr id="2078" name="Rectangle 2077">
            <a:extLst>
              <a:ext uri="{FF2B5EF4-FFF2-40B4-BE49-F238E27FC236}">
                <a16:creationId xmlns:a16="http://schemas.microsoft.com/office/drawing/2014/main" id="{333C438A-E6D4-464B-7EFD-B0E89686EED1}"/>
              </a:ext>
            </a:extLst>
          </p:cNvPr>
          <p:cNvSpPr/>
          <p:nvPr/>
        </p:nvSpPr>
        <p:spPr>
          <a:xfrm>
            <a:off x="8623232" y="364245"/>
            <a:ext cx="3116860" cy="658016"/>
          </a:xfrm>
          <a:prstGeom prst="rect">
            <a:avLst/>
          </a:prstGeom>
          <a:solidFill>
            <a:srgbClr val="DCDC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53565A"/>
                </a:solidFill>
                <a:latin typeface="Microsoft YaHei" panose="020B0503020204020204" pitchFamily="34" charset="-122"/>
                <a:ea typeface="Microsoft YaHei" panose="020B0503020204020204" pitchFamily="34" charset="-122"/>
              </a:rPr>
              <a:t>DECISION</a:t>
            </a:r>
          </a:p>
        </p:txBody>
      </p:sp>
      <p:grpSp>
        <p:nvGrpSpPr>
          <p:cNvPr id="2080" name="Group 2079">
            <a:extLst>
              <a:ext uri="{FF2B5EF4-FFF2-40B4-BE49-F238E27FC236}">
                <a16:creationId xmlns:a16="http://schemas.microsoft.com/office/drawing/2014/main" id="{D732ABA1-68E1-55B9-903E-B4F623DD78D1}"/>
              </a:ext>
            </a:extLst>
          </p:cNvPr>
          <p:cNvGrpSpPr/>
          <p:nvPr/>
        </p:nvGrpSpPr>
        <p:grpSpPr>
          <a:xfrm>
            <a:off x="9301561" y="3523930"/>
            <a:ext cx="507650" cy="222290"/>
            <a:chOff x="1358259" y="3529296"/>
            <a:chExt cx="507650" cy="222290"/>
          </a:xfrm>
        </p:grpSpPr>
        <p:sp>
          <p:nvSpPr>
            <p:cNvPr id="2084" name="L-Shape 2083">
              <a:extLst>
                <a:ext uri="{FF2B5EF4-FFF2-40B4-BE49-F238E27FC236}">
                  <a16:creationId xmlns:a16="http://schemas.microsoft.com/office/drawing/2014/main" id="{E24EC627-09D5-3381-F768-B238ED5170CC}"/>
                </a:ext>
              </a:extLst>
            </p:cNvPr>
            <p:cNvSpPr/>
            <p:nvPr/>
          </p:nvSpPr>
          <p:spPr>
            <a:xfrm rot="13380095">
              <a:off x="1358259" y="3529737"/>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2085" name="L-Shape 2084">
              <a:extLst>
                <a:ext uri="{FF2B5EF4-FFF2-40B4-BE49-F238E27FC236}">
                  <a16:creationId xmlns:a16="http://schemas.microsoft.com/office/drawing/2014/main" id="{5EB686C4-9917-94D9-95A1-2D2CC36BCDE2}"/>
                </a:ext>
              </a:extLst>
            </p:cNvPr>
            <p:cNvSpPr/>
            <p:nvPr/>
          </p:nvSpPr>
          <p:spPr>
            <a:xfrm rot="13380095">
              <a:off x="1642622" y="3529296"/>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grpSp>
      <p:grpSp>
        <p:nvGrpSpPr>
          <p:cNvPr id="2081" name="Group 2080">
            <a:extLst>
              <a:ext uri="{FF2B5EF4-FFF2-40B4-BE49-F238E27FC236}">
                <a16:creationId xmlns:a16="http://schemas.microsoft.com/office/drawing/2014/main" id="{0AF6E6E3-EECF-9A75-18ED-F9A3DBF2F62A}"/>
              </a:ext>
            </a:extLst>
          </p:cNvPr>
          <p:cNvGrpSpPr/>
          <p:nvPr/>
        </p:nvGrpSpPr>
        <p:grpSpPr>
          <a:xfrm>
            <a:off x="10222337" y="3526512"/>
            <a:ext cx="507650" cy="222290"/>
            <a:chOff x="1358259" y="3529296"/>
            <a:chExt cx="507650" cy="222290"/>
          </a:xfrm>
        </p:grpSpPr>
        <p:sp>
          <p:nvSpPr>
            <p:cNvPr id="2082" name="L-Shape 2081">
              <a:extLst>
                <a:ext uri="{FF2B5EF4-FFF2-40B4-BE49-F238E27FC236}">
                  <a16:creationId xmlns:a16="http://schemas.microsoft.com/office/drawing/2014/main" id="{AECA7A91-9C6F-09DB-7609-ADED286F199A}"/>
                </a:ext>
              </a:extLst>
            </p:cNvPr>
            <p:cNvSpPr/>
            <p:nvPr/>
          </p:nvSpPr>
          <p:spPr>
            <a:xfrm rot="13380095">
              <a:off x="1358259" y="3529737"/>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2083" name="L-Shape 2082">
              <a:extLst>
                <a:ext uri="{FF2B5EF4-FFF2-40B4-BE49-F238E27FC236}">
                  <a16:creationId xmlns:a16="http://schemas.microsoft.com/office/drawing/2014/main" id="{295862F6-8B5E-0031-9304-3332B77F7420}"/>
                </a:ext>
              </a:extLst>
            </p:cNvPr>
            <p:cNvSpPr/>
            <p:nvPr/>
          </p:nvSpPr>
          <p:spPr>
            <a:xfrm rot="13380095">
              <a:off x="1642622" y="3529296"/>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grpSp>
      <p:grpSp>
        <p:nvGrpSpPr>
          <p:cNvPr id="2086" name="Group 2085">
            <a:extLst>
              <a:ext uri="{FF2B5EF4-FFF2-40B4-BE49-F238E27FC236}">
                <a16:creationId xmlns:a16="http://schemas.microsoft.com/office/drawing/2014/main" id="{7E844CCD-A74F-3FE1-7C38-97B04F50613A}"/>
              </a:ext>
            </a:extLst>
          </p:cNvPr>
          <p:cNvGrpSpPr/>
          <p:nvPr/>
        </p:nvGrpSpPr>
        <p:grpSpPr>
          <a:xfrm>
            <a:off x="7836303" y="6295335"/>
            <a:ext cx="4002323" cy="284962"/>
            <a:chOff x="7836303" y="6383946"/>
            <a:chExt cx="4002323" cy="284962"/>
          </a:xfrm>
        </p:grpSpPr>
        <p:sp>
          <p:nvSpPr>
            <p:cNvPr id="2087" name="任意多边形 43">
              <a:extLst>
                <a:ext uri="{FF2B5EF4-FFF2-40B4-BE49-F238E27FC236}">
                  <a16:creationId xmlns:a16="http://schemas.microsoft.com/office/drawing/2014/main" id="{B0A854BE-D63D-F640-E17C-172236039D82}"/>
                </a:ext>
              </a:extLst>
            </p:cNvPr>
            <p:cNvSpPr/>
            <p:nvPr/>
          </p:nvSpPr>
          <p:spPr>
            <a:xfrm>
              <a:off x="9606023" y="6418937"/>
              <a:ext cx="214425" cy="224244"/>
            </a:xfrm>
            <a:custGeom>
              <a:avLst/>
              <a:gdLst>
                <a:gd name="connsiteX0" fmla="*/ 787870 w 1575740"/>
                <a:gd name="connsiteY0" fmla="*/ 0 h 1759852"/>
                <a:gd name="connsiteX1" fmla="*/ 1575740 w 1575740"/>
                <a:gd name="connsiteY1" fmla="*/ 787870 h 1759852"/>
                <a:gd name="connsiteX2" fmla="*/ 946654 w 1575740"/>
                <a:gd name="connsiteY2" fmla="*/ 1559734 h 1759852"/>
                <a:gd name="connsiteX3" fmla="*/ 870324 w 1575740"/>
                <a:gd name="connsiteY3" fmla="*/ 1567428 h 1759852"/>
                <a:gd name="connsiteX4" fmla="*/ 771966 w 1575740"/>
                <a:gd name="connsiteY4" fmla="*/ 1759852 h 1759852"/>
                <a:gd name="connsiteX5" fmla="*/ 677385 w 1575740"/>
                <a:gd name="connsiteY5" fmla="*/ 1564602 h 1759852"/>
                <a:gd name="connsiteX6" fmla="*/ 629087 w 1575740"/>
                <a:gd name="connsiteY6" fmla="*/ 1559734 h 1759852"/>
                <a:gd name="connsiteX7" fmla="*/ 0 w 1575740"/>
                <a:gd name="connsiteY7" fmla="*/ 787870 h 1759852"/>
                <a:gd name="connsiteX8" fmla="*/ 787870 w 1575740"/>
                <a:gd name="connsiteY8" fmla="*/ 0 h 175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5740" h="1759852">
                  <a:moveTo>
                    <a:pt x="787870" y="0"/>
                  </a:moveTo>
                  <a:cubicBezTo>
                    <a:pt x="1222999" y="0"/>
                    <a:pt x="1575740" y="352741"/>
                    <a:pt x="1575740" y="787870"/>
                  </a:cubicBezTo>
                  <a:cubicBezTo>
                    <a:pt x="1575740" y="1168608"/>
                    <a:pt x="1305673" y="1486268"/>
                    <a:pt x="946654" y="1559734"/>
                  </a:cubicBezTo>
                  <a:lnTo>
                    <a:pt x="870324" y="1567428"/>
                  </a:lnTo>
                  <a:lnTo>
                    <a:pt x="771966" y="1759852"/>
                  </a:lnTo>
                  <a:lnTo>
                    <a:pt x="677385" y="1564602"/>
                  </a:lnTo>
                  <a:lnTo>
                    <a:pt x="629087" y="1559734"/>
                  </a:lnTo>
                  <a:cubicBezTo>
                    <a:pt x="270067" y="1486268"/>
                    <a:pt x="0" y="1168608"/>
                    <a:pt x="0" y="787870"/>
                  </a:cubicBezTo>
                  <a:cubicBezTo>
                    <a:pt x="0" y="352741"/>
                    <a:pt x="352741" y="0"/>
                    <a:pt x="787870" y="0"/>
                  </a:cubicBezTo>
                  <a:close/>
                </a:path>
              </a:pathLst>
            </a:custGeom>
            <a:solidFill>
              <a:srgbClr val="FF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Microsoft YaHei" panose="020B0503020204020204" pitchFamily="34" charset="-122"/>
                <a:ea typeface="Microsoft YaHei" panose="020B0503020204020204" pitchFamily="34" charset="-122"/>
              </a:endParaRPr>
            </a:p>
          </p:txBody>
        </p:sp>
        <p:sp>
          <p:nvSpPr>
            <p:cNvPr id="2088" name="TextBox 2087">
              <a:extLst>
                <a:ext uri="{FF2B5EF4-FFF2-40B4-BE49-F238E27FC236}">
                  <a16:creationId xmlns:a16="http://schemas.microsoft.com/office/drawing/2014/main" id="{1F43DB01-A8F2-C9FF-D827-0E17BB1953FE}"/>
                </a:ext>
              </a:extLst>
            </p:cNvPr>
            <p:cNvSpPr txBox="1"/>
            <p:nvPr/>
          </p:nvSpPr>
          <p:spPr>
            <a:xfrm>
              <a:off x="9790547" y="6389318"/>
              <a:ext cx="508195" cy="276999"/>
            </a:xfrm>
            <a:prstGeom prst="rect">
              <a:avLst/>
            </a:prstGeom>
            <a:noFill/>
          </p:spPr>
          <p:txBody>
            <a:bodyPr wrap="square">
              <a:spAutoFit/>
            </a:bodyPr>
            <a:lstStyle/>
            <a:p>
              <a:r>
                <a:rPr lang="zh-CN" altLang="en-US" sz="1200" b="1" dirty="0">
                  <a:solidFill>
                    <a:srgbClr val="53565A"/>
                  </a:solidFill>
                  <a:latin typeface="Microsoft YaHei" panose="020B0503020204020204" pitchFamily="34" charset="-122"/>
                  <a:ea typeface="Microsoft YaHei" panose="020B0503020204020204" pitchFamily="34" charset="-122"/>
                </a:rPr>
                <a:t>作者</a:t>
              </a:r>
              <a:endParaRPr lang="en-US" sz="1200" dirty="0"/>
            </a:p>
          </p:txBody>
        </p:sp>
        <p:sp>
          <p:nvSpPr>
            <p:cNvPr id="2089" name="TextBox 2088">
              <a:extLst>
                <a:ext uri="{FF2B5EF4-FFF2-40B4-BE49-F238E27FC236}">
                  <a16:creationId xmlns:a16="http://schemas.microsoft.com/office/drawing/2014/main" id="{643ADA43-43A7-431A-4D57-5A3A659D06DF}"/>
                </a:ext>
              </a:extLst>
            </p:cNvPr>
            <p:cNvSpPr txBox="1"/>
            <p:nvPr/>
          </p:nvSpPr>
          <p:spPr>
            <a:xfrm>
              <a:off x="10655010" y="6383946"/>
              <a:ext cx="1183616" cy="276999"/>
            </a:xfrm>
            <a:prstGeom prst="rect">
              <a:avLst/>
            </a:prstGeom>
            <a:noFill/>
          </p:spPr>
          <p:txBody>
            <a:bodyPr wrap="square">
              <a:spAutoFit/>
            </a:bodyPr>
            <a:lstStyle/>
            <a:p>
              <a:r>
                <a:rPr lang="zh-CN" altLang="en-US" sz="1200" b="1" dirty="0">
                  <a:solidFill>
                    <a:srgbClr val="53565A"/>
                  </a:solidFill>
                  <a:latin typeface="Microsoft YaHei" panose="020B0503020204020204" pitchFamily="34" charset="-122"/>
                  <a:ea typeface="Microsoft YaHei" panose="020B0503020204020204" pitchFamily="34" charset="-122"/>
                </a:rPr>
                <a:t>编辑</a:t>
              </a:r>
              <a:r>
                <a:rPr lang="en-US" altLang="zh-CN" sz="1200" b="1" dirty="0">
                  <a:solidFill>
                    <a:srgbClr val="53565A"/>
                  </a:solidFill>
                  <a:latin typeface="Microsoft YaHei" panose="020B0503020204020204" pitchFamily="34" charset="-122"/>
                  <a:ea typeface="Microsoft YaHei" panose="020B0503020204020204" pitchFamily="34" charset="-122"/>
                </a:rPr>
                <a:t>/</a:t>
              </a:r>
              <a:r>
                <a:rPr lang="zh-CN" altLang="en-US" sz="1200" b="1" dirty="0">
                  <a:solidFill>
                    <a:srgbClr val="53565A"/>
                  </a:solidFill>
                  <a:latin typeface="Microsoft YaHei" panose="020B0503020204020204" pitchFamily="34" charset="-122"/>
                  <a:ea typeface="Microsoft YaHei" panose="020B0503020204020204" pitchFamily="34" charset="-122"/>
                </a:rPr>
                <a:t>审稿专家</a:t>
              </a:r>
              <a:endParaRPr lang="en-US" sz="1200" dirty="0"/>
            </a:p>
          </p:txBody>
        </p:sp>
        <p:sp>
          <p:nvSpPr>
            <p:cNvPr id="2090" name="TextBox 2089">
              <a:extLst>
                <a:ext uri="{FF2B5EF4-FFF2-40B4-BE49-F238E27FC236}">
                  <a16:creationId xmlns:a16="http://schemas.microsoft.com/office/drawing/2014/main" id="{479DA9FF-D45B-B93B-314E-BAD4E40E60D6}"/>
                </a:ext>
              </a:extLst>
            </p:cNvPr>
            <p:cNvSpPr txBox="1"/>
            <p:nvPr/>
          </p:nvSpPr>
          <p:spPr>
            <a:xfrm>
              <a:off x="7836303" y="6391909"/>
              <a:ext cx="1412904" cy="276999"/>
            </a:xfrm>
            <a:prstGeom prst="rect">
              <a:avLst/>
            </a:prstGeom>
            <a:noFill/>
          </p:spPr>
          <p:txBody>
            <a:bodyPr wrap="square">
              <a:spAutoFit/>
            </a:bodyPr>
            <a:lstStyle/>
            <a:p>
              <a:r>
                <a:rPr lang="en-US" altLang="zh-CN" sz="1200" b="1" dirty="0">
                  <a:solidFill>
                    <a:srgbClr val="53565A"/>
                  </a:solidFill>
                  <a:latin typeface="Microsoft YaHei" panose="020B0503020204020204" pitchFamily="34" charset="-122"/>
                  <a:ea typeface="Microsoft YaHei" panose="020B0503020204020204" pitchFamily="34" charset="-122"/>
                </a:rPr>
                <a:t>#</a:t>
              </a:r>
              <a:r>
                <a:rPr lang="zh-CN" altLang="en-US" sz="1200" b="1" dirty="0">
                  <a:solidFill>
                    <a:srgbClr val="53565A"/>
                  </a:solidFill>
                  <a:latin typeface="Microsoft YaHei" panose="020B0503020204020204" pitchFamily="34" charset="-122"/>
                  <a:ea typeface="Microsoft YaHei" panose="020B0503020204020204" pitchFamily="34" charset="-122"/>
                </a:rPr>
                <a:t>谁采取行动？</a:t>
              </a:r>
              <a:endParaRPr lang="en-US" sz="1200" dirty="0"/>
            </a:p>
          </p:txBody>
        </p:sp>
        <p:sp>
          <p:nvSpPr>
            <p:cNvPr id="2091" name="任意多边形 43">
              <a:extLst>
                <a:ext uri="{FF2B5EF4-FFF2-40B4-BE49-F238E27FC236}">
                  <a16:creationId xmlns:a16="http://schemas.microsoft.com/office/drawing/2014/main" id="{030128FE-6621-62BF-6D38-C4089E2A1D2D}"/>
                </a:ext>
              </a:extLst>
            </p:cNvPr>
            <p:cNvSpPr/>
            <p:nvPr/>
          </p:nvSpPr>
          <p:spPr>
            <a:xfrm>
              <a:off x="10490830" y="6418937"/>
              <a:ext cx="214425" cy="224244"/>
            </a:xfrm>
            <a:custGeom>
              <a:avLst/>
              <a:gdLst>
                <a:gd name="connsiteX0" fmla="*/ 787870 w 1575740"/>
                <a:gd name="connsiteY0" fmla="*/ 0 h 1759852"/>
                <a:gd name="connsiteX1" fmla="*/ 1575740 w 1575740"/>
                <a:gd name="connsiteY1" fmla="*/ 787870 h 1759852"/>
                <a:gd name="connsiteX2" fmla="*/ 946654 w 1575740"/>
                <a:gd name="connsiteY2" fmla="*/ 1559734 h 1759852"/>
                <a:gd name="connsiteX3" fmla="*/ 870324 w 1575740"/>
                <a:gd name="connsiteY3" fmla="*/ 1567428 h 1759852"/>
                <a:gd name="connsiteX4" fmla="*/ 771966 w 1575740"/>
                <a:gd name="connsiteY4" fmla="*/ 1759852 h 1759852"/>
                <a:gd name="connsiteX5" fmla="*/ 677385 w 1575740"/>
                <a:gd name="connsiteY5" fmla="*/ 1564602 h 1759852"/>
                <a:gd name="connsiteX6" fmla="*/ 629087 w 1575740"/>
                <a:gd name="connsiteY6" fmla="*/ 1559734 h 1759852"/>
                <a:gd name="connsiteX7" fmla="*/ 0 w 1575740"/>
                <a:gd name="connsiteY7" fmla="*/ 787870 h 1759852"/>
                <a:gd name="connsiteX8" fmla="*/ 787870 w 1575740"/>
                <a:gd name="connsiteY8" fmla="*/ 0 h 175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5740" h="1759852">
                  <a:moveTo>
                    <a:pt x="787870" y="0"/>
                  </a:moveTo>
                  <a:cubicBezTo>
                    <a:pt x="1222999" y="0"/>
                    <a:pt x="1575740" y="352741"/>
                    <a:pt x="1575740" y="787870"/>
                  </a:cubicBezTo>
                  <a:cubicBezTo>
                    <a:pt x="1575740" y="1168608"/>
                    <a:pt x="1305673" y="1486268"/>
                    <a:pt x="946654" y="1559734"/>
                  </a:cubicBezTo>
                  <a:lnTo>
                    <a:pt x="870324" y="1567428"/>
                  </a:lnTo>
                  <a:lnTo>
                    <a:pt x="771966" y="1759852"/>
                  </a:lnTo>
                  <a:lnTo>
                    <a:pt x="677385" y="1564602"/>
                  </a:lnTo>
                  <a:lnTo>
                    <a:pt x="629087" y="1559734"/>
                  </a:lnTo>
                  <a:cubicBezTo>
                    <a:pt x="270067" y="1486268"/>
                    <a:pt x="0" y="1168608"/>
                    <a:pt x="0" y="787870"/>
                  </a:cubicBezTo>
                  <a:cubicBezTo>
                    <a:pt x="0" y="352741"/>
                    <a:pt x="352741" y="0"/>
                    <a:pt x="787870" y="0"/>
                  </a:cubicBezTo>
                  <a:close/>
                </a:path>
              </a:pathLst>
            </a:custGeom>
            <a:solidFill>
              <a:srgbClr val="0C7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Microsoft YaHei" panose="020B0503020204020204" pitchFamily="34" charset="-122"/>
                <a:ea typeface="Microsoft YaHei" panose="020B0503020204020204" pitchFamily="34" charset="-122"/>
              </a:endParaRPr>
            </a:p>
          </p:txBody>
        </p:sp>
      </p:grpSp>
      <p:sp>
        <p:nvSpPr>
          <p:cNvPr id="2092" name="椭圆 34">
            <a:extLst>
              <a:ext uri="{FF2B5EF4-FFF2-40B4-BE49-F238E27FC236}">
                <a16:creationId xmlns:a16="http://schemas.microsoft.com/office/drawing/2014/main" id="{955F67CE-BE18-01BF-F982-1A9842428FF2}"/>
              </a:ext>
            </a:extLst>
          </p:cNvPr>
          <p:cNvSpPr/>
          <p:nvPr/>
        </p:nvSpPr>
        <p:spPr>
          <a:xfrm>
            <a:off x="1061900" y="3550375"/>
            <a:ext cx="146400" cy="146400"/>
          </a:xfrm>
          <a:prstGeom prst="ellipse">
            <a:avLst/>
          </a:prstGeom>
          <a:solidFill>
            <a:srgbClr val="53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3CDDD"/>
              </a:solidFill>
              <a:latin typeface="微软雅黑" panose="020B0503020204020204" pitchFamily="34" charset="-122"/>
              <a:ea typeface="微软雅黑" panose="020B0503020204020204" pitchFamily="34" charset="-122"/>
            </a:endParaRPr>
          </a:p>
        </p:txBody>
      </p:sp>
      <p:grpSp>
        <p:nvGrpSpPr>
          <p:cNvPr id="6" name="Group 5">
            <a:extLst>
              <a:ext uri="{FF2B5EF4-FFF2-40B4-BE49-F238E27FC236}">
                <a16:creationId xmlns:a16="http://schemas.microsoft.com/office/drawing/2014/main" id="{646FDEDC-36E3-AA50-CCBC-9287D6C98C3A}"/>
              </a:ext>
            </a:extLst>
          </p:cNvPr>
          <p:cNvGrpSpPr/>
          <p:nvPr/>
        </p:nvGrpSpPr>
        <p:grpSpPr>
          <a:xfrm>
            <a:off x="3080900" y="3534913"/>
            <a:ext cx="507650" cy="222290"/>
            <a:chOff x="1358259" y="3529296"/>
            <a:chExt cx="507650" cy="222290"/>
          </a:xfrm>
        </p:grpSpPr>
        <p:sp>
          <p:nvSpPr>
            <p:cNvPr id="7" name="L-Shape 6">
              <a:extLst>
                <a:ext uri="{FF2B5EF4-FFF2-40B4-BE49-F238E27FC236}">
                  <a16:creationId xmlns:a16="http://schemas.microsoft.com/office/drawing/2014/main" id="{98A2D47F-D340-5772-B368-5934F8D2664A}"/>
                </a:ext>
              </a:extLst>
            </p:cNvPr>
            <p:cNvSpPr/>
            <p:nvPr/>
          </p:nvSpPr>
          <p:spPr>
            <a:xfrm rot="13380095">
              <a:off x="1358259" y="3529737"/>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8" name="L-Shape 7">
              <a:extLst>
                <a:ext uri="{FF2B5EF4-FFF2-40B4-BE49-F238E27FC236}">
                  <a16:creationId xmlns:a16="http://schemas.microsoft.com/office/drawing/2014/main" id="{992CB910-23D1-9824-686C-29092DB78417}"/>
                </a:ext>
              </a:extLst>
            </p:cNvPr>
            <p:cNvSpPr/>
            <p:nvPr/>
          </p:nvSpPr>
          <p:spPr>
            <a:xfrm rot="13380095">
              <a:off x="1642622" y="3529296"/>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grpSp>
      <p:sp>
        <p:nvSpPr>
          <p:cNvPr id="9" name="椭圆 37">
            <a:extLst>
              <a:ext uri="{FF2B5EF4-FFF2-40B4-BE49-F238E27FC236}">
                <a16:creationId xmlns:a16="http://schemas.microsoft.com/office/drawing/2014/main" id="{0A8205C2-EFDA-5557-E96B-FFA2CAAF51D3}"/>
              </a:ext>
            </a:extLst>
          </p:cNvPr>
          <p:cNvSpPr/>
          <p:nvPr/>
        </p:nvSpPr>
        <p:spPr>
          <a:xfrm>
            <a:off x="3686567" y="3583884"/>
            <a:ext cx="146400" cy="146400"/>
          </a:xfrm>
          <a:prstGeom prst="ellipse">
            <a:avLst/>
          </a:prstGeom>
          <a:solidFill>
            <a:srgbClr val="53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3CDDD"/>
              </a:solidFill>
              <a:latin typeface="Microsoft YaHei" panose="020B0503020204020204" pitchFamily="34" charset="-122"/>
              <a:ea typeface="Microsoft YaHei" panose="020B0503020204020204" pitchFamily="34" charset="-122"/>
            </a:endParaRPr>
          </a:p>
        </p:txBody>
      </p:sp>
      <p:grpSp>
        <p:nvGrpSpPr>
          <p:cNvPr id="10" name="Group 9">
            <a:extLst>
              <a:ext uri="{FF2B5EF4-FFF2-40B4-BE49-F238E27FC236}">
                <a16:creationId xmlns:a16="http://schemas.microsoft.com/office/drawing/2014/main" id="{46D6DE14-03B7-A788-0FB1-10BE56438779}"/>
              </a:ext>
            </a:extLst>
          </p:cNvPr>
          <p:cNvGrpSpPr/>
          <p:nvPr/>
        </p:nvGrpSpPr>
        <p:grpSpPr>
          <a:xfrm>
            <a:off x="10293478" y="3816732"/>
            <a:ext cx="1502552" cy="1482708"/>
            <a:chOff x="2012135" y="3775483"/>
            <a:chExt cx="1665554" cy="1794985"/>
          </a:xfrm>
          <a:solidFill>
            <a:srgbClr val="496E01"/>
          </a:solidFill>
        </p:grpSpPr>
        <p:sp>
          <p:nvSpPr>
            <p:cNvPr id="11" name="任意多边形 47">
              <a:extLst>
                <a:ext uri="{FF2B5EF4-FFF2-40B4-BE49-F238E27FC236}">
                  <a16:creationId xmlns:a16="http://schemas.microsoft.com/office/drawing/2014/main" id="{711B2812-D436-3D91-5128-D81FC0BC1E45}"/>
                </a:ext>
              </a:extLst>
            </p:cNvPr>
            <p:cNvSpPr/>
            <p:nvPr/>
          </p:nvSpPr>
          <p:spPr>
            <a:xfrm rot="10800000">
              <a:off x="2012135" y="3775483"/>
              <a:ext cx="1665554" cy="1794985"/>
            </a:xfrm>
            <a:custGeom>
              <a:avLst/>
              <a:gdLst>
                <a:gd name="connsiteX0" fmla="*/ 1184679 w 2369358"/>
                <a:gd name="connsiteY0" fmla="*/ 0 h 2553482"/>
                <a:gd name="connsiteX1" fmla="*/ 2369358 w 2369358"/>
                <a:gd name="connsiteY1" fmla="*/ 1184679 h 2553482"/>
                <a:gd name="connsiteX2" fmla="*/ 1423433 w 2369358"/>
                <a:gd name="connsiteY2" fmla="*/ 2345290 h 2553482"/>
                <a:gd name="connsiteX3" fmla="*/ 1321945 w 2369358"/>
                <a:gd name="connsiteY3" fmla="*/ 2360779 h 2553482"/>
                <a:gd name="connsiteX4" fmla="*/ 1223444 w 2369358"/>
                <a:gd name="connsiteY4" fmla="*/ 2553482 h 2553482"/>
                <a:gd name="connsiteX5" fmla="*/ 1132988 w 2369358"/>
                <a:gd name="connsiteY5" fmla="*/ 2366748 h 2553482"/>
                <a:gd name="connsiteX6" fmla="*/ 1063553 w 2369358"/>
                <a:gd name="connsiteY6" fmla="*/ 2363242 h 2553482"/>
                <a:gd name="connsiteX7" fmla="*/ 0 w 2369358"/>
                <a:gd name="connsiteY7" fmla="*/ 1184679 h 2553482"/>
                <a:gd name="connsiteX8" fmla="*/ 1184679 w 2369358"/>
                <a:gd name="connsiteY8" fmla="*/ 0 h 255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358" h="2553482">
                  <a:moveTo>
                    <a:pt x="1184679" y="0"/>
                  </a:moveTo>
                  <a:cubicBezTo>
                    <a:pt x="1838959" y="0"/>
                    <a:pt x="2369358" y="530399"/>
                    <a:pt x="2369358" y="1184679"/>
                  </a:cubicBezTo>
                  <a:cubicBezTo>
                    <a:pt x="2369358" y="1757174"/>
                    <a:pt x="1963272" y="2234823"/>
                    <a:pt x="1423433" y="2345290"/>
                  </a:cubicBezTo>
                  <a:lnTo>
                    <a:pt x="1321945" y="2360779"/>
                  </a:lnTo>
                  <a:lnTo>
                    <a:pt x="1223444" y="2553482"/>
                  </a:lnTo>
                  <a:lnTo>
                    <a:pt x="1132988" y="2366748"/>
                  </a:lnTo>
                  <a:lnTo>
                    <a:pt x="1063553" y="2363242"/>
                  </a:lnTo>
                  <a:cubicBezTo>
                    <a:pt x="466171" y="2302574"/>
                    <a:pt x="0" y="1798067"/>
                    <a:pt x="0" y="1184679"/>
                  </a:cubicBezTo>
                  <a:cubicBezTo>
                    <a:pt x="0" y="530399"/>
                    <a:pt x="530399" y="0"/>
                    <a:pt x="118467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Microsoft YaHei" panose="020B0503020204020204" pitchFamily="34" charset="-122"/>
                <a:ea typeface="Microsoft YaHei" panose="020B0503020204020204" pitchFamily="34" charset="-122"/>
              </a:endParaRPr>
            </a:p>
          </p:txBody>
        </p:sp>
        <p:sp>
          <p:nvSpPr>
            <p:cNvPr id="12" name="文本框 59">
              <a:extLst>
                <a:ext uri="{FF2B5EF4-FFF2-40B4-BE49-F238E27FC236}">
                  <a16:creationId xmlns:a16="http://schemas.microsoft.com/office/drawing/2014/main" id="{07AFA0AC-43EE-519D-1D78-09DBDF4C3719}"/>
                </a:ext>
              </a:extLst>
            </p:cNvPr>
            <p:cNvSpPr txBox="1"/>
            <p:nvPr/>
          </p:nvSpPr>
          <p:spPr>
            <a:xfrm>
              <a:off x="2043138" y="4421523"/>
              <a:ext cx="1603548" cy="968755"/>
            </a:xfrm>
            <a:prstGeom prst="rect">
              <a:avLst/>
            </a:prstGeom>
            <a:noFill/>
          </p:spPr>
          <p:txBody>
            <a:bodyPr wrap="square" rtlCol="0">
              <a:spAutoFit/>
            </a:bodyPr>
            <a:lstStyle/>
            <a:p>
              <a:pPr algn="ctr"/>
              <a:r>
                <a:rPr lang="en-US" altLang="zh-CN" sz="1400" dirty="0">
                  <a:solidFill>
                    <a:schemeClr val="bg1"/>
                  </a:solidFill>
                  <a:latin typeface="Microsoft YaHei" panose="020B0503020204020204" pitchFamily="34" charset="-122"/>
                  <a:ea typeface="Microsoft YaHei" panose="020B0503020204020204" pitchFamily="34" charset="-122"/>
                </a:rPr>
                <a:t>COMPLETED-ACCEPT</a:t>
              </a:r>
              <a:endParaRPr lang="zh-CN" altLang="en-US" sz="1400" dirty="0">
                <a:solidFill>
                  <a:schemeClr val="bg1"/>
                </a:solidFill>
                <a:latin typeface="Microsoft YaHei" panose="020B0503020204020204" pitchFamily="34" charset="-122"/>
                <a:ea typeface="Microsoft YaHei" panose="020B0503020204020204" pitchFamily="34" charset="-122"/>
              </a:endParaRPr>
            </a:p>
            <a:p>
              <a:pPr algn="ctr"/>
              <a:endParaRPr lang="zh-CN" altLang="en-US" dirty="0">
                <a:latin typeface="Microsoft YaHei" panose="020B0503020204020204" pitchFamily="34" charset="-122"/>
                <a:ea typeface="Microsoft YaHei" panose="020B0503020204020204" pitchFamily="34" charset="-122"/>
              </a:endParaRPr>
            </a:p>
          </p:txBody>
        </p:sp>
      </p:grpSp>
      <p:sp>
        <p:nvSpPr>
          <p:cNvPr id="13" name="椭圆 35">
            <a:extLst>
              <a:ext uri="{FF2B5EF4-FFF2-40B4-BE49-F238E27FC236}">
                <a16:creationId xmlns:a16="http://schemas.microsoft.com/office/drawing/2014/main" id="{D35540E4-64C4-76F0-92A8-142160097375}"/>
              </a:ext>
            </a:extLst>
          </p:cNvPr>
          <p:cNvSpPr/>
          <p:nvPr/>
        </p:nvSpPr>
        <p:spPr>
          <a:xfrm>
            <a:off x="10910589" y="3561654"/>
            <a:ext cx="146400" cy="146400"/>
          </a:xfrm>
          <a:prstGeom prst="ellipse">
            <a:avLst/>
          </a:prstGeom>
          <a:solidFill>
            <a:srgbClr val="53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3CDDD"/>
              </a:solidFill>
              <a:latin typeface="Microsoft YaHei" panose="020B0503020204020204" pitchFamily="34" charset="-122"/>
              <a:ea typeface="Microsoft YaHei" panose="020B0503020204020204" pitchFamily="34" charset="-122"/>
            </a:endParaRPr>
          </a:p>
        </p:txBody>
      </p:sp>
      <p:cxnSp>
        <p:nvCxnSpPr>
          <p:cNvPr id="2100" name="Connector: Elbow 2099">
            <a:extLst>
              <a:ext uri="{FF2B5EF4-FFF2-40B4-BE49-F238E27FC236}">
                <a16:creationId xmlns:a16="http://schemas.microsoft.com/office/drawing/2014/main" id="{6F579FBC-81CE-EDF5-D332-451EC1502F1C}"/>
              </a:ext>
            </a:extLst>
          </p:cNvPr>
          <p:cNvCxnSpPr>
            <a:stCxn id="2062" idx="0"/>
            <a:endCxn id="22" idx="0"/>
          </p:cNvCxnSpPr>
          <p:nvPr/>
        </p:nvCxnSpPr>
        <p:spPr>
          <a:xfrm flipH="1">
            <a:off x="1159377" y="1889970"/>
            <a:ext cx="8875432" cy="60507"/>
          </a:xfrm>
          <a:prstGeom prst="bentConnector5">
            <a:avLst>
              <a:gd name="adj1" fmla="val -57"/>
              <a:gd name="adj2" fmla="val -327033"/>
              <a:gd name="adj3" fmla="val 99992"/>
            </a:avLst>
          </a:prstGeom>
          <a:ln w="25400">
            <a:solidFill>
              <a:srgbClr val="53565A"/>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2144" name="Group 2143">
            <a:extLst>
              <a:ext uri="{FF2B5EF4-FFF2-40B4-BE49-F238E27FC236}">
                <a16:creationId xmlns:a16="http://schemas.microsoft.com/office/drawing/2014/main" id="{95D54224-C973-FF68-176A-DDF4947B45CD}"/>
              </a:ext>
            </a:extLst>
          </p:cNvPr>
          <p:cNvGrpSpPr/>
          <p:nvPr/>
        </p:nvGrpSpPr>
        <p:grpSpPr>
          <a:xfrm>
            <a:off x="821151" y="3248579"/>
            <a:ext cx="2961634" cy="2361885"/>
            <a:chOff x="821151" y="3248579"/>
            <a:chExt cx="2961634" cy="2361885"/>
          </a:xfrm>
        </p:grpSpPr>
        <p:cxnSp>
          <p:nvCxnSpPr>
            <p:cNvPr id="2107" name="Connector: Elbow 2106">
              <a:extLst>
                <a:ext uri="{FF2B5EF4-FFF2-40B4-BE49-F238E27FC236}">
                  <a16:creationId xmlns:a16="http://schemas.microsoft.com/office/drawing/2014/main" id="{ECEFF484-454D-0D11-2A57-70F134DB5725}"/>
                </a:ext>
              </a:extLst>
            </p:cNvPr>
            <p:cNvCxnSpPr>
              <a:cxnSpLocks/>
            </p:cNvCxnSpPr>
            <p:nvPr/>
          </p:nvCxnSpPr>
          <p:spPr>
            <a:xfrm rot="10800000">
              <a:off x="821151" y="3248579"/>
              <a:ext cx="2960226" cy="2361885"/>
            </a:xfrm>
            <a:prstGeom prst="bentConnector3">
              <a:avLst>
                <a:gd name="adj1" fmla="val 99938"/>
              </a:avLst>
            </a:prstGeom>
            <a:ln w="25400">
              <a:solidFill>
                <a:srgbClr val="53565A"/>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130" name="Straight Connector 2129">
              <a:extLst>
                <a:ext uri="{FF2B5EF4-FFF2-40B4-BE49-F238E27FC236}">
                  <a16:creationId xmlns:a16="http://schemas.microsoft.com/office/drawing/2014/main" id="{730FF2CF-F164-1881-452F-FB2203361185}"/>
                </a:ext>
              </a:extLst>
            </p:cNvPr>
            <p:cNvCxnSpPr>
              <a:cxnSpLocks/>
              <a:stCxn id="38" idx="0"/>
            </p:cNvCxnSpPr>
            <p:nvPr/>
          </p:nvCxnSpPr>
          <p:spPr>
            <a:xfrm>
              <a:off x="3782785" y="5291104"/>
              <a:ext cx="0" cy="276576"/>
            </a:xfrm>
            <a:prstGeom prst="line">
              <a:avLst/>
            </a:prstGeom>
            <a:ln w="25400">
              <a:solidFill>
                <a:srgbClr val="53565A"/>
              </a:solidFill>
              <a:prstDash val="sysDot"/>
            </a:ln>
          </p:spPr>
          <p:style>
            <a:lnRef idx="1">
              <a:schemeClr val="accent1"/>
            </a:lnRef>
            <a:fillRef idx="0">
              <a:schemeClr val="accent1"/>
            </a:fillRef>
            <a:effectRef idx="0">
              <a:schemeClr val="accent1"/>
            </a:effectRef>
            <a:fontRef idx="minor">
              <a:schemeClr val="tx1"/>
            </a:fontRef>
          </p:style>
        </p:cxnSp>
      </p:grpSp>
      <p:pic>
        <p:nvPicPr>
          <p:cNvPr id="61" name="Audio 60">
            <a:hlinkClick r:id="" action="ppaction://media"/>
            <a:extLst>
              <a:ext uri="{FF2B5EF4-FFF2-40B4-BE49-F238E27FC236}">
                <a16:creationId xmlns:a16="http://schemas.microsoft.com/office/drawing/2014/main" id="{208DFCA1-ABF3-498F-F945-A052065047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764191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6546">
        <p159:morph option="byObject"/>
      </p:transition>
    </mc:Choice>
    <mc:Fallback>
      <p:transition spd="slow" advTm="65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39" name="Group 2138">
            <a:extLst>
              <a:ext uri="{FF2B5EF4-FFF2-40B4-BE49-F238E27FC236}">
                <a16:creationId xmlns:a16="http://schemas.microsoft.com/office/drawing/2014/main" id="{C2619D41-735E-D94E-8B07-B1681D0E1BFD}"/>
              </a:ext>
            </a:extLst>
          </p:cNvPr>
          <p:cNvGrpSpPr/>
          <p:nvPr/>
        </p:nvGrpSpPr>
        <p:grpSpPr>
          <a:xfrm>
            <a:off x="4044446" y="3820376"/>
            <a:ext cx="1502552" cy="1482708"/>
            <a:chOff x="2012135" y="3775483"/>
            <a:chExt cx="1665554" cy="1794985"/>
          </a:xfrm>
        </p:grpSpPr>
        <p:sp>
          <p:nvSpPr>
            <p:cNvPr id="2140" name="任意多边形 47">
              <a:extLst>
                <a:ext uri="{FF2B5EF4-FFF2-40B4-BE49-F238E27FC236}">
                  <a16:creationId xmlns:a16="http://schemas.microsoft.com/office/drawing/2014/main" id="{D674BE26-BA89-D502-B7E8-8F9148FC2268}"/>
                </a:ext>
              </a:extLst>
            </p:cNvPr>
            <p:cNvSpPr/>
            <p:nvPr/>
          </p:nvSpPr>
          <p:spPr>
            <a:xfrm rot="10800000">
              <a:off x="2012135" y="3775483"/>
              <a:ext cx="1665554" cy="1794985"/>
            </a:xfrm>
            <a:custGeom>
              <a:avLst/>
              <a:gdLst>
                <a:gd name="connsiteX0" fmla="*/ 1184679 w 2369358"/>
                <a:gd name="connsiteY0" fmla="*/ 0 h 2553482"/>
                <a:gd name="connsiteX1" fmla="*/ 2369358 w 2369358"/>
                <a:gd name="connsiteY1" fmla="*/ 1184679 h 2553482"/>
                <a:gd name="connsiteX2" fmla="*/ 1423433 w 2369358"/>
                <a:gd name="connsiteY2" fmla="*/ 2345290 h 2553482"/>
                <a:gd name="connsiteX3" fmla="*/ 1321945 w 2369358"/>
                <a:gd name="connsiteY3" fmla="*/ 2360779 h 2553482"/>
                <a:gd name="connsiteX4" fmla="*/ 1223444 w 2369358"/>
                <a:gd name="connsiteY4" fmla="*/ 2553482 h 2553482"/>
                <a:gd name="connsiteX5" fmla="*/ 1132988 w 2369358"/>
                <a:gd name="connsiteY5" fmla="*/ 2366748 h 2553482"/>
                <a:gd name="connsiteX6" fmla="*/ 1063553 w 2369358"/>
                <a:gd name="connsiteY6" fmla="*/ 2363242 h 2553482"/>
                <a:gd name="connsiteX7" fmla="*/ 0 w 2369358"/>
                <a:gd name="connsiteY7" fmla="*/ 1184679 h 2553482"/>
                <a:gd name="connsiteX8" fmla="*/ 1184679 w 2369358"/>
                <a:gd name="connsiteY8" fmla="*/ 0 h 255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358" h="2553482">
                  <a:moveTo>
                    <a:pt x="1184679" y="0"/>
                  </a:moveTo>
                  <a:cubicBezTo>
                    <a:pt x="1838959" y="0"/>
                    <a:pt x="2369358" y="530399"/>
                    <a:pt x="2369358" y="1184679"/>
                  </a:cubicBezTo>
                  <a:cubicBezTo>
                    <a:pt x="2369358" y="1757174"/>
                    <a:pt x="1963272" y="2234823"/>
                    <a:pt x="1423433" y="2345290"/>
                  </a:cubicBezTo>
                  <a:lnTo>
                    <a:pt x="1321945" y="2360779"/>
                  </a:lnTo>
                  <a:lnTo>
                    <a:pt x="1223444" y="2553482"/>
                  </a:lnTo>
                  <a:lnTo>
                    <a:pt x="1132988" y="2366748"/>
                  </a:lnTo>
                  <a:lnTo>
                    <a:pt x="1063553" y="2363242"/>
                  </a:lnTo>
                  <a:cubicBezTo>
                    <a:pt x="466171" y="2302574"/>
                    <a:pt x="0" y="1798067"/>
                    <a:pt x="0" y="1184679"/>
                  </a:cubicBezTo>
                  <a:cubicBezTo>
                    <a:pt x="0" y="530399"/>
                    <a:pt x="530399" y="0"/>
                    <a:pt x="1184679" y="0"/>
                  </a:cubicBezTo>
                  <a:close/>
                </a:path>
              </a:pathLst>
            </a:custGeom>
            <a:solidFill>
              <a:srgbClr val="0C7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Microsoft YaHei" panose="020B0503020204020204" pitchFamily="34" charset="-122"/>
                <a:ea typeface="Microsoft YaHei" panose="020B0503020204020204" pitchFamily="34" charset="-122"/>
              </a:endParaRPr>
            </a:p>
          </p:txBody>
        </p:sp>
        <p:sp>
          <p:nvSpPr>
            <p:cNvPr id="2141" name="文本框 59">
              <a:extLst>
                <a:ext uri="{FF2B5EF4-FFF2-40B4-BE49-F238E27FC236}">
                  <a16:creationId xmlns:a16="http://schemas.microsoft.com/office/drawing/2014/main" id="{D0DE938C-E2CE-6505-A7C6-9B6B7038327D}"/>
                </a:ext>
              </a:extLst>
            </p:cNvPr>
            <p:cNvSpPr txBox="1"/>
            <p:nvPr/>
          </p:nvSpPr>
          <p:spPr>
            <a:xfrm>
              <a:off x="2165887" y="4359297"/>
              <a:ext cx="1372933" cy="894236"/>
            </a:xfrm>
            <a:prstGeom prst="rect">
              <a:avLst/>
            </a:prstGeom>
            <a:noFill/>
          </p:spPr>
          <p:txBody>
            <a:bodyPr wrap="square" rtlCol="0">
              <a:spAutoFit/>
            </a:bodyPr>
            <a:lstStyle/>
            <a:p>
              <a:pPr algn="ctr"/>
              <a:r>
                <a:rPr lang="en-US" altLang="zh-CN" sz="1400" b="1" dirty="0">
                  <a:solidFill>
                    <a:schemeClr val="bg1"/>
                  </a:solidFill>
                  <a:latin typeface="Microsoft YaHei" panose="020B0503020204020204" pitchFamily="34" charset="-122"/>
                  <a:ea typeface="Microsoft YaHei" panose="020B0503020204020204" pitchFamily="34" charset="-122"/>
                </a:rPr>
                <a:t>DECISION </a:t>
              </a:r>
            </a:p>
            <a:p>
              <a:pPr algn="ctr"/>
              <a:r>
                <a:rPr lang="en-US" altLang="zh-CN" sz="1400" b="1" dirty="0">
                  <a:solidFill>
                    <a:schemeClr val="bg1"/>
                  </a:solidFill>
                  <a:latin typeface="Microsoft YaHei" panose="020B0503020204020204" pitchFamily="34" charset="-122"/>
                  <a:ea typeface="Microsoft YaHei" panose="020B0503020204020204" pitchFamily="34" charset="-122"/>
                </a:rPr>
                <a:t>IN PROCESS</a:t>
              </a:r>
              <a:endParaRPr lang="zh-CN" altLang="en-US" b="1" dirty="0">
                <a:latin typeface="Microsoft YaHei" panose="020B0503020204020204" pitchFamily="34" charset="-122"/>
                <a:ea typeface="Microsoft YaHei" panose="020B0503020204020204" pitchFamily="34" charset="-122"/>
              </a:endParaRPr>
            </a:p>
          </p:txBody>
        </p:sp>
      </p:grpSp>
      <p:sp>
        <p:nvSpPr>
          <p:cNvPr id="2142" name="椭圆 35">
            <a:extLst>
              <a:ext uri="{FF2B5EF4-FFF2-40B4-BE49-F238E27FC236}">
                <a16:creationId xmlns:a16="http://schemas.microsoft.com/office/drawing/2014/main" id="{A0BAF32C-3118-FA60-F714-FA0C326AE1D0}"/>
              </a:ext>
            </a:extLst>
          </p:cNvPr>
          <p:cNvSpPr/>
          <p:nvPr/>
        </p:nvSpPr>
        <p:spPr>
          <a:xfrm>
            <a:off x="5634596" y="3577099"/>
            <a:ext cx="146400" cy="146400"/>
          </a:xfrm>
          <a:prstGeom prst="ellipse">
            <a:avLst/>
          </a:prstGeom>
          <a:solidFill>
            <a:srgbClr val="53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3CDDD"/>
              </a:solidFill>
              <a:latin typeface="Microsoft YaHei" panose="020B0503020204020204" pitchFamily="34" charset="-122"/>
              <a:ea typeface="Microsoft YaHei" panose="020B0503020204020204" pitchFamily="34" charset="-122"/>
            </a:endParaRPr>
          </a:p>
        </p:txBody>
      </p:sp>
      <p:sp>
        <p:nvSpPr>
          <p:cNvPr id="2143" name="椭圆 35">
            <a:extLst>
              <a:ext uri="{FF2B5EF4-FFF2-40B4-BE49-F238E27FC236}">
                <a16:creationId xmlns:a16="http://schemas.microsoft.com/office/drawing/2014/main" id="{F43956AE-7F7C-449E-E52C-FBADE01104BB}"/>
              </a:ext>
            </a:extLst>
          </p:cNvPr>
          <p:cNvSpPr/>
          <p:nvPr/>
        </p:nvSpPr>
        <p:spPr>
          <a:xfrm>
            <a:off x="4701143" y="3566567"/>
            <a:ext cx="146400" cy="146400"/>
          </a:xfrm>
          <a:prstGeom prst="ellipse">
            <a:avLst/>
          </a:prstGeom>
          <a:solidFill>
            <a:srgbClr val="53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3CDDD"/>
              </a:solidFill>
              <a:latin typeface="Microsoft YaHei" panose="020B0503020204020204" pitchFamily="34" charset="-122"/>
              <a:ea typeface="Microsoft YaHei" panose="020B0503020204020204" pitchFamily="34" charset="-122"/>
            </a:endParaRPr>
          </a:p>
        </p:txBody>
      </p:sp>
      <p:grpSp>
        <p:nvGrpSpPr>
          <p:cNvPr id="2145" name="组合 29">
            <a:extLst>
              <a:ext uri="{FF2B5EF4-FFF2-40B4-BE49-F238E27FC236}">
                <a16:creationId xmlns:a16="http://schemas.microsoft.com/office/drawing/2014/main" id="{7AE71421-395D-89E5-2B10-B268832846AD}"/>
              </a:ext>
            </a:extLst>
          </p:cNvPr>
          <p:cNvGrpSpPr/>
          <p:nvPr/>
        </p:nvGrpSpPr>
        <p:grpSpPr>
          <a:xfrm>
            <a:off x="4905337" y="1889970"/>
            <a:ext cx="1582303" cy="1614758"/>
            <a:chOff x="5992735" y="3101211"/>
            <a:chExt cx="1796700" cy="1976578"/>
          </a:xfrm>
          <a:solidFill>
            <a:srgbClr val="FF6C00"/>
          </a:solidFill>
        </p:grpSpPr>
        <p:sp>
          <p:nvSpPr>
            <p:cNvPr id="2146" name="任意多边形 30">
              <a:extLst>
                <a:ext uri="{FF2B5EF4-FFF2-40B4-BE49-F238E27FC236}">
                  <a16:creationId xmlns:a16="http://schemas.microsoft.com/office/drawing/2014/main" id="{FE4A26A0-8242-C030-5595-53A213B720C9}"/>
                </a:ext>
              </a:extLst>
            </p:cNvPr>
            <p:cNvSpPr/>
            <p:nvPr/>
          </p:nvSpPr>
          <p:spPr>
            <a:xfrm>
              <a:off x="5992735" y="3101211"/>
              <a:ext cx="1796700" cy="1976578"/>
            </a:xfrm>
            <a:custGeom>
              <a:avLst/>
              <a:gdLst>
                <a:gd name="connsiteX0" fmla="*/ 898350 w 1796700"/>
                <a:gd name="connsiteY0" fmla="*/ 0 h 1976578"/>
                <a:gd name="connsiteX1" fmla="*/ 1796700 w 1796700"/>
                <a:gd name="connsiteY1" fmla="*/ 898350 h 1976578"/>
                <a:gd name="connsiteX2" fmla="*/ 1079399 w 1796700"/>
                <a:gd name="connsiteY2" fmla="*/ 1778449 h 1976578"/>
                <a:gd name="connsiteX3" fmla="*/ 1005825 w 1796700"/>
                <a:gd name="connsiteY3" fmla="*/ 1789678 h 1976578"/>
                <a:gd name="connsiteX4" fmla="*/ 910290 w 1796700"/>
                <a:gd name="connsiteY4" fmla="*/ 1976578 h 1976578"/>
                <a:gd name="connsiteX5" fmla="*/ 821270 w 1796700"/>
                <a:gd name="connsiteY5" fmla="*/ 1792808 h 1976578"/>
                <a:gd name="connsiteX6" fmla="*/ 806499 w 1796700"/>
                <a:gd name="connsiteY6" fmla="*/ 1792062 h 1976578"/>
                <a:gd name="connsiteX7" fmla="*/ 0 w 1796700"/>
                <a:gd name="connsiteY7" fmla="*/ 898350 h 1976578"/>
                <a:gd name="connsiteX8" fmla="*/ 898350 w 1796700"/>
                <a:gd name="connsiteY8" fmla="*/ 0 h 197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6700" h="1976578">
                  <a:moveTo>
                    <a:pt x="898350" y="0"/>
                  </a:moveTo>
                  <a:cubicBezTo>
                    <a:pt x="1394495" y="0"/>
                    <a:pt x="1796700" y="402205"/>
                    <a:pt x="1796700" y="898350"/>
                  </a:cubicBezTo>
                  <a:cubicBezTo>
                    <a:pt x="1796700" y="1332477"/>
                    <a:pt x="1488762" y="1694681"/>
                    <a:pt x="1079399" y="1778449"/>
                  </a:cubicBezTo>
                  <a:lnTo>
                    <a:pt x="1005825" y="1789678"/>
                  </a:lnTo>
                  <a:lnTo>
                    <a:pt x="910290" y="1976578"/>
                  </a:lnTo>
                  <a:lnTo>
                    <a:pt x="821270" y="1792808"/>
                  </a:lnTo>
                  <a:lnTo>
                    <a:pt x="806499" y="1792062"/>
                  </a:lnTo>
                  <a:cubicBezTo>
                    <a:pt x="353501" y="1746058"/>
                    <a:pt x="0" y="1363486"/>
                    <a:pt x="0" y="898350"/>
                  </a:cubicBezTo>
                  <a:cubicBezTo>
                    <a:pt x="0" y="402205"/>
                    <a:pt x="402205" y="0"/>
                    <a:pt x="8983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Microsoft YaHei" panose="020B0503020204020204" pitchFamily="34" charset="-122"/>
                <a:ea typeface="Microsoft YaHei" panose="020B0503020204020204" pitchFamily="34" charset="-122"/>
              </a:endParaRPr>
            </a:p>
          </p:txBody>
        </p:sp>
        <p:sp>
          <p:nvSpPr>
            <p:cNvPr id="2147" name="文本框 62">
              <a:extLst>
                <a:ext uri="{FF2B5EF4-FFF2-40B4-BE49-F238E27FC236}">
                  <a16:creationId xmlns:a16="http://schemas.microsoft.com/office/drawing/2014/main" id="{ABE14429-626E-086D-CB12-C7FC110FFEF7}"/>
                </a:ext>
              </a:extLst>
            </p:cNvPr>
            <p:cNvSpPr txBox="1"/>
            <p:nvPr/>
          </p:nvSpPr>
          <p:spPr>
            <a:xfrm>
              <a:off x="6147110" y="3738889"/>
              <a:ext cx="1487947" cy="489763"/>
            </a:xfrm>
            <a:prstGeom prst="rect">
              <a:avLst/>
            </a:prstGeom>
            <a:noFill/>
          </p:spPr>
          <p:txBody>
            <a:bodyPr wrap="square" rtlCol="0">
              <a:spAutoFit/>
            </a:bodyPr>
            <a:lstStyle/>
            <a:p>
              <a:pPr algn="ctr"/>
              <a:r>
                <a:rPr lang="en-US" altLang="zh-CN" sz="2000" b="1" dirty="0">
                  <a:solidFill>
                    <a:schemeClr val="bg1"/>
                  </a:solidFill>
                  <a:latin typeface="Microsoft YaHei" panose="020B0503020204020204" pitchFamily="34" charset="-122"/>
                  <a:ea typeface="Microsoft YaHei" panose="020B0503020204020204" pitchFamily="34" charset="-122"/>
                </a:rPr>
                <a:t>REVISE</a:t>
              </a:r>
              <a:endParaRPr lang="zh-CN" altLang="en-US" sz="2000" b="1" dirty="0">
                <a:solidFill>
                  <a:schemeClr val="bg1"/>
                </a:solidFill>
                <a:latin typeface="Microsoft YaHei" panose="020B0503020204020204" pitchFamily="34" charset="-122"/>
                <a:ea typeface="Microsoft YaHei" panose="020B0503020204020204" pitchFamily="34" charset="-122"/>
              </a:endParaRPr>
            </a:p>
          </p:txBody>
        </p:sp>
      </p:grpSp>
      <p:sp>
        <p:nvSpPr>
          <p:cNvPr id="2158" name="Rectangle 2157">
            <a:extLst>
              <a:ext uri="{FF2B5EF4-FFF2-40B4-BE49-F238E27FC236}">
                <a16:creationId xmlns:a16="http://schemas.microsoft.com/office/drawing/2014/main" id="{2B4D0990-800E-2BE7-F046-B351C3C74E4B}"/>
              </a:ext>
            </a:extLst>
          </p:cNvPr>
          <p:cNvSpPr/>
          <p:nvPr/>
        </p:nvSpPr>
        <p:spPr>
          <a:xfrm>
            <a:off x="4284912" y="364245"/>
            <a:ext cx="3116860" cy="658016"/>
          </a:xfrm>
          <a:prstGeom prst="rect">
            <a:avLst/>
          </a:prstGeom>
          <a:solidFill>
            <a:srgbClr val="DCDC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53565A"/>
                </a:solidFill>
                <a:latin typeface="Microsoft YaHei" panose="020B0503020204020204" pitchFamily="34" charset="-122"/>
                <a:ea typeface="Microsoft YaHei" panose="020B0503020204020204" pitchFamily="34" charset="-122"/>
              </a:rPr>
              <a:t>DECISION</a:t>
            </a:r>
          </a:p>
        </p:txBody>
      </p:sp>
      <p:grpSp>
        <p:nvGrpSpPr>
          <p:cNvPr id="2159" name="Group 2158">
            <a:extLst>
              <a:ext uri="{FF2B5EF4-FFF2-40B4-BE49-F238E27FC236}">
                <a16:creationId xmlns:a16="http://schemas.microsoft.com/office/drawing/2014/main" id="{F4DE1CAC-34B8-96E2-2B7D-35EA075FA89D}"/>
              </a:ext>
            </a:extLst>
          </p:cNvPr>
          <p:cNvGrpSpPr/>
          <p:nvPr/>
        </p:nvGrpSpPr>
        <p:grpSpPr>
          <a:xfrm>
            <a:off x="4963241" y="3523930"/>
            <a:ext cx="507650" cy="222290"/>
            <a:chOff x="1358259" y="3529296"/>
            <a:chExt cx="507650" cy="222290"/>
          </a:xfrm>
        </p:grpSpPr>
        <p:sp>
          <p:nvSpPr>
            <p:cNvPr id="2160" name="L-Shape 2159">
              <a:extLst>
                <a:ext uri="{FF2B5EF4-FFF2-40B4-BE49-F238E27FC236}">
                  <a16:creationId xmlns:a16="http://schemas.microsoft.com/office/drawing/2014/main" id="{C36B102E-EF47-3E7E-3664-E2E30443378B}"/>
                </a:ext>
              </a:extLst>
            </p:cNvPr>
            <p:cNvSpPr/>
            <p:nvPr/>
          </p:nvSpPr>
          <p:spPr>
            <a:xfrm rot="13380095">
              <a:off x="1358259" y="3529737"/>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2161" name="L-Shape 2160">
              <a:extLst>
                <a:ext uri="{FF2B5EF4-FFF2-40B4-BE49-F238E27FC236}">
                  <a16:creationId xmlns:a16="http://schemas.microsoft.com/office/drawing/2014/main" id="{345B0239-BE4C-BD8F-E411-15C3A13936C0}"/>
                </a:ext>
              </a:extLst>
            </p:cNvPr>
            <p:cNvSpPr/>
            <p:nvPr/>
          </p:nvSpPr>
          <p:spPr>
            <a:xfrm rot="13380095">
              <a:off x="1642622" y="3529296"/>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grpSp>
      <p:grpSp>
        <p:nvGrpSpPr>
          <p:cNvPr id="2162" name="Group 2161">
            <a:extLst>
              <a:ext uri="{FF2B5EF4-FFF2-40B4-BE49-F238E27FC236}">
                <a16:creationId xmlns:a16="http://schemas.microsoft.com/office/drawing/2014/main" id="{C5FCE3E3-B7B3-935F-C7AA-667C2225B058}"/>
              </a:ext>
            </a:extLst>
          </p:cNvPr>
          <p:cNvGrpSpPr/>
          <p:nvPr/>
        </p:nvGrpSpPr>
        <p:grpSpPr>
          <a:xfrm>
            <a:off x="5884017" y="3526512"/>
            <a:ext cx="507650" cy="222290"/>
            <a:chOff x="1358259" y="3529296"/>
            <a:chExt cx="507650" cy="222290"/>
          </a:xfrm>
        </p:grpSpPr>
        <p:sp>
          <p:nvSpPr>
            <p:cNvPr id="2163" name="L-Shape 2162">
              <a:extLst>
                <a:ext uri="{FF2B5EF4-FFF2-40B4-BE49-F238E27FC236}">
                  <a16:creationId xmlns:a16="http://schemas.microsoft.com/office/drawing/2014/main" id="{041A2D76-C22E-76B1-2A3E-3F0A0CE27AFC}"/>
                </a:ext>
              </a:extLst>
            </p:cNvPr>
            <p:cNvSpPr/>
            <p:nvPr/>
          </p:nvSpPr>
          <p:spPr>
            <a:xfrm rot="13380095">
              <a:off x="1358259" y="3529737"/>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2164" name="L-Shape 2163">
              <a:extLst>
                <a:ext uri="{FF2B5EF4-FFF2-40B4-BE49-F238E27FC236}">
                  <a16:creationId xmlns:a16="http://schemas.microsoft.com/office/drawing/2014/main" id="{D1F7EF77-C7A8-9DDB-F494-C2609496CA57}"/>
                </a:ext>
              </a:extLst>
            </p:cNvPr>
            <p:cNvSpPr/>
            <p:nvPr/>
          </p:nvSpPr>
          <p:spPr>
            <a:xfrm rot="13380095">
              <a:off x="1642622" y="3529296"/>
              <a:ext cx="223287" cy="221849"/>
            </a:xfrm>
            <a:prstGeom prst="corner">
              <a:avLst/>
            </a:prstGeom>
            <a:solidFill>
              <a:srgbClr val="5356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grpSp>
      <p:grpSp>
        <p:nvGrpSpPr>
          <p:cNvPr id="2176" name="Group 2175">
            <a:extLst>
              <a:ext uri="{FF2B5EF4-FFF2-40B4-BE49-F238E27FC236}">
                <a16:creationId xmlns:a16="http://schemas.microsoft.com/office/drawing/2014/main" id="{FBE9D383-7E62-BC25-F952-D9188F49BEB4}"/>
              </a:ext>
            </a:extLst>
          </p:cNvPr>
          <p:cNvGrpSpPr/>
          <p:nvPr/>
        </p:nvGrpSpPr>
        <p:grpSpPr>
          <a:xfrm>
            <a:off x="5955158" y="3816732"/>
            <a:ext cx="1502552" cy="1482708"/>
            <a:chOff x="2012135" y="3775483"/>
            <a:chExt cx="1665554" cy="1794985"/>
          </a:xfrm>
          <a:solidFill>
            <a:srgbClr val="496E01"/>
          </a:solidFill>
        </p:grpSpPr>
        <p:sp>
          <p:nvSpPr>
            <p:cNvPr id="2177" name="任意多边形 47">
              <a:extLst>
                <a:ext uri="{FF2B5EF4-FFF2-40B4-BE49-F238E27FC236}">
                  <a16:creationId xmlns:a16="http://schemas.microsoft.com/office/drawing/2014/main" id="{B8D196DB-6AA6-5657-5CF6-00BCD88A2B6D}"/>
                </a:ext>
              </a:extLst>
            </p:cNvPr>
            <p:cNvSpPr/>
            <p:nvPr/>
          </p:nvSpPr>
          <p:spPr>
            <a:xfrm rot="10800000">
              <a:off x="2012135" y="3775483"/>
              <a:ext cx="1665554" cy="1794985"/>
            </a:xfrm>
            <a:custGeom>
              <a:avLst/>
              <a:gdLst>
                <a:gd name="connsiteX0" fmla="*/ 1184679 w 2369358"/>
                <a:gd name="connsiteY0" fmla="*/ 0 h 2553482"/>
                <a:gd name="connsiteX1" fmla="*/ 2369358 w 2369358"/>
                <a:gd name="connsiteY1" fmla="*/ 1184679 h 2553482"/>
                <a:gd name="connsiteX2" fmla="*/ 1423433 w 2369358"/>
                <a:gd name="connsiteY2" fmla="*/ 2345290 h 2553482"/>
                <a:gd name="connsiteX3" fmla="*/ 1321945 w 2369358"/>
                <a:gd name="connsiteY3" fmla="*/ 2360779 h 2553482"/>
                <a:gd name="connsiteX4" fmla="*/ 1223444 w 2369358"/>
                <a:gd name="connsiteY4" fmla="*/ 2553482 h 2553482"/>
                <a:gd name="connsiteX5" fmla="*/ 1132988 w 2369358"/>
                <a:gd name="connsiteY5" fmla="*/ 2366748 h 2553482"/>
                <a:gd name="connsiteX6" fmla="*/ 1063553 w 2369358"/>
                <a:gd name="connsiteY6" fmla="*/ 2363242 h 2553482"/>
                <a:gd name="connsiteX7" fmla="*/ 0 w 2369358"/>
                <a:gd name="connsiteY7" fmla="*/ 1184679 h 2553482"/>
                <a:gd name="connsiteX8" fmla="*/ 1184679 w 2369358"/>
                <a:gd name="connsiteY8" fmla="*/ 0 h 255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358" h="2553482">
                  <a:moveTo>
                    <a:pt x="1184679" y="0"/>
                  </a:moveTo>
                  <a:cubicBezTo>
                    <a:pt x="1838959" y="0"/>
                    <a:pt x="2369358" y="530399"/>
                    <a:pt x="2369358" y="1184679"/>
                  </a:cubicBezTo>
                  <a:cubicBezTo>
                    <a:pt x="2369358" y="1757174"/>
                    <a:pt x="1963272" y="2234823"/>
                    <a:pt x="1423433" y="2345290"/>
                  </a:cubicBezTo>
                  <a:lnTo>
                    <a:pt x="1321945" y="2360779"/>
                  </a:lnTo>
                  <a:lnTo>
                    <a:pt x="1223444" y="2553482"/>
                  </a:lnTo>
                  <a:lnTo>
                    <a:pt x="1132988" y="2366748"/>
                  </a:lnTo>
                  <a:lnTo>
                    <a:pt x="1063553" y="2363242"/>
                  </a:lnTo>
                  <a:cubicBezTo>
                    <a:pt x="466171" y="2302574"/>
                    <a:pt x="0" y="1798067"/>
                    <a:pt x="0" y="1184679"/>
                  </a:cubicBezTo>
                  <a:cubicBezTo>
                    <a:pt x="0" y="530399"/>
                    <a:pt x="530399" y="0"/>
                    <a:pt x="118467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Microsoft YaHei" panose="020B0503020204020204" pitchFamily="34" charset="-122"/>
                <a:ea typeface="Microsoft YaHei" panose="020B0503020204020204" pitchFamily="34" charset="-122"/>
              </a:endParaRPr>
            </a:p>
          </p:txBody>
        </p:sp>
        <p:sp>
          <p:nvSpPr>
            <p:cNvPr id="2178" name="文本框 59">
              <a:extLst>
                <a:ext uri="{FF2B5EF4-FFF2-40B4-BE49-F238E27FC236}">
                  <a16:creationId xmlns:a16="http://schemas.microsoft.com/office/drawing/2014/main" id="{A819F3C5-EF3A-6E53-6B54-DAB28A021522}"/>
                </a:ext>
              </a:extLst>
            </p:cNvPr>
            <p:cNvSpPr txBox="1"/>
            <p:nvPr/>
          </p:nvSpPr>
          <p:spPr>
            <a:xfrm>
              <a:off x="2043138" y="4421523"/>
              <a:ext cx="1603548" cy="968755"/>
            </a:xfrm>
            <a:prstGeom prst="rect">
              <a:avLst/>
            </a:prstGeom>
            <a:noFill/>
          </p:spPr>
          <p:txBody>
            <a:bodyPr wrap="square" rtlCol="0">
              <a:spAutoFit/>
            </a:bodyPr>
            <a:lstStyle/>
            <a:p>
              <a:pPr algn="ctr"/>
              <a:r>
                <a:rPr lang="en-US" altLang="zh-CN" sz="1400" b="1" dirty="0">
                  <a:solidFill>
                    <a:schemeClr val="bg1"/>
                  </a:solidFill>
                  <a:latin typeface="Microsoft YaHei" panose="020B0503020204020204" pitchFamily="34" charset="-122"/>
                  <a:ea typeface="Microsoft YaHei" panose="020B0503020204020204" pitchFamily="34" charset="-122"/>
                </a:rPr>
                <a:t>COMPLETED-ACCEPT</a:t>
              </a:r>
              <a:endParaRPr lang="zh-CN" altLang="en-US" sz="1400" b="1" dirty="0">
                <a:solidFill>
                  <a:schemeClr val="bg1"/>
                </a:solidFill>
                <a:latin typeface="Microsoft YaHei" panose="020B0503020204020204" pitchFamily="34" charset="-122"/>
                <a:ea typeface="Microsoft YaHei" panose="020B0503020204020204" pitchFamily="34" charset="-122"/>
              </a:endParaRPr>
            </a:p>
            <a:p>
              <a:pPr algn="ctr"/>
              <a:endParaRPr lang="zh-CN" altLang="en-US" dirty="0">
                <a:latin typeface="Microsoft YaHei" panose="020B0503020204020204" pitchFamily="34" charset="-122"/>
                <a:ea typeface="Microsoft YaHei" panose="020B0503020204020204" pitchFamily="34" charset="-122"/>
              </a:endParaRPr>
            </a:p>
          </p:txBody>
        </p:sp>
      </p:grpSp>
      <p:sp>
        <p:nvSpPr>
          <p:cNvPr id="2179" name="椭圆 35">
            <a:extLst>
              <a:ext uri="{FF2B5EF4-FFF2-40B4-BE49-F238E27FC236}">
                <a16:creationId xmlns:a16="http://schemas.microsoft.com/office/drawing/2014/main" id="{7F1F999E-C7EC-F691-DB12-6F4A454BC3E4}"/>
              </a:ext>
            </a:extLst>
          </p:cNvPr>
          <p:cNvSpPr/>
          <p:nvPr/>
        </p:nvSpPr>
        <p:spPr>
          <a:xfrm>
            <a:off x="6572269" y="3561654"/>
            <a:ext cx="146400" cy="146400"/>
          </a:xfrm>
          <a:prstGeom prst="ellipse">
            <a:avLst/>
          </a:prstGeom>
          <a:solidFill>
            <a:srgbClr val="53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3CDDD"/>
              </a:solidFill>
              <a:latin typeface="Microsoft YaHei" panose="020B0503020204020204" pitchFamily="34" charset="-122"/>
              <a:ea typeface="Microsoft YaHei" panose="020B0503020204020204" pitchFamily="34" charset="-122"/>
            </a:endParaRPr>
          </a:p>
        </p:txBody>
      </p:sp>
      <p:grpSp>
        <p:nvGrpSpPr>
          <p:cNvPr id="2243" name="Group 2242">
            <a:extLst>
              <a:ext uri="{FF2B5EF4-FFF2-40B4-BE49-F238E27FC236}">
                <a16:creationId xmlns:a16="http://schemas.microsoft.com/office/drawing/2014/main" id="{48FB66E2-1AA0-CD38-1986-5B8DC9CAE4EC}"/>
              </a:ext>
            </a:extLst>
          </p:cNvPr>
          <p:cNvGrpSpPr/>
          <p:nvPr/>
        </p:nvGrpSpPr>
        <p:grpSpPr>
          <a:xfrm>
            <a:off x="10620429" y="5401443"/>
            <a:ext cx="1279563" cy="1222055"/>
            <a:chOff x="5095817" y="335942"/>
            <a:chExt cx="6477224" cy="6186116"/>
          </a:xfrm>
        </p:grpSpPr>
        <p:grpSp>
          <p:nvGrpSpPr>
            <p:cNvPr id="2230" name="Group 2229">
              <a:extLst>
                <a:ext uri="{FF2B5EF4-FFF2-40B4-BE49-F238E27FC236}">
                  <a16:creationId xmlns:a16="http://schemas.microsoft.com/office/drawing/2014/main" id="{E3B6AF6A-B9CD-807A-C44A-CBE8E3703186}"/>
                </a:ext>
              </a:extLst>
            </p:cNvPr>
            <p:cNvGrpSpPr/>
            <p:nvPr/>
          </p:nvGrpSpPr>
          <p:grpSpPr>
            <a:xfrm>
              <a:off x="8105344" y="2125495"/>
              <a:ext cx="3140334" cy="4246026"/>
              <a:chOff x="8105344" y="2171795"/>
              <a:chExt cx="3140334" cy="4246026"/>
            </a:xfrm>
          </p:grpSpPr>
          <p:pic>
            <p:nvPicPr>
              <p:cNvPr id="2231" name="Picture 2230">
                <a:extLst>
                  <a:ext uri="{FF2B5EF4-FFF2-40B4-BE49-F238E27FC236}">
                    <a16:creationId xmlns:a16="http://schemas.microsoft.com/office/drawing/2014/main" id="{284BBD18-0182-12A6-7C20-5D9E21824C65}"/>
                  </a:ext>
                </a:extLst>
              </p:cNvPr>
              <p:cNvPicPr>
                <a:picLocks noChangeAspect="1"/>
              </p:cNvPicPr>
              <p:nvPr/>
            </p:nvPicPr>
            <p:blipFill>
              <a:blip r:embed="rId4"/>
              <a:srcRect l="11524" t="56151" r="11524" b="12163"/>
              <a:stretch>
                <a:fillRect/>
              </a:stretch>
            </p:blipFill>
            <p:spPr>
              <a:xfrm rot="291067">
                <a:off x="8105344" y="5168326"/>
                <a:ext cx="3034479" cy="1249495"/>
              </a:xfrm>
              <a:custGeom>
                <a:avLst/>
                <a:gdLst>
                  <a:gd name="connsiteX0" fmla="*/ 1027340 w 2054842"/>
                  <a:gd name="connsiteY0" fmla="*/ 0 h 846112"/>
                  <a:gd name="connsiteX1" fmla="*/ 2036631 w 2054842"/>
                  <a:gd name="connsiteY1" fmla="*/ 637122 h 846112"/>
                  <a:gd name="connsiteX2" fmla="*/ 2054842 w 2054842"/>
                  <a:gd name="connsiteY2" fmla="*/ 846112 h 846112"/>
                  <a:gd name="connsiteX3" fmla="*/ 0 w 2054842"/>
                  <a:gd name="connsiteY3" fmla="*/ 846112 h 846112"/>
                  <a:gd name="connsiteX4" fmla="*/ 18051 w 2054842"/>
                  <a:gd name="connsiteY4" fmla="*/ 638733 h 846112"/>
                  <a:gd name="connsiteX5" fmla="*/ 1027340 w 2054842"/>
                  <a:gd name="connsiteY5" fmla="*/ 0 h 84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842" h="846112">
                    <a:moveTo>
                      <a:pt x="1027340" y="0"/>
                    </a:moveTo>
                    <a:cubicBezTo>
                      <a:pt x="1635814" y="0"/>
                      <a:pt x="1994244" y="226275"/>
                      <a:pt x="2036631" y="637122"/>
                    </a:cubicBezTo>
                    <a:lnTo>
                      <a:pt x="2054842" y="846112"/>
                    </a:lnTo>
                    <a:lnTo>
                      <a:pt x="0" y="846112"/>
                    </a:lnTo>
                    <a:lnTo>
                      <a:pt x="18051" y="638733"/>
                    </a:lnTo>
                    <a:cubicBezTo>
                      <a:pt x="60599" y="226275"/>
                      <a:pt x="418986" y="0"/>
                      <a:pt x="1027340" y="0"/>
                    </a:cubicBezTo>
                    <a:close/>
                  </a:path>
                </a:pathLst>
              </a:custGeom>
              <a:solidFill>
                <a:srgbClr val="FDD300"/>
              </a:solidFill>
            </p:spPr>
          </p:pic>
          <p:grpSp>
            <p:nvGrpSpPr>
              <p:cNvPr id="2232" name="Group 2231">
                <a:extLst>
                  <a:ext uri="{FF2B5EF4-FFF2-40B4-BE49-F238E27FC236}">
                    <a16:creationId xmlns:a16="http://schemas.microsoft.com/office/drawing/2014/main" id="{BBBB032A-605A-B28E-ECC0-A471E55D9951}"/>
                  </a:ext>
                </a:extLst>
              </p:cNvPr>
              <p:cNvGrpSpPr/>
              <p:nvPr/>
            </p:nvGrpSpPr>
            <p:grpSpPr>
              <a:xfrm>
                <a:off x="8179124" y="2171795"/>
                <a:ext cx="3066554" cy="2792210"/>
                <a:chOff x="8179124" y="2171795"/>
                <a:chExt cx="3066554" cy="2792210"/>
              </a:xfrm>
            </p:grpSpPr>
            <p:pic>
              <p:nvPicPr>
                <p:cNvPr id="2233" name="Picture 2232">
                  <a:extLst>
                    <a:ext uri="{FF2B5EF4-FFF2-40B4-BE49-F238E27FC236}">
                      <a16:creationId xmlns:a16="http://schemas.microsoft.com/office/drawing/2014/main" id="{35636373-986C-385D-0CE0-D574785EFB8A}"/>
                    </a:ext>
                  </a:extLst>
                </p:cNvPr>
                <p:cNvPicPr>
                  <a:picLocks noChangeAspect="1"/>
                </p:cNvPicPr>
                <p:nvPr/>
              </p:nvPicPr>
              <p:blipFill>
                <a:blip r:embed="rId5"/>
                <a:stretch>
                  <a:fillRect/>
                </a:stretch>
              </p:blipFill>
              <p:spPr>
                <a:xfrm>
                  <a:off x="8179124" y="2171795"/>
                  <a:ext cx="3066554" cy="2792210"/>
                </a:xfrm>
                <a:prstGeom prst="rect">
                  <a:avLst/>
                </a:prstGeom>
              </p:spPr>
            </p:pic>
            <p:grpSp>
              <p:nvGrpSpPr>
                <p:cNvPr id="2234" name="Group 2233">
                  <a:extLst>
                    <a:ext uri="{FF2B5EF4-FFF2-40B4-BE49-F238E27FC236}">
                      <a16:creationId xmlns:a16="http://schemas.microsoft.com/office/drawing/2014/main" id="{D2A3D867-03DB-6496-30F8-8BBD32707C76}"/>
                    </a:ext>
                  </a:extLst>
                </p:cNvPr>
                <p:cNvGrpSpPr/>
                <p:nvPr/>
              </p:nvGrpSpPr>
              <p:grpSpPr>
                <a:xfrm>
                  <a:off x="9041347" y="3494340"/>
                  <a:ext cx="1162471" cy="1052160"/>
                  <a:chOff x="1477034" y="3033107"/>
                  <a:chExt cx="1162471" cy="1052160"/>
                </a:xfrm>
              </p:grpSpPr>
              <p:sp>
                <p:nvSpPr>
                  <p:cNvPr id="2235" name="Oval 2234">
                    <a:extLst>
                      <a:ext uri="{FF2B5EF4-FFF2-40B4-BE49-F238E27FC236}">
                        <a16:creationId xmlns:a16="http://schemas.microsoft.com/office/drawing/2014/main" id="{201B8C2B-3FB8-C5E4-5359-A790407EBED2}"/>
                      </a:ext>
                    </a:extLst>
                  </p:cNvPr>
                  <p:cNvSpPr/>
                  <p:nvPr/>
                </p:nvSpPr>
                <p:spPr>
                  <a:xfrm rot="291067">
                    <a:off x="1477034" y="3033107"/>
                    <a:ext cx="207050" cy="201730"/>
                  </a:xfrm>
                  <a:prstGeom prst="ellipse">
                    <a:avLst/>
                  </a:prstGeom>
                  <a:solidFill>
                    <a:srgbClr val="282828"/>
                  </a:solidFill>
                  <a:ln>
                    <a:solidFill>
                      <a:srgbClr val="2828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82828"/>
                      </a:solidFill>
                    </a:endParaRPr>
                  </a:p>
                </p:txBody>
              </p:sp>
              <p:sp>
                <p:nvSpPr>
                  <p:cNvPr id="2236" name="Oval 2235">
                    <a:extLst>
                      <a:ext uri="{FF2B5EF4-FFF2-40B4-BE49-F238E27FC236}">
                        <a16:creationId xmlns:a16="http://schemas.microsoft.com/office/drawing/2014/main" id="{FE0E5DAF-E201-09D0-A106-377D1C58C39C}"/>
                      </a:ext>
                    </a:extLst>
                  </p:cNvPr>
                  <p:cNvSpPr/>
                  <p:nvPr/>
                </p:nvSpPr>
                <p:spPr>
                  <a:xfrm rot="291067">
                    <a:off x="2432455" y="3117232"/>
                    <a:ext cx="207050" cy="201730"/>
                  </a:xfrm>
                  <a:prstGeom prst="ellipse">
                    <a:avLst/>
                  </a:prstGeom>
                  <a:solidFill>
                    <a:srgbClr val="282828"/>
                  </a:solidFill>
                  <a:ln>
                    <a:solidFill>
                      <a:srgbClr val="2828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82828"/>
                      </a:solidFill>
                    </a:endParaRPr>
                  </a:p>
                </p:txBody>
              </p:sp>
              <p:sp>
                <p:nvSpPr>
                  <p:cNvPr id="2237" name="Freeform: Shape 2236">
                    <a:extLst>
                      <a:ext uri="{FF2B5EF4-FFF2-40B4-BE49-F238E27FC236}">
                        <a16:creationId xmlns:a16="http://schemas.microsoft.com/office/drawing/2014/main" id="{A9647587-84B1-B741-41AB-4CDAB830A920}"/>
                      </a:ext>
                    </a:extLst>
                  </p:cNvPr>
                  <p:cNvSpPr/>
                  <p:nvPr/>
                </p:nvSpPr>
                <p:spPr>
                  <a:xfrm rot="11433293" flipV="1">
                    <a:off x="1833214" y="3818133"/>
                    <a:ext cx="458816" cy="267134"/>
                  </a:xfrm>
                  <a:custGeom>
                    <a:avLst/>
                    <a:gdLst>
                      <a:gd name="connsiteX0" fmla="*/ 119815 w 391533"/>
                      <a:gd name="connsiteY0" fmla="*/ 215400 h 227960"/>
                      <a:gd name="connsiteX1" fmla="*/ 196176 w 391533"/>
                      <a:gd name="connsiteY1" fmla="*/ 227960 h 227960"/>
                      <a:gd name="connsiteX2" fmla="*/ 388366 w 391533"/>
                      <a:gd name="connsiteY2" fmla="*/ 100348 h 227960"/>
                      <a:gd name="connsiteX3" fmla="*/ 391533 w 391533"/>
                      <a:gd name="connsiteY3" fmla="*/ 74769 h 227960"/>
                      <a:gd name="connsiteX4" fmla="*/ 342631 w 391533"/>
                      <a:gd name="connsiteY4" fmla="*/ 64945 h 227960"/>
                      <a:gd name="connsiteX5" fmla="*/ 329616 w 391533"/>
                      <a:gd name="connsiteY5" fmla="*/ 91952 h 227960"/>
                      <a:gd name="connsiteX6" fmla="*/ 211001 w 391533"/>
                      <a:gd name="connsiteY6" fmla="*/ 146354 h 227960"/>
                      <a:gd name="connsiteX7" fmla="*/ 72306 w 391533"/>
                      <a:gd name="connsiteY7" fmla="*/ 33362 h 227960"/>
                      <a:gd name="connsiteX8" fmla="*/ 77670 w 391533"/>
                      <a:gd name="connsiteY8" fmla="*/ 11713 h 227960"/>
                      <a:gd name="connsiteX9" fmla="*/ 19367 w 391533"/>
                      <a:gd name="connsiteY9" fmla="*/ 0 h 227960"/>
                      <a:gd name="connsiteX10" fmla="*/ 15416 w 391533"/>
                      <a:gd name="connsiteY10" fmla="*/ 5930 h 227960"/>
                      <a:gd name="connsiteX11" fmla="*/ 0 w 391533"/>
                      <a:gd name="connsiteY11" fmla="*/ 68140 h 227960"/>
                      <a:gd name="connsiteX12" fmla="*/ 119815 w 391533"/>
                      <a:gd name="connsiteY12" fmla="*/ 215400 h 22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1533" h="227960">
                        <a:moveTo>
                          <a:pt x="119815" y="215400"/>
                        </a:moveTo>
                        <a:cubicBezTo>
                          <a:pt x="143285" y="223488"/>
                          <a:pt x="169089" y="227960"/>
                          <a:pt x="196176" y="227960"/>
                        </a:cubicBezTo>
                        <a:cubicBezTo>
                          <a:pt x="290979" y="227960"/>
                          <a:pt x="370075" y="173176"/>
                          <a:pt x="388366" y="100348"/>
                        </a:cubicBezTo>
                        <a:lnTo>
                          <a:pt x="391533" y="74769"/>
                        </a:lnTo>
                        <a:lnTo>
                          <a:pt x="342631" y="64945"/>
                        </a:lnTo>
                        <a:lnTo>
                          <a:pt x="329616" y="91952"/>
                        </a:lnTo>
                        <a:cubicBezTo>
                          <a:pt x="305291" y="124567"/>
                          <a:pt x="261269" y="146354"/>
                          <a:pt x="211001" y="146354"/>
                        </a:cubicBezTo>
                        <a:cubicBezTo>
                          <a:pt x="134401" y="146354"/>
                          <a:pt x="72305" y="95766"/>
                          <a:pt x="72306" y="33362"/>
                        </a:cubicBezTo>
                        <a:lnTo>
                          <a:pt x="77670" y="11713"/>
                        </a:lnTo>
                        <a:lnTo>
                          <a:pt x="19367" y="0"/>
                        </a:lnTo>
                        <a:lnTo>
                          <a:pt x="15416" y="5930"/>
                        </a:lnTo>
                        <a:cubicBezTo>
                          <a:pt x="5490" y="25050"/>
                          <a:pt x="0" y="46073"/>
                          <a:pt x="0" y="68140"/>
                        </a:cubicBezTo>
                        <a:cubicBezTo>
                          <a:pt x="0" y="134339"/>
                          <a:pt x="49405" y="191138"/>
                          <a:pt x="119815" y="215400"/>
                        </a:cubicBez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grpSp>
          <p:nvGrpSpPr>
            <p:cNvPr id="2238" name="Graphic 2" descr="Vlog outline">
              <a:extLst>
                <a:ext uri="{FF2B5EF4-FFF2-40B4-BE49-F238E27FC236}">
                  <a16:creationId xmlns:a16="http://schemas.microsoft.com/office/drawing/2014/main" id="{1B218CAF-E7AC-433C-7704-940A8CE7951A}"/>
                </a:ext>
              </a:extLst>
            </p:cNvPr>
            <p:cNvGrpSpPr/>
            <p:nvPr/>
          </p:nvGrpSpPr>
          <p:grpSpPr>
            <a:xfrm>
              <a:off x="5095817" y="335942"/>
              <a:ext cx="6477224" cy="6186116"/>
              <a:chOff x="320137" y="5909923"/>
              <a:chExt cx="763200" cy="590788"/>
            </a:xfrm>
            <a:solidFill>
              <a:srgbClr val="53565A"/>
            </a:solidFill>
          </p:grpSpPr>
          <p:sp>
            <p:nvSpPr>
              <p:cNvPr id="2239" name="Freeform: Shape 2238">
                <a:extLst>
                  <a:ext uri="{FF2B5EF4-FFF2-40B4-BE49-F238E27FC236}">
                    <a16:creationId xmlns:a16="http://schemas.microsoft.com/office/drawing/2014/main" id="{0EDF78AE-9769-4B2D-0E43-B03A84BB87A0}"/>
                  </a:ext>
                </a:extLst>
              </p:cNvPr>
              <p:cNvSpPr/>
              <p:nvPr/>
            </p:nvSpPr>
            <p:spPr>
              <a:xfrm>
                <a:off x="320137" y="5909923"/>
                <a:ext cx="763200" cy="590788"/>
              </a:xfrm>
              <a:custGeom>
                <a:avLst/>
                <a:gdLst>
                  <a:gd name="connsiteX0" fmla="*/ 0 w 763200"/>
                  <a:gd name="connsiteY0" fmla="*/ 0 h 590788"/>
                  <a:gd name="connsiteX1" fmla="*/ 0 w 763200"/>
                  <a:gd name="connsiteY1" fmla="*/ 590788 h 590788"/>
                  <a:gd name="connsiteX2" fmla="*/ 763200 w 763200"/>
                  <a:gd name="connsiteY2" fmla="*/ 590788 h 590788"/>
                  <a:gd name="connsiteX3" fmla="*/ 763200 w 763200"/>
                  <a:gd name="connsiteY3" fmla="*/ 0 h 590788"/>
                  <a:gd name="connsiteX4" fmla="*/ 744150 w 763200"/>
                  <a:gd name="connsiteY4" fmla="*/ 19050 h 590788"/>
                  <a:gd name="connsiteX5" fmla="*/ 744150 w 763200"/>
                  <a:gd name="connsiteY5" fmla="*/ 133350 h 590788"/>
                  <a:gd name="connsiteX6" fmla="*/ 19050 w 763200"/>
                  <a:gd name="connsiteY6" fmla="*/ 133350 h 590788"/>
                  <a:gd name="connsiteX7" fmla="*/ 19050 w 763200"/>
                  <a:gd name="connsiteY7" fmla="*/ 19050 h 590788"/>
                  <a:gd name="connsiteX8" fmla="*/ 19050 w 763200"/>
                  <a:gd name="connsiteY8" fmla="*/ 571738 h 590788"/>
                  <a:gd name="connsiteX9" fmla="*/ 19050 w 763200"/>
                  <a:gd name="connsiteY9" fmla="*/ 152400 h 590788"/>
                  <a:gd name="connsiteX10" fmla="*/ 744150 w 763200"/>
                  <a:gd name="connsiteY10" fmla="*/ 152400 h 590788"/>
                  <a:gd name="connsiteX11" fmla="*/ 744150 w 763200"/>
                  <a:gd name="connsiteY11" fmla="*/ 571738 h 59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3200" h="590788">
                    <a:moveTo>
                      <a:pt x="0" y="0"/>
                    </a:moveTo>
                    <a:lnTo>
                      <a:pt x="0" y="590788"/>
                    </a:lnTo>
                    <a:lnTo>
                      <a:pt x="763200" y="590788"/>
                    </a:lnTo>
                    <a:lnTo>
                      <a:pt x="763200" y="0"/>
                    </a:lnTo>
                    <a:close/>
                    <a:moveTo>
                      <a:pt x="744150" y="19050"/>
                    </a:moveTo>
                    <a:lnTo>
                      <a:pt x="744150" y="133350"/>
                    </a:lnTo>
                    <a:lnTo>
                      <a:pt x="19050" y="133350"/>
                    </a:lnTo>
                    <a:lnTo>
                      <a:pt x="19050" y="19050"/>
                    </a:lnTo>
                    <a:close/>
                    <a:moveTo>
                      <a:pt x="19050" y="571738"/>
                    </a:moveTo>
                    <a:lnTo>
                      <a:pt x="19050" y="152400"/>
                    </a:lnTo>
                    <a:lnTo>
                      <a:pt x="744150" y="152400"/>
                    </a:lnTo>
                    <a:lnTo>
                      <a:pt x="744150" y="571738"/>
                    </a:lnTo>
                    <a:close/>
                  </a:path>
                </a:pathLst>
              </a:custGeom>
              <a:grpFill/>
              <a:ln w="9525" cap="flat">
                <a:noFill/>
                <a:prstDash val="solid"/>
                <a:miter/>
              </a:ln>
            </p:spPr>
            <p:txBody>
              <a:bodyPr rtlCol="0" anchor="ctr"/>
              <a:lstStyle/>
              <a:p>
                <a:endParaRPr lang="en-US"/>
              </a:p>
            </p:txBody>
          </p:sp>
          <p:sp>
            <p:nvSpPr>
              <p:cNvPr id="2240" name="Freeform: Shape 2239">
                <a:extLst>
                  <a:ext uri="{FF2B5EF4-FFF2-40B4-BE49-F238E27FC236}">
                    <a16:creationId xmlns:a16="http://schemas.microsoft.com/office/drawing/2014/main" id="{F7828A23-9825-E348-1B55-EDFB02281E34}"/>
                  </a:ext>
                </a:extLst>
              </p:cNvPr>
              <p:cNvSpPr/>
              <p:nvPr/>
            </p:nvSpPr>
            <p:spPr>
              <a:xfrm>
                <a:off x="826001" y="5967073"/>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en-US"/>
              </a:p>
            </p:txBody>
          </p:sp>
          <p:sp>
            <p:nvSpPr>
              <p:cNvPr id="2241" name="Freeform: Shape 2240">
                <a:extLst>
                  <a:ext uri="{FF2B5EF4-FFF2-40B4-BE49-F238E27FC236}">
                    <a16:creationId xmlns:a16="http://schemas.microsoft.com/office/drawing/2014/main" id="{18F9195D-B59D-9963-0BFB-9DCB9CF1A2F2}"/>
                  </a:ext>
                </a:extLst>
              </p:cNvPr>
              <p:cNvSpPr/>
              <p:nvPr/>
            </p:nvSpPr>
            <p:spPr>
              <a:xfrm>
                <a:off x="892676" y="5967073"/>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en-US"/>
              </a:p>
            </p:txBody>
          </p:sp>
          <p:sp>
            <p:nvSpPr>
              <p:cNvPr id="2242" name="Freeform: Shape 2241">
                <a:extLst>
                  <a:ext uri="{FF2B5EF4-FFF2-40B4-BE49-F238E27FC236}">
                    <a16:creationId xmlns:a16="http://schemas.microsoft.com/office/drawing/2014/main" id="{4268DB2F-2251-C3C1-A302-B93860625C42}"/>
                  </a:ext>
                </a:extLst>
              </p:cNvPr>
              <p:cNvSpPr/>
              <p:nvPr/>
            </p:nvSpPr>
            <p:spPr>
              <a:xfrm>
                <a:off x="959351" y="5967073"/>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en-US"/>
              </a:p>
            </p:txBody>
          </p:sp>
        </p:grpSp>
      </p:grpSp>
      <p:sp>
        <p:nvSpPr>
          <p:cNvPr id="3" name="Text Placeholder 2">
            <a:extLst>
              <a:ext uri="{FF2B5EF4-FFF2-40B4-BE49-F238E27FC236}">
                <a16:creationId xmlns:a16="http://schemas.microsoft.com/office/drawing/2014/main" id="{D673B043-CD7D-7D3B-B8C7-8443AA547E80}"/>
              </a:ext>
            </a:extLst>
          </p:cNvPr>
          <p:cNvSpPr>
            <a:spLocks noGrp="1"/>
          </p:cNvSpPr>
          <p:nvPr>
            <p:ph type="body" sz="quarter" idx="13"/>
          </p:nvPr>
        </p:nvSpPr>
        <p:spPr/>
        <p:txBody>
          <a:bodyPr/>
          <a:lstStyle/>
          <a:p>
            <a:endParaRPr lang="en-US"/>
          </a:p>
        </p:txBody>
      </p:sp>
      <p:pic>
        <p:nvPicPr>
          <p:cNvPr id="15" name="Audio 14">
            <a:hlinkClick r:id="" action="ppaction://media"/>
            <a:extLst>
              <a:ext uri="{FF2B5EF4-FFF2-40B4-BE49-F238E27FC236}">
                <a16:creationId xmlns:a16="http://schemas.microsoft.com/office/drawing/2014/main" id="{B63B8DE4-50C8-EC3D-738C-AA7F5345C01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910057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2158">
        <p159:morph option="byObject"/>
      </p:transition>
    </mc:Choice>
    <mc:Fallback>
      <p:transition spd="slow" advTm="121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10" presetClass="exit" presetSubtype="0" fill="hold" grpId="0" nodeType="withEffect">
                                  <p:stCondLst>
                                    <p:cond delay="0"/>
                                  </p:stCondLst>
                                  <p:childTnLst>
                                    <p:animEffect transition="out" filter="fade">
                                      <p:cBhvr>
                                        <p:cTn id="8" dur="500"/>
                                        <p:tgtEl>
                                          <p:spTgt spid="2143"/>
                                        </p:tgtEl>
                                      </p:cBhvr>
                                    </p:animEffect>
                                    <p:set>
                                      <p:cBhvr>
                                        <p:cTn id="9" dur="1" fill="hold">
                                          <p:stCondLst>
                                            <p:cond delay="499"/>
                                          </p:stCondLst>
                                        </p:cTn>
                                        <p:tgtEl>
                                          <p:spTgt spid="2143"/>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2159"/>
                                        </p:tgtEl>
                                      </p:cBhvr>
                                    </p:animEffect>
                                    <p:set>
                                      <p:cBhvr>
                                        <p:cTn id="12" dur="1" fill="hold">
                                          <p:stCondLst>
                                            <p:cond delay="499"/>
                                          </p:stCondLst>
                                        </p:cTn>
                                        <p:tgtEl>
                                          <p:spTgt spid="2159"/>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142"/>
                                        </p:tgtEl>
                                      </p:cBhvr>
                                    </p:animEffect>
                                    <p:set>
                                      <p:cBhvr>
                                        <p:cTn id="15" dur="1" fill="hold">
                                          <p:stCondLst>
                                            <p:cond delay="499"/>
                                          </p:stCondLst>
                                        </p:cTn>
                                        <p:tgtEl>
                                          <p:spTgt spid="2142"/>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162"/>
                                        </p:tgtEl>
                                      </p:cBhvr>
                                    </p:animEffect>
                                    <p:set>
                                      <p:cBhvr>
                                        <p:cTn id="18" dur="1" fill="hold">
                                          <p:stCondLst>
                                            <p:cond delay="499"/>
                                          </p:stCondLst>
                                        </p:cTn>
                                        <p:tgtEl>
                                          <p:spTgt spid="2162"/>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2179"/>
                                        </p:tgtEl>
                                      </p:cBhvr>
                                    </p:animEffect>
                                    <p:set>
                                      <p:cBhvr>
                                        <p:cTn id="21" dur="1" fill="hold">
                                          <p:stCondLst>
                                            <p:cond delay="499"/>
                                          </p:stCondLst>
                                        </p:cTn>
                                        <p:tgtEl>
                                          <p:spTgt spid="2179"/>
                                        </p:tgtEl>
                                        <p:attrNameLst>
                                          <p:attrName>style.visibility</p:attrName>
                                        </p:attrNameLst>
                                      </p:cBhvr>
                                      <p:to>
                                        <p:strVal val="hidden"/>
                                      </p:to>
                                    </p:set>
                                  </p:childTnLst>
                                </p:cTn>
                              </p:par>
                            </p:childTnLst>
                          </p:cTn>
                        </p:par>
                        <p:par>
                          <p:cTn id="22" fill="hold">
                            <p:stCondLst>
                              <p:cond delay="500"/>
                            </p:stCondLst>
                            <p:childTnLst>
                              <p:par>
                                <p:cTn id="23" presetID="6" presetClass="emph" presetSubtype="0" fill="hold" nodeType="afterEffect">
                                  <p:stCondLst>
                                    <p:cond delay="0"/>
                                  </p:stCondLst>
                                  <p:childTnLst>
                                    <p:animScale>
                                      <p:cBhvr>
                                        <p:cTn id="24" dur="2000" fill="hold"/>
                                        <p:tgtEl>
                                          <p:spTgt spid="2139"/>
                                        </p:tgtEl>
                                      </p:cBhvr>
                                      <p:by x="150000" y="150000"/>
                                    </p:animScale>
                                  </p:childTnLst>
                                </p:cTn>
                              </p:par>
                            </p:childTnLst>
                          </p:cTn>
                        </p:par>
                        <p:par>
                          <p:cTn id="25" fill="hold">
                            <p:stCondLst>
                              <p:cond delay="2500"/>
                            </p:stCondLst>
                            <p:childTnLst>
                              <p:par>
                                <p:cTn id="26" presetID="6" presetClass="emph" presetSubtype="0" fill="hold" nodeType="afterEffect">
                                  <p:stCondLst>
                                    <p:cond delay="0"/>
                                  </p:stCondLst>
                                  <p:childTnLst>
                                    <p:animScale>
                                      <p:cBhvr>
                                        <p:cTn id="27" dur="2000" fill="hold"/>
                                        <p:tgtEl>
                                          <p:spTgt spid="2145"/>
                                        </p:tgtEl>
                                      </p:cBhvr>
                                      <p:by x="150000" y="150000"/>
                                    </p:animScale>
                                  </p:childTnLst>
                                </p:cTn>
                              </p:par>
                            </p:childTnLst>
                          </p:cTn>
                        </p:par>
                        <p:par>
                          <p:cTn id="28" fill="hold">
                            <p:stCondLst>
                              <p:cond delay="4500"/>
                            </p:stCondLst>
                            <p:childTnLst>
                              <p:par>
                                <p:cTn id="29" presetID="6" presetClass="emph" presetSubtype="0" fill="hold" nodeType="afterEffect">
                                  <p:stCondLst>
                                    <p:cond delay="0"/>
                                  </p:stCondLst>
                                  <p:childTnLst>
                                    <p:animScale>
                                      <p:cBhvr>
                                        <p:cTn id="30" dur="2000" fill="hold"/>
                                        <p:tgtEl>
                                          <p:spTgt spid="217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5"/>
                </p:tgtEl>
              </p:cMediaNode>
            </p:audio>
          </p:childTnLst>
        </p:cTn>
      </p:par>
    </p:tnLst>
    <p:bldLst>
      <p:bldP spid="2142" grpId="0" animBg="1"/>
      <p:bldP spid="2143" grpId="0" animBg="1"/>
      <p:bldP spid="217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8" name="Rectangle 2157">
            <a:extLst>
              <a:ext uri="{FF2B5EF4-FFF2-40B4-BE49-F238E27FC236}">
                <a16:creationId xmlns:a16="http://schemas.microsoft.com/office/drawing/2014/main" id="{2B4D0990-800E-2BE7-F046-B351C3C74E4B}"/>
              </a:ext>
            </a:extLst>
          </p:cNvPr>
          <p:cNvSpPr/>
          <p:nvPr/>
        </p:nvSpPr>
        <p:spPr>
          <a:xfrm>
            <a:off x="0" y="183305"/>
            <a:ext cx="3116860" cy="658016"/>
          </a:xfrm>
          <a:prstGeom prst="rect">
            <a:avLst/>
          </a:prstGeom>
          <a:solidFill>
            <a:srgbClr val="FF6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icrosoft YaHei" panose="020B0503020204020204" pitchFamily="34" charset="-122"/>
                <a:ea typeface="Microsoft YaHei" panose="020B0503020204020204" pitchFamily="34" charset="-122"/>
              </a:rPr>
              <a:t>DECISION</a:t>
            </a:r>
          </a:p>
        </p:txBody>
      </p:sp>
      <p:grpSp>
        <p:nvGrpSpPr>
          <p:cNvPr id="22" name="Group 21">
            <a:extLst>
              <a:ext uri="{FF2B5EF4-FFF2-40B4-BE49-F238E27FC236}">
                <a16:creationId xmlns:a16="http://schemas.microsoft.com/office/drawing/2014/main" id="{01A83FA5-CCD7-6C97-115E-56FC4E06959C}"/>
              </a:ext>
            </a:extLst>
          </p:cNvPr>
          <p:cNvGrpSpPr/>
          <p:nvPr/>
        </p:nvGrpSpPr>
        <p:grpSpPr>
          <a:xfrm>
            <a:off x="10555055" y="5379705"/>
            <a:ext cx="1279563" cy="1222055"/>
            <a:chOff x="5095817" y="335942"/>
            <a:chExt cx="6477224" cy="6186116"/>
          </a:xfrm>
        </p:grpSpPr>
        <p:grpSp>
          <p:nvGrpSpPr>
            <p:cNvPr id="2" name="Group 1">
              <a:extLst>
                <a:ext uri="{FF2B5EF4-FFF2-40B4-BE49-F238E27FC236}">
                  <a16:creationId xmlns:a16="http://schemas.microsoft.com/office/drawing/2014/main" id="{924A20E2-CA7D-1F4C-445E-C9A09B1B9234}"/>
                </a:ext>
              </a:extLst>
            </p:cNvPr>
            <p:cNvGrpSpPr/>
            <p:nvPr/>
          </p:nvGrpSpPr>
          <p:grpSpPr>
            <a:xfrm>
              <a:off x="6592120" y="2137070"/>
              <a:ext cx="3180371" cy="4236161"/>
              <a:chOff x="6592120" y="2171795"/>
              <a:chExt cx="3180371" cy="4236161"/>
            </a:xfrm>
          </p:grpSpPr>
          <p:pic>
            <p:nvPicPr>
              <p:cNvPr id="6" name="Picture 5">
                <a:extLst>
                  <a:ext uri="{FF2B5EF4-FFF2-40B4-BE49-F238E27FC236}">
                    <a16:creationId xmlns:a16="http://schemas.microsoft.com/office/drawing/2014/main" id="{24D315F0-3C2F-D2FD-6C4D-99B863CC64D5}"/>
                  </a:ext>
                </a:extLst>
              </p:cNvPr>
              <p:cNvPicPr>
                <a:picLocks noChangeAspect="1"/>
              </p:cNvPicPr>
              <p:nvPr/>
            </p:nvPicPr>
            <p:blipFill>
              <a:blip r:embed="rId5"/>
              <a:srcRect l="11524" t="56151" r="11524" b="12163"/>
              <a:stretch>
                <a:fillRect/>
              </a:stretch>
            </p:blipFill>
            <p:spPr>
              <a:xfrm>
                <a:off x="6738012" y="5158461"/>
                <a:ext cx="3034479" cy="1249495"/>
              </a:xfrm>
              <a:custGeom>
                <a:avLst/>
                <a:gdLst>
                  <a:gd name="connsiteX0" fmla="*/ 1027340 w 2054842"/>
                  <a:gd name="connsiteY0" fmla="*/ 0 h 846112"/>
                  <a:gd name="connsiteX1" fmla="*/ 2036631 w 2054842"/>
                  <a:gd name="connsiteY1" fmla="*/ 637122 h 846112"/>
                  <a:gd name="connsiteX2" fmla="*/ 2054842 w 2054842"/>
                  <a:gd name="connsiteY2" fmla="*/ 846112 h 846112"/>
                  <a:gd name="connsiteX3" fmla="*/ 0 w 2054842"/>
                  <a:gd name="connsiteY3" fmla="*/ 846112 h 846112"/>
                  <a:gd name="connsiteX4" fmla="*/ 18051 w 2054842"/>
                  <a:gd name="connsiteY4" fmla="*/ 638733 h 846112"/>
                  <a:gd name="connsiteX5" fmla="*/ 1027340 w 2054842"/>
                  <a:gd name="connsiteY5" fmla="*/ 0 h 84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842" h="846112">
                    <a:moveTo>
                      <a:pt x="1027340" y="0"/>
                    </a:moveTo>
                    <a:cubicBezTo>
                      <a:pt x="1635814" y="0"/>
                      <a:pt x="1994244" y="226275"/>
                      <a:pt x="2036631" y="637122"/>
                    </a:cubicBezTo>
                    <a:lnTo>
                      <a:pt x="2054842" y="846112"/>
                    </a:lnTo>
                    <a:lnTo>
                      <a:pt x="0" y="846112"/>
                    </a:lnTo>
                    <a:lnTo>
                      <a:pt x="18051" y="638733"/>
                    </a:lnTo>
                    <a:cubicBezTo>
                      <a:pt x="60599" y="226275"/>
                      <a:pt x="418986" y="0"/>
                      <a:pt x="1027340" y="0"/>
                    </a:cubicBezTo>
                    <a:close/>
                  </a:path>
                </a:pathLst>
              </a:custGeom>
              <a:solidFill>
                <a:srgbClr val="FDD300"/>
              </a:solidFill>
            </p:spPr>
          </p:pic>
          <p:grpSp>
            <p:nvGrpSpPr>
              <p:cNvPr id="7" name="Group 6">
                <a:extLst>
                  <a:ext uri="{FF2B5EF4-FFF2-40B4-BE49-F238E27FC236}">
                    <a16:creationId xmlns:a16="http://schemas.microsoft.com/office/drawing/2014/main" id="{2AD140F5-BAFD-4C5A-9CDD-96D7C962DB18}"/>
                  </a:ext>
                </a:extLst>
              </p:cNvPr>
              <p:cNvGrpSpPr/>
              <p:nvPr/>
            </p:nvGrpSpPr>
            <p:grpSpPr>
              <a:xfrm>
                <a:off x="6592120" y="2171795"/>
                <a:ext cx="3066554" cy="2792210"/>
                <a:chOff x="6592120" y="2171795"/>
                <a:chExt cx="3066554" cy="2792210"/>
              </a:xfrm>
            </p:grpSpPr>
            <p:pic>
              <p:nvPicPr>
                <p:cNvPr id="8" name="Picture 7">
                  <a:extLst>
                    <a:ext uri="{FF2B5EF4-FFF2-40B4-BE49-F238E27FC236}">
                      <a16:creationId xmlns:a16="http://schemas.microsoft.com/office/drawing/2014/main" id="{27FF5729-6AF7-0DA6-887A-851D42BD254C}"/>
                    </a:ext>
                  </a:extLst>
                </p:cNvPr>
                <p:cNvPicPr>
                  <a:picLocks noChangeAspect="1"/>
                </p:cNvPicPr>
                <p:nvPr/>
              </p:nvPicPr>
              <p:blipFill>
                <a:blip r:embed="rId6"/>
                <a:stretch>
                  <a:fillRect/>
                </a:stretch>
              </p:blipFill>
              <p:spPr>
                <a:xfrm rot="21273757">
                  <a:off x="6592120" y="2171795"/>
                  <a:ext cx="3066554" cy="2792210"/>
                </a:xfrm>
                <a:prstGeom prst="rect">
                  <a:avLst/>
                </a:prstGeom>
              </p:spPr>
            </p:pic>
            <p:grpSp>
              <p:nvGrpSpPr>
                <p:cNvPr id="9" name="Group 8">
                  <a:extLst>
                    <a:ext uri="{FF2B5EF4-FFF2-40B4-BE49-F238E27FC236}">
                      <a16:creationId xmlns:a16="http://schemas.microsoft.com/office/drawing/2014/main" id="{D2AA2D04-8198-6090-28F1-0DC809EF98D7}"/>
                    </a:ext>
                  </a:extLst>
                </p:cNvPr>
                <p:cNvGrpSpPr/>
                <p:nvPr/>
              </p:nvGrpSpPr>
              <p:grpSpPr>
                <a:xfrm>
                  <a:off x="7577040" y="3591050"/>
                  <a:ext cx="1166163" cy="1037973"/>
                  <a:chOff x="1568445" y="3811720"/>
                  <a:chExt cx="1166163" cy="1037973"/>
                </a:xfrm>
              </p:grpSpPr>
              <p:sp>
                <p:nvSpPr>
                  <p:cNvPr id="10" name="Oval 9">
                    <a:extLst>
                      <a:ext uri="{FF2B5EF4-FFF2-40B4-BE49-F238E27FC236}">
                        <a16:creationId xmlns:a16="http://schemas.microsoft.com/office/drawing/2014/main" id="{E43D438D-D32A-FEC4-FB0A-8A9AE7446853}"/>
                      </a:ext>
                    </a:extLst>
                  </p:cNvPr>
                  <p:cNvSpPr/>
                  <p:nvPr/>
                </p:nvSpPr>
                <p:spPr>
                  <a:xfrm>
                    <a:off x="1568445" y="3811720"/>
                    <a:ext cx="207050" cy="201730"/>
                  </a:xfrm>
                  <a:prstGeom prst="ellipse">
                    <a:avLst/>
                  </a:prstGeom>
                  <a:solidFill>
                    <a:srgbClr val="282828"/>
                  </a:solidFill>
                  <a:ln>
                    <a:solidFill>
                      <a:srgbClr val="2828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82828"/>
                      </a:solidFill>
                    </a:endParaRPr>
                  </a:p>
                </p:txBody>
              </p:sp>
              <p:sp>
                <p:nvSpPr>
                  <p:cNvPr id="11" name="Oval 10">
                    <a:extLst>
                      <a:ext uri="{FF2B5EF4-FFF2-40B4-BE49-F238E27FC236}">
                        <a16:creationId xmlns:a16="http://schemas.microsoft.com/office/drawing/2014/main" id="{CE362B24-9324-FB29-69A7-E03C6CBA0875}"/>
                      </a:ext>
                    </a:extLst>
                  </p:cNvPr>
                  <p:cNvSpPr/>
                  <p:nvPr/>
                </p:nvSpPr>
                <p:spPr>
                  <a:xfrm>
                    <a:off x="2527558" y="3814746"/>
                    <a:ext cx="207050" cy="201730"/>
                  </a:xfrm>
                  <a:prstGeom prst="ellipse">
                    <a:avLst/>
                  </a:prstGeom>
                  <a:solidFill>
                    <a:srgbClr val="282828"/>
                  </a:solidFill>
                  <a:ln>
                    <a:solidFill>
                      <a:srgbClr val="2828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82828"/>
                      </a:solidFill>
                    </a:endParaRPr>
                  </a:p>
                </p:txBody>
              </p:sp>
              <p:sp>
                <p:nvSpPr>
                  <p:cNvPr id="12" name="Freeform: Shape 11">
                    <a:extLst>
                      <a:ext uri="{FF2B5EF4-FFF2-40B4-BE49-F238E27FC236}">
                        <a16:creationId xmlns:a16="http://schemas.microsoft.com/office/drawing/2014/main" id="{36311EDB-6A71-C153-0B95-593D8CB1178A}"/>
                      </a:ext>
                    </a:extLst>
                  </p:cNvPr>
                  <p:cNvSpPr/>
                  <p:nvPr/>
                </p:nvSpPr>
                <p:spPr>
                  <a:xfrm rot="20769305">
                    <a:off x="1966666" y="4529955"/>
                    <a:ext cx="447394" cy="319738"/>
                  </a:xfrm>
                  <a:custGeom>
                    <a:avLst/>
                    <a:gdLst>
                      <a:gd name="connsiteX0" fmla="*/ 118637 w 596159"/>
                      <a:gd name="connsiteY0" fmla="*/ 84920 h 426056"/>
                      <a:gd name="connsiteX1" fmla="*/ 114645 w 596159"/>
                      <a:gd name="connsiteY1" fmla="*/ 92277 h 426056"/>
                      <a:gd name="connsiteX2" fmla="*/ 99065 w 596159"/>
                      <a:gd name="connsiteY2" fmla="*/ 169447 h 426056"/>
                      <a:gd name="connsiteX3" fmla="*/ 297322 w 596159"/>
                      <a:gd name="connsiteY3" fmla="*/ 367705 h 426056"/>
                      <a:gd name="connsiteX4" fmla="*/ 491552 w 596159"/>
                      <a:gd name="connsiteY4" fmla="*/ 209403 h 426056"/>
                      <a:gd name="connsiteX5" fmla="*/ 494751 w 596159"/>
                      <a:gd name="connsiteY5" fmla="*/ 177671 h 426056"/>
                      <a:gd name="connsiteX6" fmla="*/ 29489 w 596159"/>
                      <a:gd name="connsiteY6" fmla="*/ 0 h 426056"/>
                      <a:gd name="connsiteX7" fmla="*/ 596159 w 596159"/>
                      <a:gd name="connsiteY7" fmla="*/ 139743 h 426056"/>
                      <a:gd name="connsiteX8" fmla="*/ 591339 w 596159"/>
                      <a:gd name="connsiteY8" fmla="*/ 187551 h 426056"/>
                      <a:gd name="connsiteX9" fmla="*/ 298704 w 596159"/>
                      <a:gd name="connsiteY9" fmla="*/ 426056 h 426056"/>
                      <a:gd name="connsiteX10" fmla="*/ 0 w 596159"/>
                      <a:gd name="connsiteY10" fmla="*/ 127352 h 426056"/>
                      <a:gd name="connsiteX11" fmla="*/ 23474 w 596159"/>
                      <a:gd name="connsiteY11" fmla="*/ 11083 h 42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6159" h="426056">
                        <a:moveTo>
                          <a:pt x="118637" y="84920"/>
                        </a:moveTo>
                        <a:lnTo>
                          <a:pt x="114645" y="92277"/>
                        </a:lnTo>
                        <a:cubicBezTo>
                          <a:pt x="104613" y="115995"/>
                          <a:pt x="99065" y="142074"/>
                          <a:pt x="99065" y="169447"/>
                        </a:cubicBezTo>
                        <a:cubicBezTo>
                          <a:pt x="99065" y="278942"/>
                          <a:pt x="187828" y="367704"/>
                          <a:pt x="297322" y="367705"/>
                        </a:cubicBezTo>
                        <a:cubicBezTo>
                          <a:pt x="393131" y="367705"/>
                          <a:pt x="473065" y="299746"/>
                          <a:pt x="491552" y="209403"/>
                        </a:cubicBezTo>
                        <a:lnTo>
                          <a:pt x="494751" y="177671"/>
                        </a:lnTo>
                        <a:close/>
                        <a:moveTo>
                          <a:pt x="29489" y="0"/>
                        </a:moveTo>
                        <a:lnTo>
                          <a:pt x="596159" y="139743"/>
                        </a:lnTo>
                        <a:lnTo>
                          <a:pt x="591339" y="187551"/>
                        </a:lnTo>
                        <a:cubicBezTo>
                          <a:pt x="563486" y="323666"/>
                          <a:pt x="443053" y="426056"/>
                          <a:pt x="298704" y="426056"/>
                        </a:cubicBezTo>
                        <a:cubicBezTo>
                          <a:pt x="133734" y="426056"/>
                          <a:pt x="0" y="292322"/>
                          <a:pt x="0" y="127352"/>
                        </a:cubicBezTo>
                        <a:cubicBezTo>
                          <a:pt x="0" y="86110"/>
                          <a:pt x="8359" y="46819"/>
                          <a:pt x="23474" y="11083"/>
                        </a:cubicBez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78D0FDB1-0919-7BE5-3BFC-E99D127DBFDD}"/>
                      </a:ext>
                    </a:extLst>
                  </p:cNvPr>
                  <p:cNvSpPr/>
                  <p:nvPr/>
                </p:nvSpPr>
                <p:spPr>
                  <a:xfrm rot="20769305">
                    <a:off x="2044181" y="4598509"/>
                    <a:ext cx="296947" cy="212218"/>
                  </a:xfrm>
                  <a:custGeom>
                    <a:avLst/>
                    <a:gdLst>
                      <a:gd name="connsiteX0" fmla="*/ 19572 w 395686"/>
                      <a:gd name="connsiteY0" fmla="*/ 0 h 282784"/>
                      <a:gd name="connsiteX1" fmla="*/ 395686 w 395686"/>
                      <a:gd name="connsiteY1" fmla="*/ 92751 h 282784"/>
                      <a:gd name="connsiteX2" fmla="*/ 392486 w 395686"/>
                      <a:gd name="connsiteY2" fmla="*/ 124482 h 282784"/>
                      <a:gd name="connsiteX3" fmla="*/ 198257 w 395686"/>
                      <a:gd name="connsiteY3" fmla="*/ 282784 h 282784"/>
                      <a:gd name="connsiteX4" fmla="*/ 0 w 395686"/>
                      <a:gd name="connsiteY4" fmla="*/ 84527 h 282784"/>
                      <a:gd name="connsiteX5" fmla="*/ 15580 w 395686"/>
                      <a:gd name="connsiteY5" fmla="*/ 7356 h 28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686" h="282784">
                        <a:moveTo>
                          <a:pt x="19572" y="0"/>
                        </a:moveTo>
                        <a:lnTo>
                          <a:pt x="395686" y="92751"/>
                        </a:lnTo>
                        <a:lnTo>
                          <a:pt x="392486" y="124482"/>
                        </a:lnTo>
                        <a:cubicBezTo>
                          <a:pt x="374000" y="214825"/>
                          <a:pt x="294065" y="282784"/>
                          <a:pt x="198257" y="282784"/>
                        </a:cubicBezTo>
                        <a:cubicBezTo>
                          <a:pt x="88762" y="282784"/>
                          <a:pt x="0" y="194021"/>
                          <a:pt x="0" y="84527"/>
                        </a:cubicBezTo>
                        <a:cubicBezTo>
                          <a:pt x="0" y="57154"/>
                          <a:pt x="5548" y="31075"/>
                          <a:pt x="15580" y="7356"/>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grpSp>
          <p:nvGrpSpPr>
            <p:cNvPr id="16" name="Graphic 2" descr="Vlog outline">
              <a:extLst>
                <a:ext uri="{FF2B5EF4-FFF2-40B4-BE49-F238E27FC236}">
                  <a16:creationId xmlns:a16="http://schemas.microsoft.com/office/drawing/2014/main" id="{D49EAC98-B87F-F9D2-334C-8078035CBEC4}"/>
                </a:ext>
              </a:extLst>
            </p:cNvPr>
            <p:cNvGrpSpPr/>
            <p:nvPr/>
          </p:nvGrpSpPr>
          <p:grpSpPr>
            <a:xfrm>
              <a:off x="5095817" y="335942"/>
              <a:ext cx="6477224" cy="6186116"/>
              <a:chOff x="320137" y="5909923"/>
              <a:chExt cx="763200" cy="590788"/>
            </a:xfrm>
            <a:solidFill>
              <a:srgbClr val="53565A"/>
            </a:solidFill>
          </p:grpSpPr>
          <p:sp>
            <p:nvSpPr>
              <p:cNvPr id="17" name="Freeform: Shape 16">
                <a:extLst>
                  <a:ext uri="{FF2B5EF4-FFF2-40B4-BE49-F238E27FC236}">
                    <a16:creationId xmlns:a16="http://schemas.microsoft.com/office/drawing/2014/main" id="{2FC13379-7A86-D7CB-7507-C5525E2179B3}"/>
                  </a:ext>
                </a:extLst>
              </p:cNvPr>
              <p:cNvSpPr/>
              <p:nvPr/>
            </p:nvSpPr>
            <p:spPr>
              <a:xfrm>
                <a:off x="320137" y="5909923"/>
                <a:ext cx="763200" cy="590788"/>
              </a:xfrm>
              <a:custGeom>
                <a:avLst/>
                <a:gdLst>
                  <a:gd name="connsiteX0" fmla="*/ 0 w 763200"/>
                  <a:gd name="connsiteY0" fmla="*/ 0 h 590788"/>
                  <a:gd name="connsiteX1" fmla="*/ 0 w 763200"/>
                  <a:gd name="connsiteY1" fmla="*/ 590788 h 590788"/>
                  <a:gd name="connsiteX2" fmla="*/ 763200 w 763200"/>
                  <a:gd name="connsiteY2" fmla="*/ 590788 h 590788"/>
                  <a:gd name="connsiteX3" fmla="*/ 763200 w 763200"/>
                  <a:gd name="connsiteY3" fmla="*/ 0 h 590788"/>
                  <a:gd name="connsiteX4" fmla="*/ 744150 w 763200"/>
                  <a:gd name="connsiteY4" fmla="*/ 19050 h 590788"/>
                  <a:gd name="connsiteX5" fmla="*/ 744150 w 763200"/>
                  <a:gd name="connsiteY5" fmla="*/ 133350 h 590788"/>
                  <a:gd name="connsiteX6" fmla="*/ 19050 w 763200"/>
                  <a:gd name="connsiteY6" fmla="*/ 133350 h 590788"/>
                  <a:gd name="connsiteX7" fmla="*/ 19050 w 763200"/>
                  <a:gd name="connsiteY7" fmla="*/ 19050 h 590788"/>
                  <a:gd name="connsiteX8" fmla="*/ 19050 w 763200"/>
                  <a:gd name="connsiteY8" fmla="*/ 571738 h 590788"/>
                  <a:gd name="connsiteX9" fmla="*/ 19050 w 763200"/>
                  <a:gd name="connsiteY9" fmla="*/ 152400 h 590788"/>
                  <a:gd name="connsiteX10" fmla="*/ 744150 w 763200"/>
                  <a:gd name="connsiteY10" fmla="*/ 152400 h 590788"/>
                  <a:gd name="connsiteX11" fmla="*/ 744150 w 763200"/>
                  <a:gd name="connsiteY11" fmla="*/ 571738 h 59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3200" h="590788">
                    <a:moveTo>
                      <a:pt x="0" y="0"/>
                    </a:moveTo>
                    <a:lnTo>
                      <a:pt x="0" y="590788"/>
                    </a:lnTo>
                    <a:lnTo>
                      <a:pt x="763200" y="590788"/>
                    </a:lnTo>
                    <a:lnTo>
                      <a:pt x="763200" y="0"/>
                    </a:lnTo>
                    <a:close/>
                    <a:moveTo>
                      <a:pt x="744150" y="19050"/>
                    </a:moveTo>
                    <a:lnTo>
                      <a:pt x="744150" y="133350"/>
                    </a:lnTo>
                    <a:lnTo>
                      <a:pt x="19050" y="133350"/>
                    </a:lnTo>
                    <a:lnTo>
                      <a:pt x="19050" y="19050"/>
                    </a:lnTo>
                    <a:close/>
                    <a:moveTo>
                      <a:pt x="19050" y="571738"/>
                    </a:moveTo>
                    <a:lnTo>
                      <a:pt x="19050" y="152400"/>
                    </a:lnTo>
                    <a:lnTo>
                      <a:pt x="744150" y="152400"/>
                    </a:lnTo>
                    <a:lnTo>
                      <a:pt x="744150" y="571738"/>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4DE9254-1A09-8042-09CA-8D6DBD60B89C}"/>
                  </a:ext>
                </a:extLst>
              </p:cNvPr>
              <p:cNvSpPr/>
              <p:nvPr/>
            </p:nvSpPr>
            <p:spPr>
              <a:xfrm>
                <a:off x="826001" y="5967073"/>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CED65F1-87F2-74DE-9400-EAF0C95FB25C}"/>
                  </a:ext>
                </a:extLst>
              </p:cNvPr>
              <p:cNvSpPr/>
              <p:nvPr/>
            </p:nvSpPr>
            <p:spPr>
              <a:xfrm>
                <a:off x="892676" y="5967073"/>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1DAD4FB-2D7B-522B-B5DC-0C7DB1C81605}"/>
                  </a:ext>
                </a:extLst>
              </p:cNvPr>
              <p:cNvSpPr/>
              <p:nvPr/>
            </p:nvSpPr>
            <p:spPr>
              <a:xfrm>
                <a:off x="959351" y="5967073"/>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en-US"/>
              </a:p>
            </p:txBody>
          </p:sp>
        </p:grpSp>
      </p:grpSp>
      <p:grpSp>
        <p:nvGrpSpPr>
          <p:cNvPr id="4" name="Group 3">
            <a:extLst>
              <a:ext uri="{FF2B5EF4-FFF2-40B4-BE49-F238E27FC236}">
                <a16:creationId xmlns:a16="http://schemas.microsoft.com/office/drawing/2014/main" id="{09D7053B-CF9D-F646-709F-514262B34B63}"/>
              </a:ext>
            </a:extLst>
          </p:cNvPr>
          <p:cNvGrpSpPr/>
          <p:nvPr/>
        </p:nvGrpSpPr>
        <p:grpSpPr>
          <a:xfrm>
            <a:off x="713303" y="1437578"/>
            <a:ext cx="1502552" cy="1482708"/>
            <a:chOff x="2012135" y="3775483"/>
            <a:chExt cx="1665554" cy="1794985"/>
          </a:xfrm>
        </p:grpSpPr>
        <p:sp>
          <p:nvSpPr>
            <p:cNvPr id="5" name="任意多边形 47">
              <a:extLst>
                <a:ext uri="{FF2B5EF4-FFF2-40B4-BE49-F238E27FC236}">
                  <a16:creationId xmlns:a16="http://schemas.microsoft.com/office/drawing/2014/main" id="{C9310342-0FF5-0CA8-683D-A88F6C0C8DC6}"/>
                </a:ext>
              </a:extLst>
            </p:cNvPr>
            <p:cNvSpPr/>
            <p:nvPr/>
          </p:nvSpPr>
          <p:spPr>
            <a:xfrm rot="10800000">
              <a:off x="2012135" y="3775483"/>
              <a:ext cx="1665554" cy="1794985"/>
            </a:xfrm>
            <a:custGeom>
              <a:avLst/>
              <a:gdLst>
                <a:gd name="connsiteX0" fmla="*/ 1184679 w 2369358"/>
                <a:gd name="connsiteY0" fmla="*/ 0 h 2553482"/>
                <a:gd name="connsiteX1" fmla="*/ 2369358 w 2369358"/>
                <a:gd name="connsiteY1" fmla="*/ 1184679 h 2553482"/>
                <a:gd name="connsiteX2" fmla="*/ 1423433 w 2369358"/>
                <a:gd name="connsiteY2" fmla="*/ 2345290 h 2553482"/>
                <a:gd name="connsiteX3" fmla="*/ 1321945 w 2369358"/>
                <a:gd name="connsiteY3" fmla="*/ 2360779 h 2553482"/>
                <a:gd name="connsiteX4" fmla="*/ 1223444 w 2369358"/>
                <a:gd name="connsiteY4" fmla="*/ 2553482 h 2553482"/>
                <a:gd name="connsiteX5" fmla="*/ 1132988 w 2369358"/>
                <a:gd name="connsiteY5" fmla="*/ 2366748 h 2553482"/>
                <a:gd name="connsiteX6" fmla="*/ 1063553 w 2369358"/>
                <a:gd name="connsiteY6" fmla="*/ 2363242 h 2553482"/>
                <a:gd name="connsiteX7" fmla="*/ 0 w 2369358"/>
                <a:gd name="connsiteY7" fmla="*/ 1184679 h 2553482"/>
                <a:gd name="connsiteX8" fmla="*/ 1184679 w 2369358"/>
                <a:gd name="connsiteY8" fmla="*/ 0 h 255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358" h="2553482">
                  <a:moveTo>
                    <a:pt x="1184679" y="0"/>
                  </a:moveTo>
                  <a:cubicBezTo>
                    <a:pt x="1838959" y="0"/>
                    <a:pt x="2369358" y="530399"/>
                    <a:pt x="2369358" y="1184679"/>
                  </a:cubicBezTo>
                  <a:cubicBezTo>
                    <a:pt x="2369358" y="1757174"/>
                    <a:pt x="1963272" y="2234823"/>
                    <a:pt x="1423433" y="2345290"/>
                  </a:cubicBezTo>
                  <a:lnTo>
                    <a:pt x="1321945" y="2360779"/>
                  </a:lnTo>
                  <a:lnTo>
                    <a:pt x="1223444" y="2553482"/>
                  </a:lnTo>
                  <a:lnTo>
                    <a:pt x="1132988" y="2366748"/>
                  </a:lnTo>
                  <a:lnTo>
                    <a:pt x="1063553" y="2363242"/>
                  </a:lnTo>
                  <a:cubicBezTo>
                    <a:pt x="466171" y="2302574"/>
                    <a:pt x="0" y="1798067"/>
                    <a:pt x="0" y="1184679"/>
                  </a:cubicBezTo>
                  <a:cubicBezTo>
                    <a:pt x="0" y="530399"/>
                    <a:pt x="530399" y="0"/>
                    <a:pt x="1184679" y="0"/>
                  </a:cubicBezTo>
                  <a:close/>
                </a:path>
              </a:pathLst>
            </a:custGeom>
            <a:solidFill>
              <a:srgbClr val="0C7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Microsoft YaHei" panose="020B0503020204020204" pitchFamily="34" charset="-122"/>
                <a:ea typeface="Microsoft YaHei" panose="020B0503020204020204" pitchFamily="34" charset="-122"/>
              </a:endParaRPr>
            </a:p>
          </p:txBody>
        </p:sp>
        <p:sp>
          <p:nvSpPr>
            <p:cNvPr id="14" name="文本框 59">
              <a:extLst>
                <a:ext uri="{FF2B5EF4-FFF2-40B4-BE49-F238E27FC236}">
                  <a16:creationId xmlns:a16="http://schemas.microsoft.com/office/drawing/2014/main" id="{791E5BCA-21F8-AA7B-E40E-BF5E2CD789AA}"/>
                </a:ext>
              </a:extLst>
            </p:cNvPr>
            <p:cNvSpPr txBox="1"/>
            <p:nvPr/>
          </p:nvSpPr>
          <p:spPr>
            <a:xfrm>
              <a:off x="2158444" y="4281157"/>
              <a:ext cx="1372933" cy="894236"/>
            </a:xfrm>
            <a:prstGeom prst="rect">
              <a:avLst/>
            </a:prstGeom>
            <a:noFill/>
          </p:spPr>
          <p:txBody>
            <a:bodyPr wrap="square" rtlCol="0">
              <a:spAutoFit/>
            </a:bodyPr>
            <a:lstStyle/>
            <a:p>
              <a:pPr algn="ctr"/>
              <a:r>
                <a:rPr lang="en-US" altLang="zh-CN" sz="1400" b="1" dirty="0">
                  <a:solidFill>
                    <a:schemeClr val="bg1"/>
                  </a:solidFill>
                  <a:latin typeface="Microsoft YaHei" panose="020B0503020204020204" pitchFamily="34" charset="-122"/>
                  <a:ea typeface="Microsoft YaHei" panose="020B0503020204020204" pitchFamily="34" charset="-122"/>
                </a:rPr>
                <a:t>DECISION </a:t>
              </a:r>
            </a:p>
            <a:p>
              <a:pPr algn="ctr"/>
              <a:r>
                <a:rPr lang="en-US" altLang="zh-CN" sz="1400" b="1" dirty="0">
                  <a:solidFill>
                    <a:schemeClr val="bg1"/>
                  </a:solidFill>
                  <a:latin typeface="Microsoft YaHei" panose="020B0503020204020204" pitchFamily="34" charset="-122"/>
                  <a:ea typeface="Microsoft YaHei" panose="020B0503020204020204" pitchFamily="34" charset="-122"/>
                </a:rPr>
                <a:t>IN PROCESS</a:t>
              </a:r>
              <a:endParaRPr lang="zh-CN" altLang="en-US" b="1" dirty="0">
                <a:latin typeface="Microsoft YaHei" panose="020B0503020204020204" pitchFamily="34" charset="-122"/>
                <a:ea typeface="Microsoft YaHei" panose="020B0503020204020204" pitchFamily="34" charset="-122"/>
              </a:endParaRPr>
            </a:p>
          </p:txBody>
        </p:sp>
      </p:grpSp>
      <p:sp>
        <p:nvSpPr>
          <p:cNvPr id="21" name="TextBox 20">
            <a:extLst>
              <a:ext uri="{FF2B5EF4-FFF2-40B4-BE49-F238E27FC236}">
                <a16:creationId xmlns:a16="http://schemas.microsoft.com/office/drawing/2014/main" id="{C341599F-E99C-E992-8E66-D3186CDD4FE4}"/>
              </a:ext>
            </a:extLst>
          </p:cNvPr>
          <p:cNvSpPr txBox="1"/>
          <p:nvPr/>
        </p:nvSpPr>
        <p:spPr>
          <a:xfrm>
            <a:off x="3330889" y="3877987"/>
            <a:ext cx="6522483" cy="1857753"/>
          </a:xfrm>
          <a:prstGeom prst="rect">
            <a:avLst/>
          </a:prstGeom>
          <a:noFill/>
        </p:spPr>
        <p:txBody>
          <a:bodyPr wrap="square" rtlCol="0">
            <a:spAutoFit/>
          </a:bodyPr>
          <a:lstStyle/>
          <a:p>
            <a:pPr>
              <a:lnSpc>
                <a:spcPct val="130000"/>
              </a:lnSpc>
            </a:pPr>
            <a:r>
              <a:rPr lang="zh-CN" altLang="en-US" dirty="0">
                <a:solidFill>
                  <a:srgbClr val="FF6C00"/>
                </a:solidFill>
                <a:latin typeface="Microsoft YaHei" panose="020B0503020204020204" pitchFamily="34" charset="-122"/>
                <a:ea typeface="Microsoft YaHei" panose="020B0503020204020204" pitchFamily="34" charset="-122"/>
              </a:rPr>
              <a:t>官方解释：</a:t>
            </a:r>
            <a:r>
              <a:rPr lang="zh-CN" altLang="en-US" dirty="0">
                <a:solidFill>
                  <a:srgbClr val="52555A"/>
                </a:solidFill>
                <a:latin typeface="Microsoft YaHei" panose="020B0503020204020204" pitchFamily="34" charset="-122"/>
                <a:ea typeface="Microsoft YaHei" panose="020B0503020204020204" pitchFamily="34" charset="-122"/>
              </a:rPr>
              <a:t>这个状态表示编辑老师已经开始对稿件做出决定，在某些期刊中这个决定结果可能需要得到几位编辑的共同确认。在某些情形下编辑在这个阶段可能会决定需要更多审稿意见并邀请更多的审稿人，同时稿件返回至较早前的状态：比如</a:t>
            </a:r>
            <a:r>
              <a:rPr lang="en-US" altLang="zh-CN" dirty="0">
                <a:solidFill>
                  <a:srgbClr val="52555A"/>
                </a:solidFill>
                <a:latin typeface="Microsoft YaHei" panose="020B0503020204020204" pitchFamily="34" charset="-122"/>
                <a:ea typeface="Microsoft YaHei" panose="020B0503020204020204" pitchFamily="34" charset="-122"/>
              </a:rPr>
              <a:t>Under Review</a:t>
            </a:r>
            <a:r>
              <a:rPr lang="zh-CN" altLang="en-US" dirty="0">
                <a:solidFill>
                  <a:srgbClr val="52555A"/>
                </a:solidFill>
                <a:latin typeface="Microsoft YaHei" panose="020B0503020204020204" pitchFamily="34" charset="-122"/>
                <a:ea typeface="Microsoft YaHei" panose="020B0503020204020204" pitchFamily="34" charset="-122"/>
              </a:rPr>
              <a:t>。</a:t>
            </a:r>
            <a:endParaRPr lang="en-US" altLang="zh-CN" dirty="0">
              <a:solidFill>
                <a:srgbClr val="52555A"/>
              </a:solidFill>
              <a:latin typeface="Microsoft YaHei" panose="020B0503020204020204" pitchFamily="34" charset="-122"/>
              <a:ea typeface="Microsoft YaHei" panose="020B0503020204020204" pitchFamily="34" charset="-122"/>
            </a:endParaRPr>
          </a:p>
        </p:txBody>
      </p:sp>
      <p:sp>
        <p:nvSpPr>
          <p:cNvPr id="23" name="TextBox 22">
            <a:extLst>
              <a:ext uri="{FF2B5EF4-FFF2-40B4-BE49-F238E27FC236}">
                <a16:creationId xmlns:a16="http://schemas.microsoft.com/office/drawing/2014/main" id="{68B82D40-50AB-EFAA-1F78-8BB52A83FB13}"/>
              </a:ext>
            </a:extLst>
          </p:cNvPr>
          <p:cNvSpPr txBox="1"/>
          <p:nvPr/>
        </p:nvSpPr>
        <p:spPr>
          <a:xfrm>
            <a:off x="2948774" y="1733450"/>
            <a:ext cx="4892686" cy="461665"/>
          </a:xfrm>
          <a:prstGeom prst="rect">
            <a:avLst/>
          </a:prstGeom>
          <a:noFill/>
        </p:spPr>
        <p:txBody>
          <a:bodyPr wrap="none" rtlCol="0">
            <a:spAutoFit/>
          </a:bodyPr>
          <a:lstStyle/>
          <a:p>
            <a:r>
              <a:rPr lang="zh-CN" altLang="en-US" sz="2400" dirty="0">
                <a:solidFill>
                  <a:srgbClr val="52555A"/>
                </a:solidFill>
                <a:latin typeface="Microsoft YaHei" panose="020B0503020204020204" pitchFamily="34" charset="-122"/>
                <a:ea typeface="Microsoft YaHei" panose="020B0503020204020204" pitchFamily="34" charset="-122"/>
              </a:rPr>
              <a:t>有作者宝宝说这就像是拆 </a:t>
            </a:r>
            <a:r>
              <a:rPr lang="zh-CN" altLang="en-US" sz="2400" dirty="0">
                <a:solidFill>
                  <a:srgbClr val="FF6C00"/>
                </a:solidFill>
                <a:latin typeface="Microsoft YaHei" panose="020B0503020204020204" pitchFamily="34" charset="-122"/>
                <a:ea typeface="Microsoft YaHei" panose="020B0503020204020204" pitchFamily="34" charset="-122"/>
              </a:rPr>
              <a:t>“盲盒”</a:t>
            </a:r>
            <a:endParaRPr lang="en-US" sz="2400" dirty="0">
              <a:solidFill>
                <a:srgbClr val="FF6C00"/>
              </a:solidFill>
              <a:latin typeface="Microsoft YaHei" panose="020B0503020204020204" pitchFamily="34" charset="-122"/>
              <a:ea typeface="Microsoft YaHei" panose="020B0503020204020204" pitchFamily="34" charset="-122"/>
            </a:endParaRPr>
          </a:p>
        </p:txBody>
      </p:sp>
      <p:sp>
        <p:nvSpPr>
          <p:cNvPr id="25" name="TextBox 24">
            <a:extLst>
              <a:ext uri="{FF2B5EF4-FFF2-40B4-BE49-F238E27FC236}">
                <a16:creationId xmlns:a16="http://schemas.microsoft.com/office/drawing/2014/main" id="{8D597B3C-DF25-6C99-936F-E05FFD36CBB6}"/>
              </a:ext>
            </a:extLst>
          </p:cNvPr>
          <p:cNvSpPr txBox="1"/>
          <p:nvPr/>
        </p:nvSpPr>
        <p:spPr>
          <a:xfrm>
            <a:off x="3330889" y="3244952"/>
            <a:ext cx="4892685" cy="461665"/>
          </a:xfrm>
          <a:prstGeom prst="rect">
            <a:avLst/>
          </a:prstGeom>
          <a:noFill/>
        </p:spPr>
        <p:txBody>
          <a:bodyPr wrap="square" rtlCol="0">
            <a:spAutoFit/>
          </a:bodyPr>
          <a:lstStyle/>
          <a:p>
            <a:r>
              <a:rPr lang="zh-CN" altLang="en-US" sz="2400" dirty="0">
                <a:solidFill>
                  <a:srgbClr val="52555A"/>
                </a:solidFill>
                <a:latin typeface="Microsoft YaHei" panose="020B0503020204020204" pitchFamily="34" charset="-122"/>
                <a:ea typeface="Microsoft YaHei" panose="020B0503020204020204" pitchFamily="34" charset="-122"/>
              </a:rPr>
              <a:t>这个状态是什么意思呢？</a:t>
            </a:r>
            <a:endParaRPr lang="en-US" sz="2400" dirty="0">
              <a:solidFill>
                <a:srgbClr val="FF6C00"/>
              </a:solidFill>
              <a:latin typeface="Microsoft YaHei" panose="020B0503020204020204" pitchFamily="34" charset="-122"/>
              <a:ea typeface="Microsoft YaHei" panose="020B0503020204020204" pitchFamily="34" charset="-122"/>
            </a:endParaRPr>
          </a:p>
        </p:txBody>
      </p:sp>
      <p:sp>
        <p:nvSpPr>
          <p:cNvPr id="29" name="Text Placeholder 28">
            <a:extLst>
              <a:ext uri="{FF2B5EF4-FFF2-40B4-BE49-F238E27FC236}">
                <a16:creationId xmlns:a16="http://schemas.microsoft.com/office/drawing/2014/main" id="{4AA2213A-49F5-9E50-17A1-903512EBBDBB}"/>
              </a:ext>
            </a:extLst>
          </p:cNvPr>
          <p:cNvSpPr>
            <a:spLocks noGrp="1"/>
          </p:cNvSpPr>
          <p:nvPr>
            <p:ph type="body" sz="quarter" idx="13"/>
          </p:nvPr>
        </p:nvSpPr>
        <p:spPr/>
        <p:txBody>
          <a:bodyPr/>
          <a:lstStyle/>
          <a:p>
            <a:endParaRPr lang="en-US"/>
          </a:p>
        </p:txBody>
      </p:sp>
      <p:sp>
        <p:nvSpPr>
          <p:cNvPr id="30" name="TextBox 29">
            <a:extLst>
              <a:ext uri="{FF2B5EF4-FFF2-40B4-BE49-F238E27FC236}">
                <a16:creationId xmlns:a16="http://schemas.microsoft.com/office/drawing/2014/main" id="{3C093F6B-20C3-E446-BC27-9BD14C38F4CF}"/>
              </a:ext>
            </a:extLst>
          </p:cNvPr>
          <p:cNvSpPr txBox="1"/>
          <p:nvPr/>
        </p:nvSpPr>
        <p:spPr>
          <a:xfrm rot="21015491">
            <a:off x="266292" y="5219011"/>
            <a:ext cx="2949670" cy="461665"/>
          </a:xfrm>
          <a:prstGeom prst="rect">
            <a:avLst/>
          </a:prstGeom>
          <a:noFill/>
        </p:spPr>
        <p:txBody>
          <a:bodyPr wrap="square" rtlCol="0">
            <a:spAutoFit/>
          </a:bodyPr>
          <a:lstStyle/>
          <a:p>
            <a:r>
              <a:rPr lang="zh-CN" altLang="en-US" sz="2400" dirty="0">
                <a:solidFill>
                  <a:srgbClr val="FF6C00"/>
                </a:solidFill>
                <a:latin typeface="Microsoft YaHei" panose="020B0503020204020204" pitchFamily="34" charset="-122"/>
                <a:ea typeface="Microsoft YaHei" panose="020B0503020204020204" pitchFamily="34" charset="-122"/>
              </a:rPr>
              <a:t>老师，你在说什么？</a:t>
            </a:r>
            <a:endParaRPr lang="en-US" sz="2400" dirty="0">
              <a:solidFill>
                <a:srgbClr val="52555A"/>
              </a:solidFill>
              <a:latin typeface="Microsoft YaHei" panose="020B0503020204020204" pitchFamily="34" charset="-122"/>
              <a:ea typeface="Microsoft YaHei" panose="020B0503020204020204" pitchFamily="34" charset="-122"/>
            </a:endParaRPr>
          </a:p>
        </p:txBody>
      </p:sp>
      <p:pic>
        <p:nvPicPr>
          <p:cNvPr id="3" name="Picture 2" descr="A cartoon of a person&#10;&#10;Description automatically generated">
            <a:extLst>
              <a:ext uri="{FF2B5EF4-FFF2-40B4-BE49-F238E27FC236}">
                <a16:creationId xmlns:a16="http://schemas.microsoft.com/office/drawing/2014/main" id="{4A398EB1-7845-A025-33E8-86618B946632}"/>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272" t="12889" r="63250" b="14222"/>
          <a:stretch>
            <a:fillRect/>
          </a:stretch>
        </p:blipFill>
        <p:spPr>
          <a:xfrm>
            <a:off x="709574" y="3516543"/>
            <a:ext cx="1502553" cy="1736420"/>
          </a:xfrm>
          <a:custGeom>
            <a:avLst/>
            <a:gdLst>
              <a:gd name="connsiteX0" fmla="*/ 0 w 4325473"/>
              <a:gd name="connsiteY0" fmla="*/ 0 h 4998720"/>
              <a:gd name="connsiteX1" fmla="*/ 4325473 w 4325473"/>
              <a:gd name="connsiteY1" fmla="*/ 0 h 4998720"/>
              <a:gd name="connsiteX2" fmla="*/ 4325473 w 4325473"/>
              <a:gd name="connsiteY2" fmla="*/ 4998720 h 4998720"/>
              <a:gd name="connsiteX3" fmla="*/ 0 w 4325473"/>
              <a:gd name="connsiteY3" fmla="*/ 4998720 h 4998720"/>
            </a:gdLst>
            <a:ahLst/>
            <a:cxnLst>
              <a:cxn ang="0">
                <a:pos x="connsiteX0" y="connsiteY0"/>
              </a:cxn>
              <a:cxn ang="0">
                <a:pos x="connsiteX1" y="connsiteY1"/>
              </a:cxn>
              <a:cxn ang="0">
                <a:pos x="connsiteX2" y="connsiteY2"/>
              </a:cxn>
              <a:cxn ang="0">
                <a:pos x="connsiteX3" y="connsiteY3"/>
              </a:cxn>
            </a:cxnLst>
            <a:rect l="l" t="t" r="r" b="b"/>
            <a:pathLst>
              <a:path w="4325473" h="4998720">
                <a:moveTo>
                  <a:pt x="0" y="0"/>
                </a:moveTo>
                <a:lnTo>
                  <a:pt x="4325473" y="0"/>
                </a:lnTo>
                <a:lnTo>
                  <a:pt x="4325473" y="4998720"/>
                </a:lnTo>
                <a:lnTo>
                  <a:pt x="0" y="4998720"/>
                </a:lnTo>
                <a:close/>
              </a:path>
            </a:pathLst>
          </a:custGeom>
        </p:spPr>
      </p:pic>
      <p:sp>
        <p:nvSpPr>
          <p:cNvPr id="15" name="Rectangle: Rounded Corners 14">
            <a:extLst>
              <a:ext uri="{FF2B5EF4-FFF2-40B4-BE49-F238E27FC236}">
                <a16:creationId xmlns:a16="http://schemas.microsoft.com/office/drawing/2014/main" id="{DEDE9078-86D8-6CDC-EF7A-DF6A11ACE18D}"/>
              </a:ext>
            </a:extLst>
          </p:cNvPr>
          <p:cNvSpPr/>
          <p:nvPr/>
        </p:nvSpPr>
        <p:spPr>
          <a:xfrm>
            <a:off x="3116860" y="3087244"/>
            <a:ext cx="6863013" cy="283965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A orange box with white lines&#10;&#10;Description automatically generated">
            <a:extLst>
              <a:ext uri="{FF2B5EF4-FFF2-40B4-BE49-F238E27FC236}">
                <a16:creationId xmlns:a16="http://schemas.microsoft.com/office/drawing/2014/main" id="{10EE6E7B-439A-A790-6200-6B62F9220B3E}"/>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552" t="376" r="22845" b="12446"/>
          <a:stretch>
            <a:fillRect/>
          </a:stretch>
        </p:blipFill>
        <p:spPr>
          <a:xfrm>
            <a:off x="7118644" y="231343"/>
            <a:ext cx="4571980" cy="2927924"/>
          </a:xfrm>
          <a:custGeom>
            <a:avLst/>
            <a:gdLst>
              <a:gd name="connsiteX0" fmla="*/ 0 w 6223819"/>
              <a:gd name="connsiteY0" fmla="*/ 0 h 3985772"/>
              <a:gd name="connsiteX1" fmla="*/ 6223819 w 6223819"/>
              <a:gd name="connsiteY1" fmla="*/ 0 h 3985772"/>
              <a:gd name="connsiteX2" fmla="*/ 6223819 w 6223819"/>
              <a:gd name="connsiteY2" fmla="*/ 3985772 h 3985772"/>
              <a:gd name="connsiteX3" fmla="*/ 0 w 6223819"/>
              <a:gd name="connsiteY3" fmla="*/ 3985772 h 3985772"/>
            </a:gdLst>
            <a:ahLst/>
            <a:cxnLst>
              <a:cxn ang="0">
                <a:pos x="connsiteX0" y="connsiteY0"/>
              </a:cxn>
              <a:cxn ang="0">
                <a:pos x="connsiteX1" y="connsiteY1"/>
              </a:cxn>
              <a:cxn ang="0">
                <a:pos x="connsiteX2" y="connsiteY2"/>
              </a:cxn>
              <a:cxn ang="0">
                <a:pos x="connsiteX3" y="connsiteY3"/>
              </a:cxn>
            </a:cxnLst>
            <a:rect l="l" t="t" r="r" b="b"/>
            <a:pathLst>
              <a:path w="6223819" h="3985772">
                <a:moveTo>
                  <a:pt x="0" y="0"/>
                </a:moveTo>
                <a:lnTo>
                  <a:pt x="6223819" y="0"/>
                </a:lnTo>
                <a:lnTo>
                  <a:pt x="6223819" y="3985772"/>
                </a:lnTo>
                <a:lnTo>
                  <a:pt x="0" y="3985772"/>
                </a:lnTo>
                <a:close/>
              </a:path>
            </a:pathLst>
          </a:custGeom>
        </p:spPr>
      </p:pic>
      <p:pic>
        <p:nvPicPr>
          <p:cNvPr id="2115" name="Audio 2114">
            <a:hlinkClick r:id="" action="ppaction://media"/>
            <a:extLst>
              <a:ext uri="{FF2B5EF4-FFF2-40B4-BE49-F238E27FC236}">
                <a16:creationId xmlns:a16="http://schemas.microsoft.com/office/drawing/2014/main" id="{6A2DBDD1-3B57-D709-316B-9C5F07D365DA}"/>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9046386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5488">
        <p159:morph option="byObject"/>
      </p:transition>
    </mc:Choice>
    <mc:Fallback>
      <p:transition spd="slow" advTm="454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15"/>
                                        </p:tgtEl>
                                      </p:cBhvr>
                                    </p:cmd>
                                  </p:childTnLst>
                                </p:cTn>
                              </p:par>
                              <p:par>
                                <p:cTn id="7" presetID="6" presetClass="emph" presetSubtype="0" fill="hold" nodeType="withEffect">
                                  <p:stCondLst>
                                    <p:cond delay="0"/>
                                  </p:stCondLst>
                                  <p:childTnLst>
                                    <p:animScale>
                                      <p:cBhvr>
                                        <p:cTn id="8" dur="1000" fill="hold"/>
                                        <p:tgtEl>
                                          <p:spTgt spid="4"/>
                                        </p:tgtEl>
                                      </p:cBhvr>
                                      <p:by x="150000" y="150000"/>
                                    </p:animScale>
                                  </p:childTnLst>
                                </p:cTn>
                              </p:par>
                              <p:par>
                                <p:cTn id="9" presetID="22" presetClass="entr" presetSubtype="8"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type="lt">
                                    <p:tmAbs val="0"/>
                                  </p:iterate>
                                  <p:childTnLst>
                                    <p:set>
                                      <p:cBhvr>
                                        <p:cTn id="19" dur="1" fill="hold">
                                          <p:stCondLst>
                                            <p:cond delay="0"/>
                                          </p:stCondLst>
                                        </p:cTn>
                                        <p:tgtEl>
                                          <p:spTgt spid="25">
                                            <p:txEl>
                                              <p:pRg st="0" end="0"/>
                                            </p:txEl>
                                          </p:spTgt>
                                        </p:tgtEl>
                                        <p:attrNameLst>
                                          <p:attrName>style.visibility</p:attrName>
                                        </p:attrNameLst>
                                      </p:cBhvr>
                                      <p:to>
                                        <p:strVal val="visible"/>
                                      </p:to>
                                    </p:set>
                                  </p:childTnLst>
                                </p:cTn>
                              </p:par>
                            </p:childTnLst>
                          </p:cTn>
                        </p:par>
                        <p:par>
                          <p:cTn id="20" fill="hold">
                            <p:stCondLst>
                              <p:cond delay="0"/>
                            </p:stCondLst>
                            <p:childTnLst>
                              <p:par>
                                <p:cTn id="21" presetID="34" presetClass="emph" presetSubtype="0" fill="hold" nodeType="afterEffect">
                                  <p:stCondLst>
                                    <p:cond delay="0"/>
                                  </p:stCondLst>
                                  <p:iterate type="lt">
                                    <p:tmPct val="10000"/>
                                  </p:iterate>
                                  <p:childTnLst>
                                    <p:animMotion origin="layout" path="M 5E-6 -1.48148E-6 L 5E-6 -0.07222 " pathEditMode="relative" rAng="0" ptsTypes="AA">
                                      <p:cBhvr>
                                        <p:cTn id="22" dur="250" accel="50000" decel="50000" autoRev="1" fill="hold">
                                          <p:stCondLst>
                                            <p:cond delay="0"/>
                                          </p:stCondLst>
                                        </p:cTn>
                                        <p:tgtEl>
                                          <p:spTgt spid="25">
                                            <p:txEl>
                                              <p:pRg st="0" end="0"/>
                                            </p:txEl>
                                          </p:spTgt>
                                        </p:tgtEl>
                                        <p:attrNameLst>
                                          <p:attrName>ppt_x</p:attrName>
                                          <p:attrName>ppt_y</p:attrName>
                                        </p:attrNameLst>
                                      </p:cBhvr>
                                      <p:rCtr x="0" y="-3611"/>
                                    </p:animMotion>
                                    <p:animRot by="1500000">
                                      <p:cBhvr>
                                        <p:cTn id="23" dur="125" fill="hold">
                                          <p:stCondLst>
                                            <p:cond delay="0"/>
                                          </p:stCondLst>
                                        </p:cTn>
                                        <p:tgtEl>
                                          <p:spTgt spid="25">
                                            <p:txEl>
                                              <p:pRg st="0" end="0"/>
                                            </p:txEl>
                                          </p:spTgt>
                                        </p:tgtEl>
                                        <p:attrNameLst>
                                          <p:attrName>r</p:attrName>
                                        </p:attrNameLst>
                                      </p:cBhvr>
                                    </p:animRot>
                                    <p:animRot by="-1500000">
                                      <p:cBhvr>
                                        <p:cTn id="24" dur="125" fill="hold">
                                          <p:stCondLst>
                                            <p:cond delay="125"/>
                                          </p:stCondLst>
                                        </p:cTn>
                                        <p:tgtEl>
                                          <p:spTgt spid="25">
                                            <p:txEl>
                                              <p:pRg st="0" end="0"/>
                                            </p:txEl>
                                          </p:spTgt>
                                        </p:tgtEl>
                                        <p:attrNameLst>
                                          <p:attrName>r</p:attrName>
                                        </p:attrNameLst>
                                      </p:cBhvr>
                                    </p:animRot>
                                    <p:animRot by="-1500000">
                                      <p:cBhvr>
                                        <p:cTn id="25" dur="125" fill="hold">
                                          <p:stCondLst>
                                            <p:cond delay="250"/>
                                          </p:stCondLst>
                                        </p:cTn>
                                        <p:tgtEl>
                                          <p:spTgt spid="25">
                                            <p:txEl>
                                              <p:pRg st="0" end="0"/>
                                            </p:txEl>
                                          </p:spTgt>
                                        </p:tgtEl>
                                        <p:attrNameLst>
                                          <p:attrName>r</p:attrName>
                                        </p:attrNameLst>
                                      </p:cBhvr>
                                    </p:animRot>
                                    <p:animRot by="1500000">
                                      <p:cBhvr>
                                        <p:cTn id="26" dur="125" fill="hold">
                                          <p:stCondLst>
                                            <p:cond delay="375"/>
                                          </p:stCondLst>
                                        </p:cTn>
                                        <p:tgtEl>
                                          <p:spTgt spid="25">
                                            <p:txEl>
                                              <p:pRg st="0" end="0"/>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par>
                          <p:cTn id="35" fill="hold">
                            <p:stCondLst>
                              <p:cond delay="0"/>
                            </p:stCondLst>
                            <p:childTnLst>
                              <p:par>
                                <p:cTn id="36" presetID="21" presetClass="emph" presetSubtype="0" fill="hold" grpId="0" nodeType="afterEffect">
                                  <p:stCondLst>
                                    <p:cond delay="0"/>
                                  </p:stCondLst>
                                  <p:childTnLst>
                                    <p:animClr clrSpc="hsl" dir="cw">
                                      <p:cBhvr override="childStyle">
                                        <p:cTn id="37" dur="500" fill="hold"/>
                                        <p:tgtEl>
                                          <p:spTgt spid="30"/>
                                        </p:tgtEl>
                                        <p:attrNameLst>
                                          <p:attrName>style.color</p:attrName>
                                        </p:attrNameLst>
                                      </p:cBhvr>
                                      <p:by>
                                        <p:hsl h="7200000" s="0" l="0"/>
                                      </p:by>
                                    </p:animClr>
                                    <p:animClr clrSpc="hsl" dir="cw">
                                      <p:cBhvr>
                                        <p:cTn id="38" dur="500" fill="hold"/>
                                        <p:tgtEl>
                                          <p:spTgt spid="30"/>
                                        </p:tgtEl>
                                        <p:attrNameLst>
                                          <p:attrName>fillcolor</p:attrName>
                                        </p:attrNameLst>
                                      </p:cBhvr>
                                      <p:by>
                                        <p:hsl h="7200000" s="0" l="0"/>
                                      </p:by>
                                    </p:animClr>
                                    <p:animClr clrSpc="hsl" dir="cw">
                                      <p:cBhvr>
                                        <p:cTn id="39" dur="500" fill="hold"/>
                                        <p:tgtEl>
                                          <p:spTgt spid="30"/>
                                        </p:tgtEl>
                                        <p:attrNameLst>
                                          <p:attrName>stroke.color</p:attrName>
                                        </p:attrNameLst>
                                      </p:cBhvr>
                                      <p:by>
                                        <p:hsl h="7200000" s="0" l="0"/>
                                      </p:by>
                                    </p:animClr>
                                    <p:set>
                                      <p:cBhvr>
                                        <p:cTn id="40"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1"/>
                                      </p:to>
                                    </p:animClr>
                                  </p:sub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2115"/>
                </p:tgtEl>
              </p:cMediaNode>
            </p:audio>
          </p:childTnLst>
        </p:cTn>
      </p:par>
    </p:tnLst>
    <p:bldLst>
      <p:bldP spid="21" grpId="0"/>
      <p:bldP spid="23" grpId="0"/>
      <p:bldP spid="25" grpId="0" build="allAtOnce"/>
      <p:bldP spid="30" grpId="0"/>
      <p:bldP spid="30" grpId="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8" name="Rectangle 2157">
            <a:extLst>
              <a:ext uri="{FF2B5EF4-FFF2-40B4-BE49-F238E27FC236}">
                <a16:creationId xmlns:a16="http://schemas.microsoft.com/office/drawing/2014/main" id="{2B4D0990-800E-2BE7-F046-B351C3C74E4B}"/>
              </a:ext>
            </a:extLst>
          </p:cNvPr>
          <p:cNvSpPr/>
          <p:nvPr/>
        </p:nvSpPr>
        <p:spPr>
          <a:xfrm>
            <a:off x="0" y="183305"/>
            <a:ext cx="3116860" cy="658016"/>
          </a:xfrm>
          <a:prstGeom prst="rect">
            <a:avLst/>
          </a:prstGeom>
          <a:solidFill>
            <a:srgbClr val="FF6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icrosoft YaHei" panose="020B0503020204020204" pitchFamily="34" charset="-122"/>
                <a:ea typeface="Microsoft YaHei" panose="020B0503020204020204" pitchFamily="34" charset="-122"/>
              </a:rPr>
              <a:t>DECISION</a:t>
            </a:r>
          </a:p>
        </p:txBody>
      </p:sp>
      <p:grpSp>
        <p:nvGrpSpPr>
          <p:cNvPr id="4" name="Group 3">
            <a:extLst>
              <a:ext uri="{FF2B5EF4-FFF2-40B4-BE49-F238E27FC236}">
                <a16:creationId xmlns:a16="http://schemas.microsoft.com/office/drawing/2014/main" id="{09D7053B-CF9D-F646-709F-514262B34B63}"/>
              </a:ext>
            </a:extLst>
          </p:cNvPr>
          <p:cNvGrpSpPr/>
          <p:nvPr/>
        </p:nvGrpSpPr>
        <p:grpSpPr>
          <a:xfrm>
            <a:off x="941263" y="1418800"/>
            <a:ext cx="1502552" cy="1482708"/>
            <a:chOff x="2012135" y="3775483"/>
            <a:chExt cx="1665554" cy="1794985"/>
          </a:xfrm>
        </p:grpSpPr>
        <p:sp>
          <p:nvSpPr>
            <p:cNvPr id="5" name="任意多边形 47">
              <a:extLst>
                <a:ext uri="{FF2B5EF4-FFF2-40B4-BE49-F238E27FC236}">
                  <a16:creationId xmlns:a16="http://schemas.microsoft.com/office/drawing/2014/main" id="{C9310342-0FF5-0CA8-683D-A88F6C0C8DC6}"/>
                </a:ext>
              </a:extLst>
            </p:cNvPr>
            <p:cNvSpPr/>
            <p:nvPr/>
          </p:nvSpPr>
          <p:spPr>
            <a:xfrm rot="10800000">
              <a:off x="2012135" y="3775483"/>
              <a:ext cx="1665554" cy="1794985"/>
            </a:xfrm>
            <a:custGeom>
              <a:avLst/>
              <a:gdLst>
                <a:gd name="connsiteX0" fmla="*/ 1184679 w 2369358"/>
                <a:gd name="connsiteY0" fmla="*/ 0 h 2553482"/>
                <a:gd name="connsiteX1" fmla="*/ 2369358 w 2369358"/>
                <a:gd name="connsiteY1" fmla="*/ 1184679 h 2553482"/>
                <a:gd name="connsiteX2" fmla="*/ 1423433 w 2369358"/>
                <a:gd name="connsiteY2" fmla="*/ 2345290 h 2553482"/>
                <a:gd name="connsiteX3" fmla="*/ 1321945 w 2369358"/>
                <a:gd name="connsiteY3" fmla="*/ 2360779 h 2553482"/>
                <a:gd name="connsiteX4" fmla="*/ 1223444 w 2369358"/>
                <a:gd name="connsiteY4" fmla="*/ 2553482 h 2553482"/>
                <a:gd name="connsiteX5" fmla="*/ 1132988 w 2369358"/>
                <a:gd name="connsiteY5" fmla="*/ 2366748 h 2553482"/>
                <a:gd name="connsiteX6" fmla="*/ 1063553 w 2369358"/>
                <a:gd name="connsiteY6" fmla="*/ 2363242 h 2553482"/>
                <a:gd name="connsiteX7" fmla="*/ 0 w 2369358"/>
                <a:gd name="connsiteY7" fmla="*/ 1184679 h 2553482"/>
                <a:gd name="connsiteX8" fmla="*/ 1184679 w 2369358"/>
                <a:gd name="connsiteY8" fmla="*/ 0 h 255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358" h="2553482">
                  <a:moveTo>
                    <a:pt x="1184679" y="0"/>
                  </a:moveTo>
                  <a:cubicBezTo>
                    <a:pt x="1838959" y="0"/>
                    <a:pt x="2369358" y="530399"/>
                    <a:pt x="2369358" y="1184679"/>
                  </a:cubicBezTo>
                  <a:cubicBezTo>
                    <a:pt x="2369358" y="1757174"/>
                    <a:pt x="1963272" y="2234823"/>
                    <a:pt x="1423433" y="2345290"/>
                  </a:cubicBezTo>
                  <a:lnTo>
                    <a:pt x="1321945" y="2360779"/>
                  </a:lnTo>
                  <a:lnTo>
                    <a:pt x="1223444" y="2553482"/>
                  </a:lnTo>
                  <a:lnTo>
                    <a:pt x="1132988" y="2366748"/>
                  </a:lnTo>
                  <a:lnTo>
                    <a:pt x="1063553" y="2363242"/>
                  </a:lnTo>
                  <a:cubicBezTo>
                    <a:pt x="466171" y="2302574"/>
                    <a:pt x="0" y="1798067"/>
                    <a:pt x="0" y="1184679"/>
                  </a:cubicBezTo>
                  <a:cubicBezTo>
                    <a:pt x="0" y="530399"/>
                    <a:pt x="530399" y="0"/>
                    <a:pt x="1184679" y="0"/>
                  </a:cubicBezTo>
                  <a:close/>
                </a:path>
              </a:pathLst>
            </a:custGeom>
            <a:solidFill>
              <a:srgbClr val="0C7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Microsoft YaHei" panose="020B0503020204020204" pitchFamily="34" charset="-122"/>
                <a:ea typeface="Microsoft YaHei" panose="020B0503020204020204" pitchFamily="34" charset="-122"/>
              </a:endParaRPr>
            </a:p>
          </p:txBody>
        </p:sp>
        <p:sp>
          <p:nvSpPr>
            <p:cNvPr id="14" name="文本框 59">
              <a:extLst>
                <a:ext uri="{FF2B5EF4-FFF2-40B4-BE49-F238E27FC236}">
                  <a16:creationId xmlns:a16="http://schemas.microsoft.com/office/drawing/2014/main" id="{791E5BCA-21F8-AA7B-E40E-BF5E2CD789AA}"/>
                </a:ext>
              </a:extLst>
            </p:cNvPr>
            <p:cNvSpPr txBox="1"/>
            <p:nvPr/>
          </p:nvSpPr>
          <p:spPr>
            <a:xfrm>
              <a:off x="2173228" y="4258861"/>
              <a:ext cx="1372933" cy="894236"/>
            </a:xfrm>
            <a:prstGeom prst="rect">
              <a:avLst/>
            </a:prstGeom>
            <a:noFill/>
          </p:spPr>
          <p:txBody>
            <a:bodyPr wrap="square" rtlCol="0">
              <a:spAutoFit/>
            </a:bodyPr>
            <a:lstStyle/>
            <a:p>
              <a:pPr algn="ctr"/>
              <a:r>
                <a:rPr lang="en-US" altLang="zh-CN" sz="1400" b="1" dirty="0">
                  <a:solidFill>
                    <a:schemeClr val="bg1"/>
                  </a:solidFill>
                  <a:latin typeface="Microsoft YaHei" panose="020B0503020204020204" pitchFamily="34" charset="-122"/>
                  <a:ea typeface="Microsoft YaHei" panose="020B0503020204020204" pitchFamily="34" charset="-122"/>
                </a:rPr>
                <a:t>DECISION </a:t>
              </a:r>
            </a:p>
            <a:p>
              <a:pPr algn="ctr"/>
              <a:r>
                <a:rPr lang="en-US" altLang="zh-CN" sz="1400" b="1" dirty="0">
                  <a:solidFill>
                    <a:schemeClr val="bg1"/>
                  </a:solidFill>
                  <a:latin typeface="Microsoft YaHei" panose="020B0503020204020204" pitchFamily="34" charset="-122"/>
                  <a:ea typeface="Microsoft YaHei" panose="020B0503020204020204" pitchFamily="34" charset="-122"/>
                </a:rPr>
                <a:t>IN PROCESS</a:t>
              </a:r>
              <a:endParaRPr lang="zh-CN" altLang="en-US" b="1" dirty="0">
                <a:latin typeface="Microsoft YaHei" panose="020B0503020204020204" pitchFamily="34" charset="-122"/>
                <a:ea typeface="Microsoft YaHei" panose="020B0503020204020204" pitchFamily="34" charset="-122"/>
              </a:endParaRPr>
            </a:p>
          </p:txBody>
        </p:sp>
      </p:grpSp>
      <p:sp>
        <p:nvSpPr>
          <p:cNvPr id="25" name="TextBox 24">
            <a:extLst>
              <a:ext uri="{FF2B5EF4-FFF2-40B4-BE49-F238E27FC236}">
                <a16:creationId xmlns:a16="http://schemas.microsoft.com/office/drawing/2014/main" id="{8D597B3C-DF25-6C99-936F-E05FFD36CBB6}"/>
              </a:ext>
            </a:extLst>
          </p:cNvPr>
          <p:cNvSpPr txBox="1"/>
          <p:nvPr/>
        </p:nvSpPr>
        <p:spPr>
          <a:xfrm>
            <a:off x="3344358" y="1305984"/>
            <a:ext cx="4185761" cy="461665"/>
          </a:xfrm>
          <a:prstGeom prst="rect">
            <a:avLst/>
          </a:prstGeom>
          <a:noFill/>
        </p:spPr>
        <p:txBody>
          <a:bodyPr wrap="none" rtlCol="0">
            <a:spAutoFit/>
          </a:bodyPr>
          <a:lstStyle/>
          <a:p>
            <a:r>
              <a:rPr lang="zh-CN" altLang="en-US" sz="2400" dirty="0">
                <a:solidFill>
                  <a:srgbClr val="52555A"/>
                </a:solidFill>
                <a:latin typeface="Microsoft YaHei" panose="020B0503020204020204" pitchFamily="34" charset="-122"/>
                <a:ea typeface="Microsoft YaHei" panose="020B0503020204020204" pitchFamily="34" charset="-122"/>
              </a:rPr>
              <a:t>这个状态到底是啥个意思呢？</a:t>
            </a:r>
            <a:endParaRPr lang="en-US" sz="2400" dirty="0">
              <a:solidFill>
                <a:srgbClr val="FF6C00"/>
              </a:solidFill>
              <a:latin typeface="Microsoft YaHei" panose="020B0503020204020204" pitchFamily="34" charset="-122"/>
              <a:ea typeface="Microsoft YaHei" panose="020B0503020204020204" pitchFamily="34" charset="-122"/>
            </a:endParaRPr>
          </a:p>
        </p:txBody>
      </p:sp>
      <p:sp>
        <p:nvSpPr>
          <p:cNvPr id="29" name="Text Placeholder 28">
            <a:extLst>
              <a:ext uri="{FF2B5EF4-FFF2-40B4-BE49-F238E27FC236}">
                <a16:creationId xmlns:a16="http://schemas.microsoft.com/office/drawing/2014/main" id="{4AA2213A-49F5-9E50-17A1-903512EBBDBB}"/>
              </a:ext>
            </a:extLst>
          </p:cNvPr>
          <p:cNvSpPr>
            <a:spLocks noGrp="1"/>
          </p:cNvSpPr>
          <p:nvPr>
            <p:ph type="body" sz="quarter" idx="13"/>
          </p:nvPr>
        </p:nvSpPr>
        <p:spPr/>
        <p:txBody>
          <a:bodyPr/>
          <a:lstStyle/>
          <a:p>
            <a:endParaRPr lang="en-US"/>
          </a:p>
        </p:txBody>
      </p:sp>
      <p:sp>
        <p:nvSpPr>
          <p:cNvPr id="3" name="TextBox 2">
            <a:extLst>
              <a:ext uri="{FF2B5EF4-FFF2-40B4-BE49-F238E27FC236}">
                <a16:creationId xmlns:a16="http://schemas.microsoft.com/office/drawing/2014/main" id="{7DB2BAF1-EB4E-5562-B654-6EB01717C22E}"/>
              </a:ext>
            </a:extLst>
          </p:cNvPr>
          <p:cNvSpPr txBox="1"/>
          <p:nvPr/>
        </p:nvSpPr>
        <p:spPr>
          <a:xfrm>
            <a:off x="3340170" y="3370448"/>
            <a:ext cx="6522483" cy="738664"/>
          </a:xfrm>
          <a:prstGeom prst="rect">
            <a:avLst/>
          </a:prstGeom>
          <a:noFill/>
        </p:spPr>
        <p:txBody>
          <a:bodyPr wrap="square" rtlCol="0">
            <a:spAutoFit/>
          </a:bodyPr>
          <a:lstStyle/>
          <a:p>
            <a:r>
              <a:rPr lang="zh-CN" altLang="en-US" sz="2400" dirty="0">
                <a:solidFill>
                  <a:srgbClr val="FF6C00"/>
                </a:solidFill>
                <a:latin typeface="Microsoft YaHei" panose="020B0503020204020204" pitchFamily="34" charset="-122"/>
                <a:ea typeface="Microsoft YaHei" panose="020B0503020204020204" pitchFamily="34" charset="-122"/>
              </a:rPr>
              <a:t>马上啦：</a:t>
            </a:r>
            <a:r>
              <a:rPr lang="zh-CN" altLang="en-US" dirty="0">
                <a:solidFill>
                  <a:srgbClr val="52555A"/>
                </a:solidFill>
                <a:latin typeface="Microsoft YaHei" panose="020B0503020204020204" pitchFamily="34" charset="-122"/>
                <a:ea typeface="Microsoft YaHei" panose="020B0503020204020204" pitchFamily="34" charset="-122"/>
              </a:rPr>
              <a:t>编辑老师已经在干活啦，一般在</a:t>
            </a:r>
            <a:r>
              <a:rPr lang="en-US" altLang="zh-CN" dirty="0">
                <a:solidFill>
                  <a:srgbClr val="FF6C00"/>
                </a:solidFill>
                <a:latin typeface="Microsoft YaHei" panose="020B0503020204020204" pitchFamily="34" charset="-122"/>
                <a:ea typeface="Microsoft YaHei" panose="020B0503020204020204" pitchFamily="34" charset="-122"/>
              </a:rPr>
              <a:t>2</a:t>
            </a:r>
            <a:r>
              <a:rPr lang="zh-CN" altLang="en-US" dirty="0">
                <a:solidFill>
                  <a:srgbClr val="FF6C00"/>
                </a:solidFill>
                <a:latin typeface="Microsoft YaHei" panose="020B0503020204020204" pitchFamily="34" charset="-122"/>
                <a:ea typeface="Microsoft YaHei" panose="020B0503020204020204" pitchFamily="34" charset="-122"/>
              </a:rPr>
              <a:t>周</a:t>
            </a:r>
            <a:r>
              <a:rPr lang="zh-CN" altLang="en-US" dirty="0">
                <a:solidFill>
                  <a:srgbClr val="52555A"/>
                </a:solidFill>
                <a:latin typeface="Microsoft YaHei" panose="020B0503020204020204" pitchFamily="34" charset="-122"/>
                <a:ea typeface="Microsoft YaHei" panose="020B0503020204020204" pitchFamily="34" charset="-122"/>
              </a:rPr>
              <a:t>左右的时间就能知道“盲盒” 里到底是啥啦</a:t>
            </a:r>
            <a:r>
              <a:rPr lang="en-US" altLang="zh-CN" dirty="0">
                <a:solidFill>
                  <a:srgbClr val="52555A"/>
                </a:solidFill>
                <a:latin typeface="Microsoft YaHei" panose="020B0503020204020204" pitchFamily="34" charset="-122"/>
                <a:ea typeface="Microsoft YaHei" panose="020B0503020204020204" pitchFamily="34" charset="-122"/>
              </a:rPr>
              <a:t>~</a:t>
            </a:r>
          </a:p>
        </p:txBody>
      </p:sp>
      <p:sp>
        <p:nvSpPr>
          <p:cNvPr id="15" name="TextBox 14">
            <a:extLst>
              <a:ext uri="{FF2B5EF4-FFF2-40B4-BE49-F238E27FC236}">
                <a16:creationId xmlns:a16="http://schemas.microsoft.com/office/drawing/2014/main" id="{42F7F9B4-034D-EBCE-8A0B-6A7D3ECD505B}"/>
              </a:ext>
            </a:extLst>
          </p:cNvPr>
          <p:cNvSpPr txBox="1"/>
          <p:nvPr/>
        </p:nvSpPr>
        <p:spPr>
          <a:xfrm>
            <a:off x="3344358" y="1818084"/>
            <a:ext cx="6522483" cy="369332"/>
          </a:xfrm>
          <a:prstGeom prst="rect">
            <a:avLst/>
          </a:prstGeom>
          <a:noFill/>
        </p:spPr>
        <p:txBody>
          <a:bodyPr wrap="square" rtlCol="0">
            <a:spAutoFit/>
          </a:bodyPr>
          <a:lstStyle/>
          <a:p>
            <a:r>
              <a:rPr lang="zh-CN" altLang="en-US" dirty="0">
                <a:solidFill>
                  <a:srgbClr val="FF6C00"/>
                </a:solidFill>
                <a:latin typeface="Microsoft YaHei" panose="020B0503020204020204" pitchFamily="34" charset="-122"/>
                <a:ea typeface="Microsoft YaHei" panose="020B0503020204020204" pitchFamily="34" charset="-122"/>
              </a:rPr>
              <a:t>解释一下就是：</a:t>
            </a:r>
            <a:endParaRPr lang="en-US" altLang="zh-CN" dirty="0">
              <a:solidFill>
                <a:srgbClr val="FF6C00"/>
              </a:solidFill>
              <a:latin typeface="Microsoft YaHei" panose="020B0503020204020204" pitchFamily="34" charset="-122"/>
              <a:ea typeface="Microsoft YaHei" panose="020B0503020204020204" pitchFamily="34" charset="-122"/>
            </a:endParaRPr>
          </a:p>
        </p:txBody>
      </p:sp>
      <p:pic>
        <p:nvPicPr>
          <p:cNvPr id="28" name="Picture 27" descr="A cartoon of a person pointing at a stick&#10;&#10;Description automatically generated">
            <a:extLst>
              <a:ext uri="{FF2B5EF4-FFF2-40B4-BE49-F238E27FC236}">
                <a16:creationId xmlns:a16="http://schemas.microsoft.com/office/drawing/2014/main" id="{9E4ED356-EDDE-7E3C-A359-128E8310224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174"/>
          <a:stretch>
            <a:fillRect/>
          </a:stretch>
        </p:blipFill>
        <p:spPr>
          <a:xfrm>
            <a:off x="501376" y="3478987"/>
            <a:ext cx="2583025" cy="2556823"/>
          </a:xfrm>
          <a:custGeom>
            <a:avLst/>
            <a:gdLst>
              <a:gd name="connsiteX0" fmla="*/ 0 w 5581170"/>
              <a:gd name="connsiteY0" fmla="*/ 0 h 5524554"/>
              <a:gd name="connsiteX1" fmla="*/ 5581170 w 5581170"/>
              <a:gd name="connsiteY1" fmla="*/ 0 h 5524554"/>
              <a:gd name="connsiteX2" fmla="*/ 5581170 w 5581170"/>
              <a:gd name="connsiteY2" fmla="*/ 5524554 h 5524554"/>
              <a:gd name="connsiteX3" fmla="*/ 0 w 5581170"/>
              <a:gd name="connsiteY3" fmla="*/ 5524554 h 5524554"/>
            </a:gdLst>
            <a:ahLst/>
            <a:cxnLst>
              <a:cxn ang="0">
                <a:pos x="connsiteX0" y="connsiteY0"/>
              </a:cxn>
              <a:cxn ang="0">
                <a:pos x="connsiteX1" y="connsiteY1"/>
              </a:cxn>
              <a:cxn ang="0">
                <a:pos x="connsiteX2" y="connsiteY2"/>
              </a:cxn>
              <a:cxn ang="0">
                <a:pos x="connsiteX3" y="connsiteY3"/>
              </a:cxn>
            </a:cxnLst>
            <a:rect l="l" t="t" r="r" b="b"/>
            <a:pathLst>
              <a:path w="5581170" h="5524554">
                <a:moveTo>
                  <a:pt x="0" y="0"/>
                </a:moveTo>
                <a:lnTo>
                  <a:pt x="5581170" y="0"/>
                </a:lnTo>
                <a:lnTo>
                  <a:pt x="5581170" y="5524554"/>
                </a:lnTo>
                <a:lnTo>
                  <a:pt x="0" y="5524554"/>
                </a:lnTo>
                <a:close/>
              </a:path>
            </a:pathLst>
          </a:custGeom>
        </p:spPr>
      </p:pic>
      <p:sp>
        <p:nvSpPr>
          <p:cNvPr id="23" name="TextBox 22">
            <a:extLst>
              <a:ext uri="{FF2B5EF4-FFF2-40B4-BE49-F238E27FC236}">
                <a16:creationId xmlns:a16="http://schemas.microsoft.com/office/drawing/2014/main" id="{095426B8-1A5E-2C27-2CCB-2062DBC9466F}"/>
              </a:ext>
            </a:extLst>
          </p:cNvPr>
          <p:cNvSpPr txBox="1"/>
          <p:nvPr/>
        </p:nvSpPr>
        <p:spPr>
          <a:xfrm>
            <a:off x="4724474" y="2503634"/>
            <a:ext cx="3160997" cy="369332"/>
          </a:xfrm>
          <a:prstGeom prst="rect">
            <a:avLst/>
          </a:prstGeom>
          <a:noFill/>
        </p:spPr>
        <p:txBody>
          <a:bodyPr wrap="square">
            <a:spAutoFit/>
          </a:bodyPr>
          <a:lstStyle/>
          <a:p>
            <a:r>
              <a:rPr lang="zh-CN" altLang="en-US" dirty="0">
                <a:solidFill>
                  <a:srgbClr val="FF6C00"/>
                </a:solidFill>
                <a:latin typeface="Microsoft YaHei" panose="020B0503020204020204" pitchFamily="34" charset="-122"/>
                <a:ea typeface="Microsoft YaHei" panose="020B0503020204020204" pitchFamily="34" charset="-122"/>
              </a:rPr>
              <a:t>别着急！</a:t>
            </a:r>
            <a:endParaRPr lang="en-US" altLang="zh-CN" dirty="0">
              <a:solidFill>
                <a:srgbClr val="FF6C00"/>
              </a:solidFill>
              <a:latin typeface="Microsoft YaHei" panose="020B0503020204020204" pitchFamily="34" charset="-122"/>
              <a:ea typeface="Microsoft YaHei" panose="020B0503020204020204" pitchFamily="34" charset="-122"/>
            </a:endParaRPr>
          </a:p>
        </p:txBody>
      </p:sp>
      <p:sp>
        <p:nvSpPr>
          <p:cNvPr id="30" name="TextBox 29">
            <a:extLst>
              <a:ext uri="{FF2B5EF4-FFF2-40B4-BE49-F238E27FC236}">
                <a16:creationId xmlns:a16="http://schemas.microsoft.com/office/drawing/2014/main" id="{3F68B2EA-4FFE-3726-B65D-962DAED7892D}"/>
              </a:ext>
            </a:extLst>
          </p:cNvPr>
          <p:cNvSpPr txBox="1"/>
          <p:nvPr/>
        </p:nvSpPr>
        <p:spPr>
          <a:xfrm>
            <a:off x="3344358" y="2276487"/>
            <a:ext cx="2889294" cy="369332"/>
          </a:xfrm>
          <a:prstGeom prst="rect">
            <a:avLst/>
          </a:prstGeom>
          <a:noFill/>
        </p:spPr>
        <p:txBody>
          <a:bodyPr wrap="square">
            <a:spAutoFit/>
          </a:bodyPr>
          <a:lstStyle/>
          <a:p>
            <a:r>
              <a:rPr lang="zh-CN" altLang="en-US" dirty="0">
                <a:solidFill>
                  <a:srgbClr val="FF6C00"/>
                </a:solidFill>
                <a:latin typeface="Microsoft YaHei" panose="020B0503020204020204" pitchFamily="34" charset="-122"/>
                <a:ea typeface="Microsoft YaHei" panose="020B0503020204020204" pitchFamily="34" charset="-122"/>
              </a:rPr>
              <a:t>马上啦！</a:t>
            </a:r>
            <a:endParaRPr lang="en-US" dirty="0">
              <a:solidFill>
                <a:srgbClr val="52555A"/>
              </a:solidFill>
              <a:latin typeface="Microsoft YaHei" panose="020B0503020204020204" pitchFamily="34" charset="-122"/>
              <a:ea typeface="Microsoft YaHei" panose="020B0503020204020204" pitchFamily="34" charset="-122"/>
            </a:endParaRPr>
          </a:p>
        </p:txBody>
      </p:sp>
      <p:sp>
        <p:nvSpPr>
          <p:cNvPr id="32" name="TextBox 31">
            <a:extLst>
              <a:ext uri="{FF2B5EF4-FFF2-40B4-BE49-F238E27FC236}">
                <a16:creationId xmlns:a16="http://schemas.microsoft.com/office/drawing/2014/main" id="{9AB4EBB1-C2A0-8070-1AD9-771695957B6D}"/>
              </a:ext>
            </a:extLst>
          </p:cNvPr>
          <p:cNvSpPr txBox="1"/>
          <p:nvPr/>
        </p:nvSpPr>
        <p:spPr>
          <a:xfrm>
            <a:off x="3340171" y="4189292"/>
            <a:ext cx="6522483" cy="738664"/>
          </a:xfrm>
          <a:prstGeom prst="rect">
            <a:avLst/>
          </a:prstGeom>
          <a:noFill/>
        </p:spPr>
        <p:txBody>
          <a:bodyPr wrap="square">
            <a:spAutoFit/>
          </a:bodyPr>
          <a:lstStyle/>
          <a:p>
            <a:r>
              <a:rPr lang="zh-CN" altLang="en-US" sz="2400" dirty="0">
                <a:solidFill>
                  <a:srgbClr val="FF6C00"/>
                </a:solidFill>
                <a:latin typeface="Microsoft YaHei" panose="020B0503020204020204" pitchFamily="34" charset="-122"/>
                <a:ea typeface="Microsoft YaHei" panose="020B0503020204020204" pitchFamily="34" charset="-122"/>
              </a:rPr>
              <a:t>别着急：</a:t>
            </a:r>
            <a:r>
              <a:rPr lang="zh-CN" altLang="en-US" dirty="0">
                <a:solidFill>
                  <a:srgbClr val="52555A"/>
                </a:solidFill>
                <a:latin typeface="Microsoft YaHei" panose="020B0503020204020204" pitchFamily="34" charset="-122"/>
                <a:ea typeface="Microsoft YaHei" panose="020B0503020204020204" pitchFamily="34" charset="-122"/>
              </a:rPr>
              <a:t>需要得到编辑部几位编辑老师的</a:t>
            </a:r>
            <a:r>
              <a:rPr lang="zh-CN" altLang="en-US" dirty="0">
                <a:solidFill>
                  <a:srgbClr val="FF6C00"/>
                </a:solidFill>
                <a:latin typeface="Microsoft YaHei" panose="020B0503020204020204" pitchFamily="34" charset="-122"/>
                <a:ea typeface="Microsoft YaHei" panose="020B0503020204020204" pitchFamily="34" charset="-122"/>
              </a:rPr>
              <a:t>一致</a:t>
            </a:r>
            <a:r>
              <a:rPr lang="zh-CN" altLang="en-US" dirty="0">
                <a:solidFill>
                  <a:srgbClr val="52555A"/>
                </a:solidFill>
                <a:latin typeface="Microsoft YaHei" panose="020B0503020204020204" pitchFamily="34" charset="-122"/>
                <a:ea typeface="Microsoft YaHei" panose="020B0503020204020204" pitchFamily="34" charset="-122"/>
              </a:rPr>
              <a:t>确认，咱编辑老师都是很认真负责的哟</a:t>
            </a:r>
            <a:r>
              <a:rPr lang="en-US" altLang="zh-CN" dirty="0">
                <a:solidFill>
                  <a:srgbClr val="52555A"/>
                </a:solidFill>
                <a:latin typeface="Microsoft YaHei" panose="020B0503020204020204" pitchFamily="34" charset="-122"/>
                <a:ea typeface="Microsoft YaHei" panose="020B0503020204020204" pitchFamily="34" charset="-122"/>
              </a:rPr>
              <a:t>~</a:t>
            </a:r>
            <a:endParaRPr lang="en-US" dirty="0">
              <a:solidFill>
                <a:srgbClr val="52555A"/>
              </a:solidFill>
              <a:latin typeface="Microsoft YaHei" panose="020B0503020204020204" pitchFamily="34" charset="-122"/>
              <a:ea typeface="Microsoft YaHei" panose="020B0503020204020204" pitchFamily="34" charset="-122"/>
            </a:endParaRPr>
          </a:p>
        </p:txBody>
      </p:sp>
      <p:sp>
        <p:nvSpPr>
          <p:cNvPr id="34" name="TextBox 33">
            <a:extLst>
              <a:ext uri="{FF2B5EF4-FFF2-40B4-BE49-F238E27FC236}">
                <a16:creationId xmlns:a16="http://schemas.microsoft.com/office/drawing/2014/main" id="{E03A741D-9DF3-E47A-F8B0-2CC0A3A0D2C6}"/>
              </a:ext>
            </a:extLst>
          </p:cNvPr>
          <p:cNvSpPr txBox="1"/>
          <p:nvPr/>
        </p:nvSpPr>
        <p:spPr>
          <a:xfrm>
            <a:off x="3340171" y="5059455"/>
            <a:ext cx="6154994" cy="738664"/>
          </a:xfrm>
          <a:prstGeom prst="rect">
            <a:avLst/>
          </a:prstGeom>
          <a:noFill/>
        </p:spPr>
        <p:txBody>
          <a:bodyPr wrap="square">
            <a:spAutoFit/>
          </a:bodyPr>
          <a:lstStyle/>
          <a:p>
            <a:r>
              <a:rPr lang="zh-CN" altLang="en-US" sz="2400" dirty="0">
                <a:solidFill>
                  <a:srgbClr val="FF6C00"/>
                </a:solidFill>
                <a:latin typeface="Microsoft YaHei" panose="020B0503020204020204" pitchFamily="34" charset="-122"/>
                <a:ea typeface="Microsoft YaHei" panose="020B0503020204020204" pitchFamily="34" charset="-122"/>
              </a:rPr>
              <a:t>慢慢来：</a:t>
            </a:r>
            <a:r>
              <a:rPr lang="zh-CN" altLang="en-US" dirty="0">
                <a:solidFill>
                  <a:srgbClr val="52555A"/>
                </a:solidFill>
                <a:latin typeface="Microsoft YaHei" panose="020B0503020204020204" pitchFamily="34" charset="-122"/>
                <a:ea typeface="Microsoft YaHei" panose="020B0503020204020204" pitchFamily="34" charset="-122"/>
              </a:rPr>
              <a:t>相信自己，您的稿件已经过“千锤百炼”。马上就要有结果啦。不差这会子功夫，不要着急</a:t>
            </a:r>
            <a:r>
              <a:rPr lang="en-US" altLang="zh-CN" dirty="0">
                <a:solidFill>
                  <a:srgbClr val="52555A"/>
                </a:solidFill>
                <a:latin typeface="Microsoft YaHei" panose="020B0503020204020204" pitchFamily="34" charset="-122"/>
                <a:ea typeface="Microsoft YaHei" panose="020B0503020204020204" pitchFamily="34" charset="-122"/>
              </a:rPr>
              <a:t>~</a:t>
            </a:r>
          </a:p>
        </p:txBody>
      </p:sp>
      <p:sp>
        <p:nvSpPr>
          <p:cNvPr id="35" name="TextBox 34">
            <a:extLst>
              <a:ext uri="{FF2B5EF4-FFF2-40B4-BE49-F238E27FC236}">
                <a16:creationId xmlns:a16="http://schemas.microsoft.com/office/drawing/2014/main" id="{E07029CD-52DE-6B87-3CFB-56CD9E2106C2}"/>
              </a:ext>
            </a:extLst>
          </p:cNvPr>
          <p:cNvSpPr txBox="1"/>
          <p:nvPr/>
        </p:nvSpPr>
        <p:spPr>
          <a:xfrm>
            <a:off x="6153752" y="2701612"/>
            <a:ext cx="3160997" cy="369332"/>
          </a:xfrm>
          <a:prstGeom prst="rect">
            <a:avLst/>
          </a:prstGeom>
          <a:noFill/>
        </p:spPr>
        <p:txBody>
          <a:bodyPr wrap="square">
            <a:spAutoFit/>
          </a:bodyPr>
          <a:lstStyle/>
          <a:p>
            <a:r>
              <a:rPr lang="zh-CN" altLang="en-US" dirty="0">
                <a:solidFill>
                  <a:srgbClr val="FF6C00"/>
                </a:solidFill>
                <a:latin typeface="Microsoft YaHei" panose="020B0503020204020204" pitchFamily="34" charset="-122"/>
                <a:ea typeface="Microsoft YaHei" panose="020B0503020204020204" pitchFamily="34" charset="-122"/>
              </a:rPr>
              <a:t>慢慢来！</a:t>
            </a:r>
            <a:endParaRPr lang="en-US" altLang="zh-CN" dirty="0">
              <a:solidFill>
                <a:srgbClr val="FF6C00"/>
              </a:solidFill>
              <a:latin typeface="Microsoft YaHei" panose="020B0503020204020204" pitchFamily="34" charset="-122"/>
              <a:ea typeface="Microsoft YaHei" panose="020B0503020204020204" pitchFamily="34" charset="-122"/>
            </a:endParaRPr>
          </a:p>
        </p:txBody>
      </p:sp>
      <p:grpSp>
        <p:nvGrpSpPr>
          <p:cNvPr id="2" name="Group 1">
            <a:extLst>
              <a:ext uri="{FF2B5EF4-FFF2-40B4-BE49-F238E27FC236}">
                <a16:creationId xmlns:a16="http://schemas.microsoft.com/office/drawing/2014/main" id="{B4819F9D-F9CD-05DB-D185-12FA860E189E}"/>
              </a:ext>
            </a:extLst>
          </p:cNvPr>
          <p:cNvGrpSpPr/>
          <p:nvPr/>
        </p:nvGrpSpPr>
        <p:grpSpPr>
          <a:xfrm>
            <a:off x="10511724" y="5427405"/>
            <a:ext cx="1218228" cy="1163477"/>
            <a:chOff x="10511724" y="5427405"/>
            <a:chExt cx="1218228" cy="1163477"/>
          </a:xfrm>
        </p:grpSpPr>
        <p:grpSp>
          <p:nvGrpSpPr>
            <p:cNvPr id="51" name="Group 50">
              <a:extLst>
                <a:ext uri="{FF2B5EF4-FFF2-40B4-BE49-F238E27FC236}">
                  <a16:creationId xmlns:a16="http://schemas.microsoft.com/office/drawing/2014/main" id="{5FC80A00-AB7B-0592-6C42-4A8487A86B8D}"/>
                </a:ext>
              </a:extLst>
            </p:cNvPr>
            <p:cNvGrpSpPr/>
            <p:nvPr/>
          </p:nvGrpSpPr>
          <p:grpSpPr>
            <a:xfrm>
              <a:off x="10622494" y="5750873"/>
              <a:ext cx="600416" cy="808676"/>
              <a:chOff x="5292436" y="2091438"/>
              <a:chExt cx="3192364" cy="4299662"/>
            </a:xfrm>
          </p:grpSpPr>
          <p:pic>
            <p:nvPicPr>
              <p:cNvPr id="52" name="Picture 51">
                <a:extLst>
                  <a:ext uri="{FF2B5EF4-FFF2-40B4-BE49-F238E27FC236}">
                    <a16:creationId xmlns:a16="http://schemas.microsoft.com/office/drawing/2014/main" id="{F4BCCA46-18EA-261E-D5EB-AD5C8CD6022C}"/>
                  </a:ext>
                </a:extLst>
              </p:cNvPr>
              <p:cNvPicPr>
                <a:picLocks noChangeAspect="1"/>
              </p:cNvPicPr>
              <p:nvPr/>
            </p:nvPicPr>
            <p:blipFill>
              <a:blip r:embed="rId6"/>
              <a:srcRect l="11524" t="56151" r="11524" b="12163"/>
              <a:stretch>
                <a:fillRect/>
              </a:stretch>
            </p:blipFill>
            <p:spPr>
              <a:xfrm rot="21374990">
                <a:off x="5450321" y="5141605"/>
                <a:ext cx="3034479" cy="1249495"/>
              </a:xfrm>
              <a:custGeom>
                <a:avLst/>
                <a:gdLst>
                  <a:gd name="connsiteX0" fmla="*/ 1027340 w 2054842"/>
                  <a:gd name="connsiteY0" fmla="*/ 0 h 846112"/>
                  <a:gd name="connsiteX1" fmla="*/ 2036631 w 2054842"/>
                  <a:gd name="connsiteY1" fmla="*/ 637122 h 846112"/>
                  <a:gd name="connsiteX2" fmla="*/ 2054842 w 2054842"/>
                  <a:gd name="connsiteY2" fmla="*/ 846112 h 846112"/>
                  <a:gd name="connsiteX3" fmla="*/ 0 w 2054842"/>
                  <a:gd name="connsiteY3" fmla="*/ 846112 h 846112"/>
                  <a:gd name="connsiteX4" fmla="*/ 18051 w 2054842"/>
                  <a:gd name="connsiteY4" fmla="*/ 638733 h 846112"/>
                  <a:gd name="connsiteX5" fmla="*/ 1027340 w 2054842"/>
                  <a:gd name="connsiteY5" fmla="*/ 0 h 84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842" h="846112">
                    <a:moveTo>
                      <a:pt x="1027340" y="0"/>
                    </a:moveTo>
                    <a:cubicBezTo>
                      <a:pt x="1635814" y="0"/>
                      <a:pt x="1994244" y="226275"/>
                      <a:pt x="2036631" y="637122"/>
                    </a:cubicBezTo>
                    <a:lnTo>
                      <a:pt x="2054842" y="846112"/>
                    </a:lnTo>
                    <a:lnTo>
                      <a:pt x="0" y="846112"/>
                    </a:lnTo>
                    <a:lnTo>
                      <a:pt x="18051" y="638733"/>
                    </a:lnTo>
                    <a:cubicBezTo>
                      <a:pt x="60599" y="226275"/>
                      <a:pt x="418986" y="0"/>
                      <a:pt x="1027340" y="0"/>
                    </a:cubicBezTo>
                    <a:close/>
                  </a:path>
                </a:pathLst>
              </a:custGeom>
              <a:solidFill>
                <a:srgbClr val="FDD300"/>
              </a:solidFill>
            </p:spPr>
          </p:pic>
          <p:grpSp>
            <p:nvGrpSpPr>
              <p:cNvPr id="53" name="Group 52">
                <a:extLst>
                  <a:ext uri="{FF2B5EF4-FFF2-40B4-BE49-F238E27FC236}">
                    <a16:creationId xmlns:a16="http://schemas.microsoft.com/office/drawing/2014/main" id="{5B0F9B86-D683-AA65-850A-31D384C8039B}"/>
                  </a:ext>
                </a:extLst>
              </p:cNvPr>
              <p:cNvGrpSpPr/>
              <p:nvPr/>
            </p:nvGrpSpPr>
            <p:grpSpPr>
              <a:xfrm>
                <a:off x="5292436" y="2091438"/>
                <a:ext cx="3060457" cy="2840982"/>
                <a:chOff x="5292436" y="2091438"/>
                <a:chExt cx="3060457" cy="2840982"/>
              </a:xfrm>
            </p:grpSpPr>
            <p:pic>
              <p:nvPicPr>
                <p:cNvPr id="54" name="Picture 53">
                  <a:extLst>
                    <a:ext uri="{FF2B5EF4-FFF2-40B4-BE49-F238E27FC236}">
                      <a16:creationId xmlns:a16="http://schemas.microsoft.com/office/drawing/2014/main" id="{1C05BD70-0ED8-22F5-C712-5E25C39A7356}"/>
                    </a:ext>
                  </a:extLst>
                </p:cNvPr>
                <p:cNvPicPr>
                  <a:picLocks noChangeAspect="1"/>
                </p:cNvPicPr>
                <p:nvPr/>
              </p:nvPicPr>
              <p:blipFill>
                <a:blip r:embed="rId7"/>
                <a:stretch>
                  <a:fillRect/>
                </a:stretch>
              </p:blipFill>
              <p:spPr>
                <a:xfrm>
                  <a:off x="5292436" y="2091438"/>
                  <a:ext cx="3060457" cy="2840982"/>
                </a:xfrm>
                <a:prstGeom prst="rect">
                  <a:avLst/>
                </a:prstGeom>
              </p:spPr>
            </p:pic>
            <p:grpSp>
              <p:nvGrpSpPr>
                <p:cNvPr id="55" name="Group 54">
                  <a:extLst>
                    <a:ext uri="{FF2B5EF4-FFF2-40B4-BE49-F238E27FC236}">
                      <a16:creationId xmlns:a16="http://schemas.microsoft.com/office/drawing/2014/main" id="{88A97D1A-CCF7-7703-ABCE-60E77D80476D}"/>
                    </a:ext>
                  </a:extLst>
                </p:cNvPr>
                <p:cNvGrpSpPr/>
                <p:nvPr/>
              </p:nvGrpSpPr>
              <p:grpSpPr>
                <a:xfrm>
                  <a:off x="6240510" y="3533272"/>
                  <a:ext cx="1164307" cy="969861"/>
                  <a:chOff x="1001880" y="3885529"/>
                  <a:chExt cx="1164307" cy="969861"/>
                </a:xfrm>
              </p:grpSpPr>
              <p:sp>
                <p:nvSpPr>
                  <p:cNvPr id="56" name="Oval 55">
                    <a:extLst>
                      <a:ext uri="{FF2B5EF4-FFF2-40B4-BE49-F238E27FC236}">
                        <a16:creationId xmlns:a16="http://schemas.microsoft.com/office/drawing/2014/main" id="{E1B22FD0-3EA5-ADD3-2E10-8970B19E95AB}"/>
                      </a:ext>
                    </a:extLst>
                  </p:cNvPr>
                  <p:cNvSpPr/>
                  <p:nvPr/>
                </p:nvSpPr>
                <p:spPr>
                  <a:xfrm rot="21374990">
                    <a:off x="1001880" y="3945244"/>
                    <a:ext cx="207050" cy="201730"/>
                  </a:xfrm>
                  <a:prstGeom prst="ellipse">
                    <a:avLst/>
                  </a:prstGeom>
                  <a:solidFill>
                    <a:srgbClr val="282828"/>
                  </a:solidFill>
                  <a:ln>
                    <a:solidFill>
                      <a:srgbClr val="2828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82828"/>
                      </a:solidFill>
                    </a:endParaRPr>
                  </a:p>
                </p:txBody>
              </p:sp>
              <p:sp>
                <p:nvSpPr>
                  <p:cNvPr id="57" name="Oval 56">
                    <a:extLst>
                      <a:ext uri="{FF2B5EF4-FFF2-40B4-BE49-F238E27FC236}">
                        <a16:creationId xmlns:a16="http://schemas.microsoft.com/office/drawing/2014/main" id="{AC4A18A9-40CC-DCBA-8C87-D48226F833A8}"/>
                      </a:ext>
                    </a:extLst>
                  </p:cNvPr>
                  <p:cNvSpPr/>
                  <p:nvPr/>
                </p:nvSpPr>
                <p:spPr>
                  <a:xfrm rot="21374990">
                    <a:off x="1959137" y="3885529"/>
                    <a:ext cx="207050" cy="201730"/>
                  </a:xfrm>
                  <a:prstGeom prst="ellipse">
                    <a:avLst/>
                  </a:prstGeom>
                  <a:solidFill>
                    <a:srgbClr val="282828"/>
                  </a:solidFill>
                  <a:ln>
                    <a:solidFill>
                      <a:srgbClr val="2828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82828"/>
                      </a:solidFill>
                    </a:endParaRPr>
                  </a:p>
                </p:txBody>
              </p:sp>
              <p:sp>
                <p:nvSpPr>
                  <p:cNvPr id="58" name="Freeform: Shape 57">
                    <a:extLst>
                      <a:ext uri="{FF2B5EF4-FFF2-40B4-BE49-F238E27FC236}">
                        <a16:creationId xmlns:a16="http://schemas.microsoft.com/office/drawing/2014/main" id="{BFA0A2FC-A05B-DA82-D82C-78BF9FAC5EAD}"/>
                      </a:ext>
                    </a:extLst>
                  </p:cNvPr>
                  <p:cNvSpPr/>
                  <p:nvPr/>
                </p:nvSpPr>
                <p:spPr>
                  <a:xfrm rot="21269057" flipH="1">
                    <a:off x="1466418" y="4577003"/>
                    <a:ext cx="376725" cy="278387"/>
                  </a:xfrm>
                  <a:custGeom>
                    <a:avLst/>
                    <a:gdLst>
                      <a:gd name="connsiteX0" fmla="*/ 5958 w 376725"/>
                      <a:gd name="connsiteY0" fmla="*/ 0 h 278387"/>
                      <a:gd name="connsiteX1" fmla="*/ 369883 w 376725"/>
                      <a:gd name="connsiteY1" fmla="*/ 99631 h 278387"/>
                      <a:gd name="connsiteX2" fmla="*/ 376725 w 376725"/>
                      <a:gd name="connsiteY2" fmla="*/ 140336 h 278387"/>
                      <a:gd name="connsiteX3" fmla="*/ 366798 w 376725"/>
                      <a:gd name="connsiteY3" fmla="*/ 170671 h 278387"/>
                      <a:gd name="connsiteX4" fmla="*/ 5958 w 376725"/>
                      <a:gd name="connsiteY4" fmla="*/ 278387 h 278387"/>
                      <a:gd name="connsiteX5" fmla="*/ 13 w 376725"/>
                      <a:gd name="connsiteY5" fmla="*/ 203688 h 278387"/>
                      <a:gd name="connsiteX6" fmla="*/ 241118 w 376725"/>
                      <a:gd name="connsiteY6" fmla="*/ 140336 h 278387"/>
                      <a:gd name="connsiteX7" fmla="*/ 3672 w 376725"/>
                      <a:gd name="connsiteY7" fmla="*/ 96799 h 278387"/>
                      <a:gd name="connsiteX8" fmla="*/ 5958 w 376725"/>
                      <a:gd name="connsiteY8" fmla="*/ 0 h 2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725" h="278387" fill="none" extrusionOk="0">
                        <a:moveTo>
                          <a:pt x="5958" y="0"/>
                        </a:moveTo>
                        <a:cubicBezTo>
                          <a:pt x="120458" y="60058"/>
                          <a:pt x="272839" y="89227"/>
                          <a:pt x="369883" y="99631"/>
                        </a:cubicBezTo>
                        <a:cubicBezTo>
                          <a:pt x="370195" y="110467"/>
                          <a:pt x="376619" y="128348"/>
                          <a:pt x="376725" y="140336"/>
                        </a:cubicBezTo>
                        <a:cubicBezTo>
                          <a:pt x="373162" y="148382"/>
                          <a:pt x="368985" y="161712"/>
                          <a:pt x="366798" y="170671"/>
                        </a:cubicBezTo>
                        <a:cubicBezTo>
                          <a:pt x="284353" y="208974"/>
                          <a:pt x="140386" y="221934"/>
                          <a:pt x="5958" y="278387"/>
                        </a:cubicBezTo>
                        <a:cubicBezTo>
                          <a:pt x="980" y="244645"/>
                          <a:pt x="-1106" y="237931"/>
                          <a:pt x="13" y="203688"/>
                        </a:cubicBezTo>
                        <a:cubicBezTo>
                          <a:pt x="32036" y="199138"/>
                          <a:pt x="208241" y="177640"/>
                          <a:pt x="241118" y="140336"/>
                        </a:cubicBezTo>
                        <a:cubicBezTo>
                          <a:pt x="145870" y="134501"/>
                          <a:pt x="82166" y="123101"/>
                          <a:pt x="3672" y="96799"/>
                        </a:cubicBezTo>
                        <a:cubicBezTo>
                          <a:pt x="3991" y="55090"/>
                          <a:pt x="5128" y="45699"/>
                          <a:pt x="5958" y="0"/>
                        </a:cubicBezTo>
                        <a:close/>
                      </a:path>
                      <a:path w="376725" h="278387" stroke="0" extrusionOk="0">
                        <a:moveTo>
                          <a:pt x="5958" y="0"/>
                        </a:moveTo>
                        <a:cubicBezTo>
                          <a:pt x="115396" y="51551"/>
                          <a:pt x="259809" y="86919"/>
                          <a:pt x="369883" y="99631"/>
                        </a:cubicBezTo>
                        <a:cubicBezTo>
                          <a:pt x="371246" y="109790"/>
                          <a:pt x="375383" y="125484"/>
                          <a:pt x="376725" y="140336"/>
                        </a:cubicBezTo>
                        <a:cubicBezTo>
                          <a:pt x="371876" y="149320"/>
                          <a:pt x="368555" y="163090"/>
                          <a:pt x="366798" y="170671"/>
                        </a:cubicBezTo>
                        <a:cubicBezTo>
                          <a:pt x="263949" y="210285"/>
                          <a:pt x="137543" y="246307"/>
                          <a:pt x="5958" y="278387"/>
                        </a:cubicBezTo>
                        <a:cubicBezTo>
                          <a:pt x="3291" y="244609"/>
                          <a:pt x="245" y="237643"/>
                          <a:pt x="13" y="203688"/>
                        </a:cubicBezTo>
                        <a:cubicBezTo>
                          <a:pt x="30826" y="198786"/>
                          <a:pt x="203824" y="184540"/>
                          <a:pt x="241118" y="140336"/>
                        </a:cubicBezTo>
                        <a:cubicBezTo>
                          <a:pt x="143981" y="137170"/>
                          <a:pt x="79684" y="130527"/>
                          <a:pt x="3672" y="96799"/>
                        </a:cubicBezTo>
                        <a:cubicBezTo>
                          <a:pt x="5833" y="54486"/>
                          <a:pt x="4807" y="45364"/>
                          <a:pt x="5958" y="0"/>
                        </a:cubicBezTo>
                        <a:close/>
                      </a:path>
                    </a:pathLst>
                  </a:custGeom>
                  <a:solidFill>
                    <a:srgbClr val="C00000"/>
                  </a:solidFill>
                  <a:ln>
                    <a:noFill/>
                    <a:extLst>
                      <a:ext uri="{C807C97D-BFC1-408E-A445-0C87EB9F89A2}">
                        <ask:lineSketchStyleProps xmlns:ask="http://schemas.microsoft.com/office/drawing/2018/sketchyshapes" sd="1219033472">
                          <a:custGeom>
                            <a:avLst/>
                            <a:gdLst>
                              <a:gd name="connsiteX0" fmla="*/ 16603 w 1046318"/>
                              <a:gd name="connsiteY0" fmla="*/ 0 h 463949"/>
                              <a:gd name="connsiteX1" fmla="*/ 1027316 w 1046318"/>
                              <a:gd name="connsiteY1" fmla="*/ 166042 h 463949"/>
                              <a:gd name="connsiteX2" fmla="*/ 1046318 w 1046318"/>
                              <a:gd name="connsiteY2" fmla="*/ 233879 h 463949"/>
                              <a:gd name="connsiteX3" fmla="*/ 1018750 w 1046318"/>
                              <a:gd name="connsiteY3" fmla="*/ 284435 h 463949"/>
                              <a:gd name="connsiteX4" fmla="*/ 16603 w 1046318"/>
                              <a:gd name="connsiteY4" fmla="*/ 463949 h 463949"/>
                              <a:gd name="connsiteX5" fmla="*/ 93 w 1046318"/>
                              <a:gd name="connsiteY5" fmla="*/ 339460 h 463949"/>
                              <a:gd name="connsiteX6" fmla="*/ 669703 w 1046318"/>
                              <a:gd name="connsiteY6" fmla="*/ 233879 h 463949"/>
                              <a:gd name="connsiteX7" fmla="*/ 10254 w 1046318"/>
                              <a:gd name="connsiteY7" fmla="*/ 161322 h 463949"/>
                              <a:gd name="connsiteX8" fmla="*/ 16603 w 1046318"/>
                              <a:gd name="connsiteY8" fmla="*/ 0 h 463949"/>
                              <a:gd name="connsiteX0" fmla="*/ 16548 w 1046263"/>
                              <a:gd name="connsiteY0" fmla="*/ 0 h 463949"/>
                              <a:gd name="connsiteX1" fmla="*/ 1027261 w 1046263"/>
                              <a:gd name="connsiteY1" fmla="*/ 166042 h 463949"/>
                              <a:gd name="connsiteX2" fmla="*/ 1046263 w 1046263"/>
                              <a:gd name="connsiteY2" fmla="*/ 233879 h 463949"/>
                              <a:gd name="connsiteX3" fmla="*/ 1018695 w 1046263"/>
                              <a:gd name="connsiteY3" fmla="*/ 284435 h 463949"/>
                              <a:gd name="connsiteX4" fmla="*/ 16548 w 1046263"/>
                              <a:gd name="connsiteY4" fmla="*/ 463949 h 463949"/>
                              <a:gd name="connsiteX5" fmla="*/ 38 w 1046263"/>
                              <a:gd name="connsiteY5" fmla="*/ 339460 h 463949"/>
                              <a:gd name="connsiteX6" fmla="*/ 669648 w 1046263"/>
                              <a:gd name="connsiteY6" fmla="*/ 233879 h 463949"/>
                              <a:gd name="connsiteX7" fmla="*/ 10199 w 1046263"/>
                              <a:gd name="connsiteY7" fmla="*/ 161322 h 463949"/>
                              <a:gd name="connsiteX8" fmla="*/ 16548 w 1046263"/>
                              <a:gd name="connsiteY8" fmla="*/ 0 h 46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263" h="463949" extrusionOk="0">
                                <a:moveTo>
                                  <a:pt x="16548" y="0"/>
                                </a:moveTo>
                                <a:cubicBezTo>
                                  <a:pt x="367399" y="103280"/>
                                  <a:pt x="740992" y="140480"/>
                                  <a:pt x="1027261" y="166042"/>
                                </a:cubicBezTo>
                                <a:cubicBezTo>
                                  <a:pt x="1026176" y="182358"/>
                                  <a:pt x="1045196" y="209077"/>
                                  <a:pt x="1046263" y="233879"/>
                                </a:cubicBezTo>
                                <a:cubicBezTo>
                                  <a:pt x="1036019" y="246963"/>
                                  <a:pt x="1024358" y="269201"/>
                                  <a:pt x="1018695" y="284435"/>
                                </a:cubicBezTo>
                                <a:cubicBezTo>
                                  <a:pt x="765373" y="361063"/>
                                  <a:pt x="376098" y="408796"/>
                                  <a:pt x="16548" y="463949"/>
                                </a:cubicBezTo>
                                <a:cubicBezTo>
                                  <a:pt x="5770" y="407416"/>
                                  <a:pt x="-552" y="397571"/>
                                  <a:pt x="38" y="339460"/>
                                </a:cubicBezTo>
                                <a:cubicBezTo>
                                  <a:pt x="94612" y="332116"/>
                                  <a:pt x="580897" y="299173"/>
                                  <a:pt x="669648" y="233879"/>
                                </a:cubicBezTo>
                                <a:cubicBezTo>
                                  <a:pt x="402629" y="244366"/>
                                  <a:pt x="241902" y="200355"/>
                                  <a:pt x="10199" y="161322"/>
                                </a:cubicBezTo>
                                <a:cubicBezTo>
                                  <a:pt x="13019" y="89737"/>
                                  <a:pt x="12820" y="75526"/>
                                  <a:pt x="16548" y="0"/>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noFill/>
                    </a:endParaRPr>
                  </a:p>
                </p:txBody>
              </p:sp>
            </p:grpSp>
          </p:grpSp>
        </p:grpSp>
        <p:grpSp>
          <p:nvGrpSpPr>
            <p:cNvPr id="59" name="Graphic 2" descr="Vlog outline">
              <a:extLst>
                <a:ext uri="{FF2B5EF4-FFF2-40B4-BE49-F238E27FC236}">
                  <a16:creationId xmlns:a16="http://schemas.microsoft.com/office/drawing/2014/main" id="{C30D02AC-1AF4-F9DE-12A1-6C015D5DC832}"/>
                </a:ext>
              </a:extLst>
            </p:cNvPr>
            <p:cNvGrpSpPr/>
            <p:nvPr/>
          </p:nvGrpSpPr>
          <p:grpSpPr>
            <a:xfrm>
              <a:off x="10511724" y="5427405"/>
              <a:ext cx="1218228" cy="1163477"/>
              <a:chOff x="320137" y="5909923"/>
              <a:chExt cx="763200" cy="590788"/>
            </a:xfrm>
            <a:solidFill>
              <a:srgbClr val="53565A"/>
            </a:solidFill>
          </p:grpSpPr>
          <p:sp>
            <p:nvSpPr>
              <p:cNvPr id="60" name="Freeform: Shape 59">
                <a:extLst>
                  <a:ext uri="{FF2B5EF4-FFF2-40B4-BE49-F238E27FC236}">
                    <a16:creationId xmlns:a16="http://schemas.microsoft.com/office/drawing/2014/main" id="{EAB59E15-482E-78BD-B6CA-01B9B6307557}"/>
                  </a:ext>
                </a:extLst>
              </p:cNvPr>
              <p:cNvSpPr/>
              <p:nvPr/>
            </p:nvSpPr>
            <p:spPr>
              <a:xfrm>
                <a:off x="320137" y="5909923"/>
                <a:ext cx="763200" cy="590788"/>
              </a:xfrm>
              <a:custGeom>
                <a:avLst/>
                <a:gdLst>
                  <a:gd name="connsiteX0" fmla="*/ 0 w 763200"/>
                  <a:gd name="connsiteY0" fmla="*/ 0 h 590788"/>
                  <a:gd name="connsiteX1" fmla="*/ 0 w 763200"/>
                  <a:gd name="connsiteY1" fmla="*/ 590788 h 590788"/>
                  <a:gd name="connsiteX2" fmla="*/ 763200 w 763200"/>
                  <a:gd name="connsiteY2" fmla="*/ 590788 h 590788"/>
                  <a:gd name="connsiteX3" fmla="*/ 763200 w 763200"/>
                  <a:gd name="connsiteY3" fmla="*/ 0 h 590788"/>
                  <a:gd name="connsiteX4" fmla="*/ 744150 w 763200"/>
                  <a:gd name="connsiteY4" fmla="*/ 19050 h 590788"/>
                  <a:gd name="connsiteX5" fmla="*/ 744150 w 763200"/>
                  <a:gd name="connsiteY5" fmla="*/ 133350 h 590788"/>
                  <a:gd name="connsiteX6" fmla="*/ 19050 w 763200"/>
                  <a:gd name="connsiteY6" fmla="*/ 133350 h 590788"/>
                  <a:gd name="connsiteX7" fmla="*/ 19050 w 763200"/>
                  <a:gd name="connsiteY7" fmla="*/ 19050 h 590788"/>
                  <a:gd name="connsiteX8" fmla="*/ 19050 w 763200"/>
                  <a:gd name="connsiteY8" fmla="*/ 571738 h 590788"/>
                  <a:gd name="connsiteX9" fmla="*/ 19050 w 763200"/>
                  <a:gd name="connsiteY9" fmla="*/ 152400 h 590788"/>
                  <a:gd name="connsiteX10" fmla="*/ 744150 w 763200"/>
                  <a:gd name="connsiteY10" fmla="*/ 152400 h 590788"/>
                  <a:gd name="connsiteX11" fmla="*/ 744150 w 763200"/>
                  <a:gd name="connsiteY11" fmla="*/ 571738 h 59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3200" h="590788">
                    <a:moveTo>
                      <a:pt x="0" y="0"/>
                    </a:moveTo>
                    <a:lnTo>
                      <a:pt x="0" y="590788"/>
                    </a:lnTo>
                    <a:lnTo>
                      <a:pt x="763200" y="590788"/>
                    </a:lnTo>
                    <a:lnTo>
                      <a:pt x="763200" y="0"/>
                    </a:lnTo>
                    <a:close/>
                    <a:moveTo>
                      <a:pt x="744150" y="19050"/>
                    </a:moveTo>
                    <a:lnTo>
                      <a:pt x="744150" y="133350"/>
                    </a:lnTo>
                    <a:lnTo>
                      <a:pt x="19050" y="133350"/>
                    </a:lnTo>
                    <a:lnTo>
                      <a:pt x="19050" y="19050"/>
                    </a:lnTo>
                    <a:close/>
                    <a:moveTo>
                      <a:pt x="19050" y="571738"/>
                    </a:moveTo>
                    <a:lnTo>
                      <a:pt x="19050" y="152400"/>
                    </a:lnTo>
                    <a:lnTo>
                      <a:pt x="744150" y="152400"/>
                    </a:lnTo>
                    <a:lnTo>
                      <a:pt x="744150" y="571738"/>
                    </a:ln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C82540CB-C79B-F174-BD37-18498F464DF7}"/>
                  </a:ext>
                </a:extLst>
              </p:cNvPr>
              <p:cNvSpPr/>
              <p:nvPr/>
            </p:nvSpPr>
            <p:spPr>
              <a:xfrm>
                <a:off x="826001" y="5967073"/>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5D74D486-C897-41B1-CE8C-D12C6550126C}"/>
                  </a:ext>
                </a:extLst>
              </p:cNvPr>
              <p:cNvSpPr/>
              <p:nvPr/>
            </p:nvSpPr>
            <p:spPr>
              <a:xfrm>
                <a:off x="892676" y="5967073"/>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262C3656-C1A1-B395-A337-4ABB57BC7D08}"/>
                  </a:ext>
                </a:extLst>
              </p:cNvPr>
              <p:cNvSpPr/>
              <p:nvPr/>
            </p:nvSpPr>
            <p:spPr>
              <a:xfrm>
                <a:off x="959351" y="5967073"/>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en-US"/>
              </a:p>
            </p:txBody>
          </p:sp>
        </p:grpSp>
      </p:grpSp>
      <p:sp>
        <p:nvSpPr>
          <p:cNvPr id="6" name="Rectangle: Rounded Corners 5">
            <a:extLst>
              <a:ext uri="{FF2B5EF4-FFF2-40B4-BE49-F238E27FC236}">
                <a16:creationId xmlns:a16="http://schemas.microsoft.com/office/drawing/2014/main" id="{A18EAAB5-3569-1C8E-6B25-93DEE8CF97BF}"/>
              </a:ext>
            </a:extLst>
          </p:cNvPr>
          <p:cNvSpPr/>
          <p:nvPr/>
        </p:nvSpPr>
        <p:spPr>
          <a:xfrm>
            <a:off x="3234812" y="1122498"/>
            <a:ext cx="4365523" cy="198715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169DD6AF-8889-6B23-9377-B3540CB95555}"/>
              </a:ext>
            </a:extLst>
          </p:cNvPr>
          <p:cNvSpPr/>
          <p:nvPr/>
        </p:nvSpPr>
        <p:spPr>
          <a:xfrm>
            <a:off x="3116860" y="3330764"/>
            <a:ext cx="6863013" cy="281805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56" name="Audio 2155">
            <a:hlinkClick r:id="" action="ppaction://media"/>
            <a:extLst>
              <a:ext uri="{FF2B5EF4-FFF2-40B4-BE49-F238E27FC236}">
                <a16:creationId xmlns:a16="http://schemas.microsoft.com/office/drawing/2014/main" id="{72BF3A97-B5CA-E66E-BAA8-A8A26B1E286C}"/>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5618398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0893">
        <p159:morph option="byObject"/>
      </p:transition>
    </mc:Choice>
    <mc:Fallback>
      <p:transition spd="slow" advTm="408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5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left)">
                                      <p:cBhvr>
                                        <p:cTn id="45" dur="500"/>
                                        <p:tgtEl>
                                          <p:spTgt spid="34"/>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2156"/>
                </p:tgtEl>
              </p:cMediaNode>
            </p:audio>
          </p:childTnLst>
        </p:cTn>
      </p:par>
    </p:tnLst>
    <p:bldLst>
      <p:bldP spid="3" grpId="0"/>
      <p:bldP spid="15" grpId="0"/>
      <p:bldP spid="23" grpId="0"/>
      <p:bldP spid="30" grpId="0"/>
      <p:bldP spid="32" grpId="0"/>
      <p:bldP spid="34" grpId="0"/>
      <p:bldP spid="35" grpId="0"/>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8" name="Rectangle 2157">
            <a:extLst>
              <a:ext uri="{FF2B5EF4-FFF2-40B4-BE49-F238E27FC236}">
                <a16:creationId xmlns:a16="http://schemas.microsoft.com/office/drawing/2014/main" id="{2B4D0990-800E-2BE7-F046-B351C3C74E4B}"/>
              </a:ext>
            </a:extLst>
          </p:cNvPr>
          <p:cNvSpPr/>
          <p:nvPr/>
        </p:nvSpPr>
        <p:spPr>
          <a:xfrm>
            <a:off x="0" y="183305"/>
            <a:ext cx="3116860" cy="658016"/>
          </a:xfrm>
          <a:prstGeom prst="rect">
            <a:avLst/>
          </a:prstGeom>
          <a:solidFill>
            <a:srgbClr val="FF6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icrosoft YaHei" panose="020B0503020204020204" pitchFamily="34" charset="-122"/>
                <a:ea typeface="Microsoft YaHei" panose="020B0503020204020204" pitchFamily="34" charset="-122"/>
              </a:rPr>
              <a:t>DECISION</a:t>
            </a:r>
          </a:p>
        </p:txBody>
      </p:sp>
      <p:sp>
        <p:nvSpPr>
          <p:cNvPr id="29" name="Text Placeholder 28">
            <a:extLst>
              <a:ext uri="{FF2B5EF4-FFF2-40B4-BE49-F238E27FC236}">
                <a16:creationId xmlns:a16="http://schemas.microsoft.com/office/drawing/2014/main" id="{4AA2213A-49F5-9E50-17A1-903512EBBDBB}"/>
              </a:ext>
            </a:extLst>
          </p:cNvPr>
          <p:cNvSpPr>
            <a:spLocks noGrp="1"/>
          </p:cNvSpPr>
          <p:nvPr>
            <p:ph type="body" sz="quarter" idx="13"/>
          </p:nvPr>
        </p:nvSpPr>
        <p:spPr/>
        <p:txBody>
          <a:bodyPr/>
          <a:lstStyle/>
          <a:p>
            <a:endParaRPr lang="en-US"/>
          </a:p>
        </p:txBody>
      </p:sp>
      <p:grpSp>
        <p:nvGrpSpPr>
          <p:cNvPr id="2" name="Group 1">
            <a:extLst>
              <a:ext uri="{FF2B5EF4-FFF2-40B4-BE49-F238E27FC236}">
                <a16:creationId xmlns:a16="http://schemas.microsoft.com/office/drawing/2014/main" id="{31AEEB1A-2386-6839-4A35-A6DD38DB9B9A}"/>
              </a:ext>
            </a:extLst>
          </p:cNvPr>
          <p:cNvGrpSpPr/>
          <p:nvPr/>
        </p:nvGrpSpPr>
        <p:grpSpPr>
          <a:xfrm>
            <a:off x="10620429" y="5401443"/>
            <a:ext cx="1279563" cy="1222055"/>
            <a:chOff x="5095817" y="335942"/>
            <a:chExt cx="6477224" cy="6186116"/>
          </a:xfrm>
        </p:grpSpPr>
        <p:grpSp>
          <p:nvGrpSpPr>
            <p:cNvPr id="6" name="Group 5">
              <a:extLst>
                <a:ext uri="{FF2B5EF4-FFF2-40B4-BE49-F238E27FC236}">
                  <a16:creationId xmlns:a16="http://schemas.microsoft.com/office/drawing/2014/main" id="{A1CE5FA5-B05A-16D6-8401-A6286E475D61}"/>
                </a:ext>
              </a:extLst>
            </p:cNvPr>
            <p:cNvGrpSpPr/>
            <p:nvPr/>
          </p:nvGrpSpPr>
          <p:grpSpPr>
            <a:xfrm>
              <a:off x="8105344" y="2125495"/>
              <a:ext cx="3140334" cy="4246026"/>
              <a:chOff x="8105344" y="2171795"/>
              <a:chExt cx="3140334" cy="4246026"/>
            </a:xfrm>
          </p:grpSpPr>
          <p:pic>
            <p:nvPicPr>
              <p:cNvPr id="12" name="Picture 11">
                <a:extLst>
                  <a:ext uri="{FF2B5EF4-FFF2-40B4-BE49-F238E27FC236}">
                    <a16:creationId xmlns:a16="http://schemas.microsoft.com/office/drawing/2014/main" id="{CED30683-AAAE-6C78-9CDF-B59CAE828EF4}"/>
                  </a:ext>
                </a:extLst>
              </p:cNvPr>
              <p:cNvPicPr>
                <a:picLocks noChangeAspect="1"/>
              </p:cNvPicPr>
              <p:nvPr/>
            </p:nvPicPr>
            <p:blipFill>
              <a:blip r:embed="rId5"/>
              <a:srcRect l="11524" t="56151" r="11524" b="12163"/>
              <a:stretch>
                <a:fillRect/>
              </a:stretch>
            </p:blipFill>
            <p:spPr>
              <a:xfrm rot="291067">
                <a:off x="8105344" y="5168326"/>
                <a:ext cx="3034479" cy="1249495"/>
              </a:xfrm>
              <a:custGeom>
                <a:avLst/>
                <a:gdLst>
                  <a:gd name="connsiteX0" fmla="*/ 1027340 w 2054842"/>
                  <a:gd name="connsiteY0" fmla="*/ 0 h 846112"/>
                  <a:gd name="connsiteX1" fmla="*/ 2036631 w 2054842"/>
                  <a:gd name="connsiteY1" fmla="*/ 637122 h 846112"/>
                  <a:gd name="connsiteX2" fmla="*/ 2054842 w 2054842"/>
                  <a:gd name="connsiteY2" fmla="*/ 846112 h 846112"/>
                  <a:gd name="connsiteX3" fmla="*/ 0 w 2054842"/>
                  <a:gd name="connsiteY3" fmla="*/ 846112 h 846112"/>
                  <a:gd name="connsiteX4" fmla="*/ 18051 w 2054842"/>
                  <a:gd name="connsiteY4" fmla="*/ 638733 h 846112"/>
                  <a:gd name="connsiteX5" fmla="*/ 1027340 w 2054842"/>
                  <a:gd name="connsiteY5" fmla="*/ 0 h 84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842" h="846112">
                    <a:moveTo>
                      <a:pt x="1027340" y="0"/>
                    </a:moveTo>
                    <a:cubicBezTo>
                      <a:pt x="1635814" y="0"/>
                      <a:pt x="1994244" y="226275"/>
                      <a:pt x="2036631" y="637122"/>
                    </a:cubicBezTo>
                    <a:lnTo>
                      <a:pt x="2054842" y="846112"/>
                    </a:lnTo>
                    <a:lnTo>
                      <a:pt x="0" y="846112"/>
                    </a:lnTo>
                    <a:lnTo>
                      <a:pt x="18051" y="638733"/>
                    </a:lnTo>
                    <a:cubicBezTo>
                      <a:pt x="60599" y="226275"/>
                      <a:pt x="418986" y="0"/>
                      <a:pt x="1027340" y="0"/>
                    </a:cubicBezTo>
                    <a:close/>
                  </a:path>
                </a:pathLst>
              </a:custGeom>
              <a:solidFill>
                <a:srgbClr val="FDD300"/>
              </a:solidFill>
            </p:spPr>
          </p:pic>
          <p:grpSp>
            <p:nvGrpSpPr>
              <p:cNvPr id="13" name="Group 12">
                <a:extLst>
                  <a:ext uri="{FF2B5EF4-FFF2-40B4-BE49-F238E27FC236}">
                    <a16:creationId xmlns:a16="http://schemas.microsoft.com/office/drawing/2014/main" id="{AB115770-12D4-C5A2-D41C-2ABC4300A73C}"/>
                  </a:ext>
                </a:extLst>
              </p:cNvPr>
              <p:cNvGrpSpPr/>
              <p:nvPr/>
            </p:nvGrpSpPr>
            <p:grpSpPr>
              <a:xfrm>
                <a:off x="8179124" y="2171795"/>
                <a:ext cx="3066554" cy="2792210"/>
                <a:chOff x="8179124" y="2171795"/>
                <a:chExt cx="3066554" cy="2792210"/>
              </a:xfrm>
            </p:grpSpPr>
            <p:pic>
              <p:nvPicPr>
                <p:cNvPr id="16" name="Picture 15">
                  <a:extLst>
                    <a:ext uri="{FF2B5EF4-FFF2-40B4-BE49-F238E27FC236}">
                      <a16:creationId xmlns:a16="http://schemas.microsoft.com/office/drawing/2014/main" id="{25DA7AF2-F76A-CCFE-8D64-DB17855EDE36}"/>
                    </a:ext>
                  </a:extLst>
                </p:cNvPr>
                <p:cNvPicPr>
                  <a:picLocks noChangeAspect="1"/>
                </p:cNvPicPr>
                <p:nvPr/>
              </p:nvPicPr>
              <p:blipFill>
                <a:blip r:embed="rId6"/>
                <a:stretch>
                  <a:fillRect/>
                </a:stretch>
              </p:blipFill>
              <p:spPr>
                <a:xfrm>
                  <a:off x="8179124" y="2171795"/>
                  <a:ext cx="3066554" cy="2792210"/>
                </a:xfrm>
                <a:prstGeom prst="rect">
                  <a:avLst/>
                </a:prstGeom>
              </p:spPr>
            </p:pic>
            <p:grpSp>
              <p:nvGrpSpPr>
                <p:cNvPr id="17" name="Group 16">
                  <a:extLst>
                    <a:ext uri="{FF2B5EF4-FFF2-40B4-BE49-F238E27FC236}">
                      <a16:creationId xmlns:a16="http://schemas.microsoft.com/office/drawing/2014/main" id="{8703930C-18B5-D2D2-6250-E8C29884C121}"/>
                    </a:ext>
                  </a:extLst>
                </p:cNvPr>
                <p:cNvGrpSpPr/>
                <p:nvPr/>
              </p:nvGrpSpPr>
              <p:grpSpPr>
                <a:xfrm>
                  <a:off x="9041347" y="3494340"/>
                  <a:ext cx="1162471" cy="1052160"/>
                  <a:chOff x="1477034" y="3033107"/>
                  <a:chExt cx="1162471" cy="1052160"/>
                </a:xfrm>
              </p:grpSpPr>
              <p:sp>
                <p:nvSpPr>
                  <p:cNvPr id="18" name="Oval 17">
                    <a:extLst>
                      <a:ext uri="{FF2B5EF4-FFF2-40B4-BE49-F238E27FC236}">
                        <a16:creationId xmlns:a16="http://schemas.microsoft.com/office/drawing/2014/main" id="{A9A9C52E-84B5-36E9-45F5-5AC06C3DC97C}"/>
                      </a:ext>
                    </a:extLst>
                  </p:cNvPr>
                  <p:cNvSpPr/>
                  <p:nvPr/>
                </p:nvSpPr>
                <p:spPr>
                  <a:xfrm rot="291067">
                    <a:off x="1477034" y="3033107"/>
                    <a:ext cx="207050" cy="201730"/>
                  </a:xfrm>
                  <a:prstGeom prst="ellipse">
                    <a:avLst/>
                  </a:prstGeom>
                  <a:solidFill>
                    <a:srgbClr val="282828"/>
                  </a:solidFill>
                  <a:ln>
                    <a:solidFill>
                      <a:srgbClr val="2828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82828"/>
                      </a:solidFill>
                    </a:endParaRPr>
                  </a:p>
                </p:txBody>
              </p:sp>
              <p:sp>
                <p:nvSpPr>
                  <p:cNvPr id="19" name="Oval 18">
                    <a:extLst>
                      <a:ext uri="{FF2B5EF4-FFF2-40B4-BE49-F238E27FC236}">
                        <a16:creationId xmlns:a16="http://schemas.microsoft.com/office/drawing/2014/main" id="{0043781E-9EF9-8283-518F-9FA92CE85DFA}"/>
                      </a:ext>
                    </a:extLst>
                  </p:cNvPr>
                  <p:cNvSpPr/>
                  <p:nvPr/>
                </p:nvSpPr>
                <p:spPr>
                  <a:xfrm rot="291067">
                    <a:off x="2432455" y="3117232"/>
                    <a:ext cx="207050" cy="201730"/>
                  </a:xfrm>
                  <a:prstGeom prst="ellipse">
                    <a:avLst/>
                  </a:prstGeom>
                  <a:solidFill>
                    <a:srgbClr val="282828"/>
                  </a:solidFill>
                  <a:ln>
                    <a:solidFill>
                      <a:srgbClr val="2828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82828"/>
                      </a:solidFill>
                    </a:endParaRPr>
                  </a:p>
                </p:txBody>
              </p:sp>
              <p:sp>
                <p:nvSpPr>
                  <p:cNvPr id="20" name="Freeform: Shape 19">
                    <a:extLst>
                      <a:ext uri="{FF2B5EF4-FFF2-40B4-BE49-F238E27FC236}">
                        <a16:creationId xmlns:a16="http://schemas.microsoft.com/office/drawing/2014/main" id="{08EE33E1-45E2-BE80-6D2C-68F2E9CA60B9}"/>
                      </a:ext>
                    </a:extLst>
                  </p:cNvPr>
                  <p:cNvSpPr/>
                  <p:nvPr/>
                </p:nvSpPr>
                <p:spPr>
                  <a:xfrm rot="11433293" flipV="1">
                    <a:off x="1833214" y="3818133"/>
                    <a:ext cx="458816" cy="267134"/>
                  </a:xfrm>
                  <a:custGeom>
                    <a:avLst/>
                    <a:gdLst>
                      <a:gd name="connsiteX0" fmla="*/ 119815 w 391533"/>
                      <a:gd name="connsiteY0" fmla="*/ 215400 h 227960"/>
                      <a:gd name="connsiteX1" fmla="*/ 196176 w 391533"/>
                      <a:gd name="connsiteY1" fmla="*/ 227960 h 227960"/>
                      <a:gd name="connsiteX2" fmla="*/ 388366 w 391533"/>
                      <a:gd name="connsiteY2" fmla="*/ 100348 h 227960"/>
                      <a:gd name="connsiteX3" fmla="*/ 391533 w 391533"/>
                      <a:gd name="connsiteY3" fmla="*/ 74769 h 227960"/>
                      <a:gd name="connsiteX4" fmla="*/ 342631 w 391533"/>
                      <a:gd name="connsiteY4" fmla="*/ 64945 h 227960"/>
                      <a:gd name="connsiteX5" fmla="*/ 329616 w 391533"/>
                      <a:gd name="connsiteY5" fmla="*/ 91952 h 227960"/>
                      <a:gd name="connsiteX6" fmla="*/ 211001 w 391533"/>
                      <a:gd name="connsiteY6" fmla="*/ 146354 h 227960"/>
                      <a:gd name="connsiteX7" fmla="*/ 72306 w 391533"/>
                      <a:gd name="connsiteY7" fmla="*/ 33362 h 227960"/>
                      <a:gd name="connsiteX8" fmla="*/ 77670 w 391533"/>
                      <a:gd name="connsiteY8" fmla="*/ 11713 h 227960"/>
                      <a:gd name="connsiteX9" fmla="*/ 19367 w 391533"/>
                      <a:gd name="connsiteY9" fmla="*/ 0 h 227960"/>
                      <a:gd name="connsiteX10" fmla="*/ 15416 w 391533"/>
                      <a:gd name="connsiteY10" fmla="*/ 5930 h 227960"/>
                      <a:gd name="connsiteX11" fmla="*/ 0 w 391533"/>
                      <a:gd name="connsiteY11" fmla="*/ 68140 h 227960"/>
                      <a:gd name="connsiteX12" fmla="*/ 119815 w 391533"/>
                      <a:gd name="connsiteY12" fmla="*/ 215400 h 22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1533" h="227960">
                        <a:moveTo>
                          <a:pt x="119815" y="215400"/>
                        </a:moveTo>
                        <a:cubicBezTo>
                          <a:pt x="143285" y="223488"/>
                          <a:pt x="169089" y="227960"/>
                          <a:pt x="196176" y="227960"/>
                        </a:cubicBezTo>
                        <a:cubicBezTo>
                          <a:pt x="290979" y="227960"/>
                          <a:pt x="370075" y="173176"/>
                          <a:pt x="388366" y="100348"/>
                        </a:cubicBezTo>
                        <a:lnTo>
                          <a:pt x="391533" y="74769"/>
                        </a:lnTo>
                        <a:lnTo>
                          <a:pt x="342631" y="64945"/>
                        </a:lnTo>
                        <a:lnTo>
                          <a:pt x="329616" y="91952"/>
                        </a:lnTo>
                        <a:cubicBezTo>
                          <a:pt x="305291" y="124567"/>
                          <a:pt x="261269" y="146354"/>
                          <a:pt x="211001" y="146354"/>
                        </a:cubicBezTo>
                        <a:cubicBezTo>
                          <a:pt x="134401" y="146354"/>
                          <a:pt x="72305" y="95766"/>
                          <a:pt x="72306" y="33362"/>
                        </a:cubicBezTo>
                        <a:lnTo>
                          <a:pt x="77670" y="11713"/>
                        </a:lnTo>
                        <a:lnTo>
                          <a:pt x="19367" y="0"/>
                        </a:lnTo>
                        <a:lnTo>
                          <a:pt x="15416" y="5930"/>
                        </a:lnTo>
                        <a:cubicBezTo>
                          <a:pt x="5490" y="25050"/>
                          <a:pt x="0" y="46073"/>
                          <a:pt x="0" y="68140"/>
                        </a:cubicBezTo>
                        <a:cubicBezTo>
                          <a:pt x="0" y="134339"/>
                          <a:pt x="49405" y="191138"/>
                          <a:pt x="119815" y="215400"/>
                        </a:cubicBez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grpSp>
          <p:nvGrpSpPr>
            <p:cNvPr id="7" name="Graphic 2" descr="Vlog outline">
              <a:extLst>
                <a:ext uri="{FF2B5EF4-FFF2-40B4-BE49-F238E27FC236}">
                  <a16:creationId xmlns:a16="http://schemas.microsoft.com/office/drawing/2014/main" id="{3E1341CC-47E8-5E88-B917-86BCC5EEC83F}"/>
                </a:ext>
              </a:extLst>
            </p:cNvPr>
            <p:cNvGrpSpPr/>
            <p:nvPr/>
          </p:nvGrpSpPr>
          <p:grpSpPr>
            <a:xfrm>
              <a:off x="5095817" y="335942"/>
              <a:ext cx="6477224" cy="6186116"/>
              <a:chOff x="320137" y="5909923"/>
              <a:chExt cx="763200" cy="590788"/>
            </a:xfrm>
            <a:solidFill>
              <a:srgbClr val="53565A"/>
            </a:solidFill>
          </p:grpSpPr>
          <p:sp>
            <p:nvSpPr>
              <p:cNvPr id="8" name="Freeform: Shape 7">
                <a:extLst>
                  <a:ext uri="{FF2B5EF4-FFF2-40B4-BE49-F238E27FC236}">
                    <a16:creationId xmlns:a16="http://schemas.microsoft.com/office/drawing/2014/main" id="{C04110FD-6B61-D222-57E8-19D2CD2FDCAE}"/>
                  </a:ext>
                </a:extLst>
              </p:cNvPr>
              <p:cNvSpPr/>
              <p:nvPr/>
            </p:nvSpPr>
            <p:spPr>
              <a:xfrm>
                <a:off x="320137" y="5909923"/>
                <a:ext cx="763200" cy="590788"/>
              </a:xfrm>
              <a:custGeom>
                <a:avLst/>
                <a:gdLst>
                  <a:gd name="connsiteX0" fmla="*/ 0 w 763200"/>
                  <a:gd name="connsiteY0" fmla="*/ 0 h 590788"/>
                  <a:gd name="connsiteX1" fmla="*/ 0 w 763200"/>
                  <a:gd name="connsiteY1" fmla="*/ 590788 h 590788"/>
                  <a:gd name="connsiteX2" fmla="*/ 763200 w 763200"/>
                  <a:gd name="connsiteY2" fmla="*/ 590788 h 590788"/>
                  <a:gd name="connsiteX3" fmla="*/ 763200 w 763200"/>
                  <a:gd name="connsiteY3" fmla="*/ 0 h 590788"/>
                  <a:gd name="connsiteX4" fmla="*/ 744150 w 763200"/>
                  <a:gd name="connsiteY4" fmla="*/ 19050 h 590788"/>
                  <a:gd name="connsiteX5" fmla="*/ 744150 w 763200"/>
                  <a:gd name="connsiteY5" fmla="*/ 133350 h 590788"/>
                  <a:gd name="connsiteX6" fmla="*/ 19050 w 763200"/>
                  <a:gd name="connsiteY6" fmla="*/ 133350 h 590788"/>
                  <a:gd name="connsiteX7" fmla="*/ 19050 w 763200"/>
                  <a:gd name="connsiteY7" fmla="*/ 19050 h 590788"/>
                  <a:gd name="connsiteX8" fmla="*/ 19050 w 763200"/>
                  <a:gd name="connsiteY8" fmla="*/ 571738 h 590788"/>
                  <a:gd name="connsiteX9" fmla="*/ 19050 w 763200"/>
                  <a:gd name="connsiteY9" fmla="*/ 152400 h 590788"/>
                  <a:gd name="connsiteX10" fmla="*/ 744150 w 763200"/>
                  <a:gd name="connsiteY10" fmla="*/ 152400 h 590788"/>
                  <a:gd name="connsiteX11" fmla="*/ 744150 w 763200"/>
                  <a:gd name="connsiteY11" fmla="*/ 571738 h 59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3200" h="590788">
                    <a:moveTo>
                      <a:pt x="0" y="0"/>
                    </a:moveTo>
                    <a:lnTo>
                      <a:pt x="0" y="590788"/>
                    </a:lnTo>
                    <a:lnTo>
                      <a:pt x="763200" y="590788"/>
                    </a:lnTo>
                    <a:lnTo>
                      <a:pt x="763200" y="0"/>
                    </a:lnTo>
                    <a:close/>
                    <a:moveTo>
                      <a:pt x="744150" y="19050"/>
                    </a:moveTo>
                    <a:lnTo>
                      <a:pt x="744150" y="133350"/>
                    </a:lnTo>
                    <a:lnTo>
                      <a:pt x="19050" y="133350"/>
                    </a:lnTo>
                    <a:lnTo>
                      <a:pt x="19050" y="19050"/>
                    </a:lnTo>
                    <a:close/>
                    <a:moveTo>
                      <a:pt x="19050" y="571738"/>
                    </a:moveTo>
                    <a:lnTo>
                      <a:pt x="19050" y="152400"/>
                    </a:lnTo>
                    <a:lnTo>
                      <a:pt x="744150" y="152400"/>
                    </a:lnTo>
                    <a:lnTo>
                      <a:pt x="744150" y="571738"/>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412910B-26A4-98C0-5FCA-5CAA564A97BC}"/>
                  </a:ext>
                </a:extLst>
              </p:cNvPr>
              <p:cNvSpPr/>
              <p:nvPr/>
            </p:nvSpPr>
            <p:spPr>
              <a:xfrm>
                <a:off x="826001" y="5967073"/>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7A36CF-6443-8B61-F770-C89BB9AB8DE2}"/>
                  </a:ext>
                </a:extLst>
              </p:cNvPr>
              <p:cNvSpPr/>
              <p:nvPr/>
            </p:nvSpPr>
            <p:spPr>
              <a:xfrm>
                <a:off x="892676" y="5967073"/>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0D1B8D7-6C0D-EDB4-FAFB-28B08BD1AE08}"/>
                  </a:ext>
                </a:extLst>
              </p:cNvPr>
              <p:cNvSpPr/>
              <p:nvPr/>
            </p:nvSpPr>
            <p:spPr>
              <a:xfrm>
                <a:off x="959351" y="5967073"/>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en-US"/>
              </a:p>
            </p:txBody>
          </p:sp>
        </p:grpSp>
      </p:grpSp>
      <p:grpSp>
        <p:nvGrpSpPr>
          <p:cNvPr id="21" name="组合 29">
            <a:extLst>
              <a:ext uri="{FF2B5EF4-FFF2-40B4-BE49-F238E27FC236}">
                <a16:creationId xmlns:a16="http://schemas.microsoft.com/office/drawing/2014/main" id="{7A0ADA2B-6743-425C-5586-5B6F19BF1460}"/>
              </a:ext>
            </a:extLst>
          </p:cNvPr>
          <p:cNvGrpSpPr/>
          <p:nvPr/>
        </p:nvGrpSpPr>
        <p:grpSpPr>
          <a:xfrm>
            <a:off x="2135177" y="1290615"/>
            <a:ext cx="1582303" cy="1614758"/>
            <a:chOff x="5992735" y="3101211"/>
            <a:chExt cx="1796700" cy="1976578"/>
          </a:xfrm>
          <a:solidFill>
            <a:srgbClr val="FF6C00"/>
          </a:solidFill>
        </p:grpSpPr>
        <p:sp>
          <p:nvSpPr>
            <p:cNvPr id="22" name="任意多边形 30">
              <a:extLst>
                <a:ext uri="{FF2B5EF4-FFF2-40B4-BE49-F238E27FC236}">
                  <a16:creationId xmlns:a16="http://schemas.microsoft.com/office/drawing/2014/main" id="{3E908153-5AF3-C4FA-1706-C380D16D3536}"/>
                </a:ext>
              </a:extLst>
            </p:cNvPr>
            <p:cNvSpPr/>
            <p:nvPr/>
          </p:nvSpPr>
          <p:spPr>
            <a:xfrm>
              <a:off x="5992735" y="3101211"/>
              <a:ext cx="1796700" cy="1976578"/>
            </a:xfrm>
            <a:custGeom>
              <a:avLst/>
              <a:gdLst>
                <a:gd name="connsiteX0" fmla="*/ 898350 w 1796700"/>
                <a:gd name="connsiteY0" fmla="*/ 0 h 1976578"/>
                <a:gd name="connsiteX1" fmla="*/ 1796700 w 1796700"/>
                <a:gd name="connsiteY1" fmla="*/ 898350 h 1976578"/>
                <a:gd name="connsiteX2" fmla="*/ 1079399 w 1796700"/>
                <a:gd name="connsiteY2" fmla="*/ 1778449 h 1976578"/>
                <a:gd name="connsiteX3" fmla="*/ 1005825 w 1796700"/>
                <a:gd name="connsiteY3" fmla="*/ 1789678 h 1976578"/>
                <a:gd name="connsiteX4" fmla="*/ 910290 w 1796700"/>
                <a:gd name="connsiteY4" fmla="*/ 1976578 h 1976578"/>
                <a:gd name="connsiteX5" fmla="*/ 821270 w 1796700"/>
                <a:gd name="connsiteY5" fmla="*/ 1792808 h 1976578"/>
                <a:gd name="connsiteX6" fmla="*/ 806499 w 1796700"/>
                <a:gd name="connsiteY6" fmla="*/ 1792062 h 1976578"/>
                <a:gd name="connsiteX7" fmla="*/ 0 w 1796700"/>
                <a:gd name="connsiteY7" fmla="*/ 898350 h 1976578"/>
                <a:gd name="connsiteX8" fmla="*/ 898350 w 1796700"/>
                <a:gd name="connsiteY8" fmla="*/ 0 h 197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6700" h="1976578">
                  <a:moveTo>
                    <a:pt x="898350" y="0"/>
                  </a:moveTo>
                  <a:cubicBezTo>
                    <a:pt x="1394495" y="0"/>
                    <a:pt x="1796700" y="402205"/>
                    <a:pt x="1796700" y="898350"/>
                  </a:cubicBezTo>
                  <a:cubicBezTo>
                    <a:pt x="1796700" y="1332477"/>
                    <a:pt x="1488762" y="1694681"/>
                    <a:pt x="1079399" y="1778449"/>
                  </a:cubicBezTo>
                  <a:lnTo>
                    <a:pt x="1005825" y="1789678"/>
                  </a:lnTo>
                  <a:lnTo>
                    <a:pt x="910290" y="1976578"/>
                  </a:lnTo>
                  <a:lnTo>
                    <a:pt x="821270" y="1792808"/>
                  </a:lnTo>
                  <a:lnTo>
                    <a:pt x="806499" y="1792062"/>
                  </a:lnTo>
                  <a:cubicBezTo>
                    <a:pt x="353501" y="1746058"/>
                    <a:pt x="0" y="1363486"/>
                    <a:pt x="0" y="898350"/>
                  </a:cubicBezTo>
                  <a:cubicBezTo>
                    <a:pt x="0" y="402205"/>
                    <a:pt x="402205" y="0"/>
                    <a:pt x="8983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Microsoft YaHei" panose="020B0503020204020204" pitchFamily="34" charset="-122"/>
                <a:ea typeface="Microsoft YaHei" panose="020B0503020204020204" pitchFamily="34" charset="-122"/>
              </a:endParaRPr>
            </a:p>
          </p:txBody>
        </p:sp>
        <p:sp>
          <p:nvSpPr>
            <p:cNvPr id="24" name="文本框 62">
              <a:extLst>
                <a:ext uri="{FF2B5EF4-FFF2-40B4-BE49-F238E27FC236}">
                  <a16:creationId xmlns:a16="http://schemas.microsoft.com/office/drawing/2014/main" id="{A177EB1E-6F65-8ADA-7CF2-D307AB4DBA66}"/>
                </a:ext>
              </a:extLst>
            </p:cNvPr>
            <p:cNvSpPr txBox="1"/>
            <p:nvPr/>
          </p:nvSpPr>
          <p:spPr>
            <a:xfrm>
              <a:off x="6147110" y="3738889"/>
              <a:ext cx="1487947" cy="489763"/>
            </a:xfrm>
            <a:prstGeom prst="rect">
              <a:avLst/>
            </a:prstGeom>
            <a:noFill/>
          </p:spPr>
          <p:txBody>
            <a:bodyPr wrap="square" rtlCol="0">
              <a:spAutoFit/>
            </a:bodyPr>
            <a:lstStyle/>
            <a:p>
              <a:pPr algn="ctr"/>
              <a:r>
                <a:rPr lang="en-US" altLang="zh-CN" sz="2000" b="1" dirty="0">
                  <a:solidFill>
                    <a:schemeClr val="bg1"/>
                  </a:solidFill>
                  <a:latin typeface="Microsoft YaHei" panose="020B0503020204020204" pitchFamily="34" charset="-122"/>
                  <a:ea typeface="Microsoft YaHei" panose="020B0503020204020204" pitchFamily="34" charset="-122"/>
                </a:rPr>
                <a:t>REVISE</a:t>
              </a:r>
              <a:endParaRPr lang="zh-CN" altLang="en-US" sz="2000" b="1" dirty="0">
                <a:solidFill>
                  <a:schemeClr val="bg1"/>
                </a:solidFill>
                <a:latin typeface="Microsoft YaHei" panose="020B0503020204020204" pitchFamily="34" charset="-122"/>
                <a:ea typeface="Microsoft YaHei" panose="020B0503020204020204" pitchFamily="34" charset="-122"/>
              </a:endParaRPr>
            </a:p>
          </p:txBody>
        </p:sp>
      </p:grpSp>
      <p:pic>
        <p:nvPicPr>
          <p:cNvPr id="26" name="Picture 25">
            <a:extLst>
              <a:ext uri="{FF2B5EF4-FFF2-40B4-BE49-F238E27FC236}">
                <a16:creationId xmlns:a16="http://schemas.microsoft.com/office/drawing/2014/main" id="{83578CA2-BD4D-8769-1D32-4DFD4DD998D0}"/>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674" t="21546" r="37814" b="3748"/>
          <a:stretch>
            <a:fillRect/>
          </a:stretch>
        </p:blipFill>
        <p:spPr>
          <a:xfrm>
            <a:off x="7552761" y="1018434"/>
            <a:ext cx="3889614" cy="2657218"/>
          </a:xfrm>
          <a:custGeom>
            <a:avLst/>
            <a:gdLst>
              <a:gd name="connsiteX0" fmla="*/ 0 w 5529805"/>
              <a:gd name="connsiteY0" fmla="*/ 0 h 3777727"/>
              <a:gd name="connsiteX1" fmla="*/ 5529805 w 5529805"/>
              <a:gd name="connsiteY1" fmla="*/ 0 h 3777727"/>
              <a:gd name="connsiteX2" fmla="*/ 5529805 w 5529805"/>
              <a:gd name="connsiteY2" fmla="*/ 3777727 h 3777727"/>
              <a:gd name="connsiteX3" fmla="*/ 0 w 5529805"/>
              <a:gd name="connsiteY3" fmla="*/ 3777727 h 3777727"/>
            </a:gdLst>
            <a:ahLst/>
            <a:cxnLst>
              <a:cxn ang="0">
                <a:pos x="connsiteX0" y="connsiteY0"/>
              </a:cxn>
              <a:cxn ang="0">
                <a:pos x="connsiteX1" y="connsiteY1"/>
              </a:cxn>
              <a:cxn ang="0">
                <a:pos x="connsiteX2" y="connsiteY2"/>
              </a:cxn>
              <a:cxn ang="0">
                <a:pos x="connsiteX3" y="connsiteY3"/>
              </a:cxn>
            </a:cxnLst>
            <a:rect l="l" t="t" r="r" b="b"/>
            <a:pathLst>
              <a:path w="5529805" h="3777727">
                <a:moveTo>
                  <a:pt x="0" y="0"/>
                </a:moveTo>
                <a:lnTo>
                  <a:pt x="5529805" y="0"/>
                </a:lnTo>
                <a:lnTo>
                  <a:pt x="5529805" y="3777727"/>
                </a:lnTo>
                <a:lnTo>
                  <a:pt x="0" y="3777727"/>
                </a:lnTo>
                <a:close/>
              </a:path>
            </a:pathLst>
          </a:custGeom>
        </p:spPr>
      </p:pic>
      <p:sp>
        <p:nvSpPr>
          <p:cNvPr id="27" name="TextBox 26">
            <a:extLst>
              <a:ext uri="{FF2B5EF4-FFF2-40B4-BE49-F238E27FC236}">
                <a16:creationId xmlns:a16="http://schemas.microsoft.com/office/drawing/2014/main" id="{A68C35D7-F51F-D86C-6442-0E631E809660}"/>
              </a:ext>
            </a:extLst>
          </p:cNvPr>
          <p:cNvSpPr txBox="1"/>
          <p:nvPr/>
        </p:nvSpPr>
        <p:spPr>
          <a:xfrm>
            <a:off x="2926327" y="1867161"/>
            <a:ext cx="4185761" cy="461665"/>
          </a:xfrm>
          <a:prstGeom prst="rect">
            <a:avLst/>
          </a:prstGeom>
          <a:noFill/>
        </p:spPr>
        <p:txBody>
          <a:bodyPr wrap="none" rtlCol="0">
            <a:spAutoFit/>
          </a:bodyPr>
          <a:lstStyle/>
          <a:p>
            <a:r>
              <a:rPr lang="en-US" altLang="zh-CN" sz="2400" dirty="0">
                <a:solidFill>
                  <a:srgbClr val="FF6C00"/>
                </a:solidFill>
                <a:latin typeface="Microsoft YaHei" panose="020B0503020204020204" pitchFamily="34" charset="-122"/>
                <a:ea typeface="Microsoft YaHei" panose="020B0503020204020204" pitchFamily="34" charset="-122"/>
              </a:rPr>
              <a:t>“</a:t>
            </a:r>
            <a:r>
              <a:rPr lang="zh-CN" altLang="en-US" sz="2400" dirty="0">
                <a:solidFill>
                  <a:srgbClr val="FF6C00"/>
                </a:solidFill>
                <a:latin typeface="Microsoft YaHei" panose="020B0503020204020204" pitchFamily="34" charset="-122"/>
                <a:ea typeface="Microsoft YaHei" panose="020B0503020204020204" pitchFamily="34" charset="-122"/>
              </a:rPr>
              <a:t>限时通关”，</a:t>
            </a:r>
            <a:r>
              <a:rPr lang="zh-CN" altLang="en-US" sz="2400" dirty="0">
                <a:solidFill>
                  <a:srgbClr val="52555A"/>
                </a:solidFill>
                <a:latin typeface="Microsoft YaHei" panose="020B0503020204020204" pitchFamily="34" charset="-122"/>
                <a:ea typeface="Microsoft YaHei" panose="020B0503020204020204" pitchFamily="34" charset="-122"/>
              </a:rPr>
              <a:t>快去写作业！</a:t>
            </a:r>
            <a:endParaRPr lang="en-US" sz="2400" dirty="0">
              <a:solidFill>
                <a:srgbClr val="52555A"/>
              </a:solidFill>
              <a:latin typeface="Microsoft YaHei" panose="020B0503020204020204" pitchFamily="34" charset="-122"/>
              <a:ea typeface="Microsoft YaHei" panose="020B0503020204020204" pitchFamily="34" charset="-122"/>
            </a:endParaRPr>
          </a:p>
        </p:txBody>
      </p:sp>
      <p:sp>
        <p:nvSpPr>
          <p:cNvPr id="31" name="TextBox 30">
            <a:extLst>
              <a:ext uri="{FF2B5EF4-FFF2-40B4-BE49-F238E27FC236}">
                <a16:creationId xmlns:a16="http://schemas.microsoft.com/office/drawing/2014/main" id="{8A38838E-4DB1-64E1-9C54-328A6826E134}"/>
              </a:ext>
            </a:extLst>
          </p:cNvPr>
          <p:cNvSpPr txBox="1"/>
          <p:nvPr/>
        </p:nvSpPr>
        <p:spPr>
          <a:xfrm>
            <a:off x="1953063" y="3696862"/>
            <a:ext cx="3703258" cy="369332"/>
          </a:xfrm>
          <a:prstGeom prst="rect">
            <a:avLst/>
          </a:prstGeom>
          <a:noFill/>
        </p:spPr>
        <p:txBody>
          <a:bodyPr wrap="none" rtlCol="0">
            <a:spAutoFit/>
          </a:bodyPr>
          <a:lstStyle/>
          <a:p>
            <a:r>
              <a:rPr lang="zh-CN" altLang="en-US" dirty="0">
                <a:solidFill>
                  <a:srgbClr val="52555A"/>
                </a:solidFill>
                <a:latin typeface="Microsoft YaHei" panose="020B0503020204020204" pitchFamily="34" charset="-122"/>
                <a:ea typeface="Microsoft YaHei" panose="020B0503020204020204" pitchFamily="34" charset="-122"/>
              </a:rPr>
              <a:t>没错啦，</a:t>
            </a:r>
            <a:r>
              <a:rPr lang="en-US" altLang="zh-CN" dirty="0">
                <a:solidFill>
                  <a:srgbClr val="FF6C00"/>
                </a:solidFill>
                <a:latin typeface="Microsoft YaHei" panose="020B0503020204020204" pitchFamily="34" charset="-122"/>
                <a:ea typeface="Microsoft YaHei" panose="020B0503020204020204" pitchFamily="34" charset="-122"/>
              </a:rPr>
              <a:t>Deadline</a:t>
            </a:r>
            <a:r>
              <a:rPr lang="zh-CN" altLang="en-US" dirty="0">
                <a:solidFill>
                  <a:srgbClr val="52555A"/>
                </a:solidFill>
                <a:latin typeface="Microsoft YaHei" panose="020B0503020204020204" pitchFamily="34" charset="-122"/>
                <a:ea typeface="Microsoft YaHei" panose="020B0503020204020204" pitchFamily="34" charset="-122"/>
              </a:rPr>
              <a:t>是第一生产力！</a:t>
            </a:r>
            <a:endParaRPr lang="en-US" dirty="0">
              <a:solidFill>
                <a:srgbClr val="FF6C00"/>
              </a:solidFill>
              <a:latin typeface="Microsoft YaHei" panose="020B0503020204020204" pitchFamily="34" charset="-122"/>
              <a:ea typeface="Microsoft YaHei" panose="020B0503020204020204" pitchFamily="34" charset="-122"/>
            </a:endParaRPr>
          </a:p>
        </p:txBody>
      </p:sp>
      <p:sp>
        <p:nvSpPr>
          <p:cNvPr id="33" name="TextBox 32">
            <a:extLst>
              <a:ext uri="{FF2B5EF4-FFF2-40B4-BE49-F238E27FC236}">
                <a16:creationId xmlns:a16="http://schemas.microsoft.com/office/drawing/2014/main" id="{18EFE446-8DFB-E007-E83C-C435BE4E05C9}"/>
              </a:ext>
            </a:extLst>
          </p:cNvPr>
          <p:cNvSpPr txBox="1"/>
          <p:nvPr/>
        </p:nvSpPr>
        <p:spPr>
          <a:xfrm>
            <a:off x="646893" y="2968874"/>
            <a:ext cx="6652047" cy="417358"/>
          </a:xfrm>
          <a:prstGeom prst="rect">
            <a:avLst/>
          </a:prstGeom>
          <a:noFill/>
        </p:spPr>
        <p:txBody>
          <a:bodyPr wrap="square" rtlCol="0">
            <a:spAutoFit/>
          </a:bodyPr>
          <a:lstStyle/>
          <a:p>
            <a:pPr>
              <a:lnSpc>
                <a:spcPct val="130000"/>
              </a:lnSpc>
            </a:pPr>
            <a:r>
              <a:rPr lang="zh-CN" altLang="en-US" dirty="0">
                <a:solidFill>
                  <a:srgbClr val="FF6C00"/>
                </a:solidFill>
                <a:latin typeface="Microsoft YaHei" panose="020B0503020204020204" pitchFamily="34" charset="-122"/>
                <a:ea typeface="Microsoft YaHei" panose="020B0503020204020204" pitchFamily="34" charset="-122"/>
              </a:rPr>
              <a:t>官方解释：</a:t>
            </a:r>
            <a:r>
              <a:rPr lang="zh-CN" altLang="en-US" dirty="0">
                <a:solidFill>
                  <a:srgbClr val="52555A"/>
                </a:solidFill>
                <a:latin typeface="Microsoft YaHei" panose="020B0503020204020204" pitchFamily="34" charset="-122"/>
                <a:ea typeface="Microsoft YaHei" panose="020B0503020204020204" pitchFamily="34" charset="-122"/>
              </a:rPr>
              <a:t>编辑作出决定并且要求您在</a:t>
            </a:r>
            <a:r>
              <a:rPr lang="zh-CN" altLang="en-US" dirty="0">
                <a:solidFill>
                  <a:srgbClr val="FF6C00"/>
                </a:solidFill>
                <a:latin typeface="Microsoft YaHei" panose="020B0503020204020204" pitchFamily="34" charset="-122"/>
                <a:ea typeface="Microsoft YaHei" panose="020B0503020204020204" pitchFamily="34" charset="-122"/>
              </a:rPr>
              <a:t>截止日期前</a:t>
            </a:r>
            <a:r>
              <a:rPr lang="zh-CN" altLang="en-US" dirty="0">
                <a:solidFill>
                  <a:srgbClr val="52555A"/>
                </a:solidFill>
                <a:latin typeface="Microsoft YaHei" panose="020B0503020204020204" pitchFamily="34" charset="-122"/>
                <a:ea typeface="Microsoft YaHei" panose="020B0503020204020204" pitchFamily="34" charset="-122"/>
              </a:rPr>
              <a:t>提交修改稿件。</a:t>
            </a:r>
            <a:endParaRPr lang="en-US" dirty="0">
              <a:solidFill>
                <a:srgbClr val="52555A"/>
              </a:solidFill>
              <a:latin typeface="Microsoft YaHei" panose="020B0503020204020204" pitchFamily="34" charset="-122"/>
              <a:ea typeface="Microsoft YaHei" panose="020B0503020204020204" pitchFamily="34" charset="-122"/>
            </a:endParaRPr>
          </a:p>
        </p:txBody>
      </p:sp>
      <p:sp>
        <p:nvSpPr>
          <p:cNvPr id="39" name="TextBox 38">
            <a:extLst>
              <a:ext uri="{FF2B5EF4-FFF2-40B4-BE49-F238E27FC236}">
                <a16:creationId xmlns:a16="http://schemas.microsoft.com/office/drawing/2014/main" id="{92E1C8D8-0DF5-5792-4EB0-C514426A6B67}"/>
              </a:ext>
            </a:extLst>
          </p:cNvPr>
          <p:cNvSpPr txBox="1"/>
          <p:nvPr/>
        </p:nvSpPr>
        <p:spPr>
          <a:xfrm>
            <a:off x="646893" y="4456379"/>
            <a:ext cx="6154994" cy="417358"/>
          </a:xfrm>
          <a:prstGeom prst="rect">
            <a:avLst/>
          </a:prstGeom>
          <a:noFill/>
        </p:spPr>
        <p:txBody>
          <a:bodyPr wrap="square">
            <a:spAutoFit/>
          </a:bodyPr>
          <a:lstStyle/>
          <a:p>
            <a:pPr>
              <a:lnSpc>
                <a:spcPct val="130000"/>
              </a:lnSpc>
            </a:pPr>
            <a:r>
              <a:rPr lang="zh-CN" altLang="en-US" dirty="0">
                <a:solidFill>
                  <a:srgbClr val="FF6C00"/>
                </a:solidFill>
                <a:latin typeface="Microsoft YaHei" panose="020B0503020204020204" pitchFamily="34" charset="-122"/>
                <a:ea typeface="Microsoft YaHei" panose="020B0503020204020204" pitchFamily="34" charset="-122"/>
              </a:rPr>
              <a:t>什么？不知道修改稿截止日期？</a:t>
            </a:r>
            <a:endParaRPr lang="en-US" altLang="zh-CN" dirty="0">
              <a:solidFill>
                <a:srgbClr val="FF6C00"/>
              </a:solidFill>
              <a:latin typeface="Microsoft YaHei" panose="020B0503020204020204" pitchFamily="34" charset="-122"/>
              <a:ea typeface="Microsoft YaHei" panose="020B0503020204020204" pitchFamily="34" charset="-122"/>
            </a:endParaRPr>
          </a:p>
        </p:txBody>
      </p:sp>
      <p:sp>
        <p:nvSpPr>
          <p:cNvPr id="41" name="TextBox 40">
            <a:extLst>
              <a:ext uri="{FF2B5EF4-FFF2-40B4-BE49-F238E27FC236}">
                <a16:creationId xmlns:a16="http://schemas.microsoft.com/office/drawing/2014/main" id="{E6420051-A4E5-6EC7-AECB-E11AD8455352}"/>
              </a:ext>
            </a:extLst>
          </p:cNvPr>
          <p:cNvSpPr txBox="1"/>
          <p:nvPr/>
        </p:nvSpPr>
        <p:spPr>
          <a:xfrm>
            <a:off x="646892" y="5024134"/>
            <a:ext cx="5009429" cy="1137556"/>
          </a:xfrm>
          <a:prstGeom prst="rect">
            <a:avLst/>
          </a:prstGeom>
          <a:noFill/>
        </p:spPr>
        <p:txBody>
          <a:bodyPr wrap="square">
            <a:spAutoFit/>
          </a:bodyPr>
          <a:lstStyle/>
          <a:p>
            <a:pPr>
              <a:lnSpc>
                <a:spcPct val="130000"/>
              </a:lnSpc>
            </a:pPr>
            <a:r>
              <a:rPr lang="zh-CN" altLang="en-US" dirty="0">
                <a:solidFill>
                  <a:srgbClr val="52555A"/>
                </a:solidFill>
                <a:latin typeface="Microsoft YaHei" panose="020B0503020204020204" pitchFamily="34" charset="-122"/>
                <a:ea typeface="Microsoft YaHei" panose="020B0503020204020204" pitchFamily="34" charset="-122"/>
              </a:rPr>
              <a:t>登录期刊稿件系统账户可以看到修改稿截止日期呢</a:t>
            </a:r>
            <a:r>
              <a:rPr lang="en-US" altLang="zh-CN" dirty="0">
                <a:solidFill>
                  <a:srgbClr val="52555A"/>
                </a:solidFill>
                <a:latin typeface="Microsoft YaHei" panose="020B0503020204020204" pitchFamily="34" charset="-122"/>
                <a:ea typeface="Microsoft YaHei" panose="020B0503020204020204" pitchFamily="34" charset="-122"/>
              </a:rPr>
              <a:t>~</a:t>
            </a:r>
            <a:r>
              <a:rPr lang="zh-CN" altLang="en-US" dirty="0">
                <a:solidFill>
                  <a:srgbClr val="52555A"/>
                </a:solidFill>
                <a:latin typeface="Microsoft YaHei" panose="020B0503020204020204" pitchFamily="34" charset="-122"/>
                <a:ea typeface="Microsoft YaHei" panose="020B0503020204020204" pitchFamily="34" charset="-122"/>
              </a:rPr>
              <a:t>或者也可以在编辑的决定信邮件中查看到这个日期哦。</a:t>
            </a:r>
            <a:endParaRPr lang="en-US" altLang="zh-CN" dirty="0">
              <a:solidFill>
                <a:srgbClr val="52555A"/>
              </a:solidFill>
              <a:latin typeface="Microsoft YaHei" panose="020B0503020204020204" pitchFamily="34" charset="-122"/>
              <a:ea typeface="Microsoft YaHei" panose="020B0503020204020204" pitchFamily="34" charset="-122"/>
            </a:endParaRPr>
          </a:p>
        </p:txBody>
      </p:sp>
      <p:pic>
        <p:nvPicPr>
          <p:cNvPr id="14" name="Picture 13">
            <a:extLst>
              <a:ext uri="{FF2B5EF4-FFF2-40B4-BE49-F238E27FC236}">
                <a16:creationId xmlns:a16="http://schemas.microsoft.com/office/drawing/2014/main" id="{B048A310-FF6F-AF05-17B0-93E1299B10AA}"/>
              </a:ext>
            </a:extLst>
          </p:cNvPr>
          <p:cNvPicPr>
            <a:picLocks noChangeAspect="1"/>
          </p:cNvPicPr>
          <p:nvPr/>
        </p:nvPicPr>
        <p:blipFill>
          <a:blip r:embed="rId8"/>
          <a:stretch>
            <a:fillRect/>
          </a:stretch>
        </p:blipFill>
        <p:spPr>
          <a:xfrm>
            <a:off x="5885712" y="4645394"/>
            <a:ext cx="4505325" cy="1724025"/>
          </a:xfrm>
          <a:prstGeom prst="rect">
            <a:avLst/>
          </a:prstGeom>
        </p:spPr>
      </p:pic>
      <p:sp>
        <p:nvSpPr>
          <p:cNvPr id="3" name="Rectangle: Rounded Corners 2">
            <a:extLst>
              <a:ext uri="{FF2B5EF4-FFF2-40B4-BE49-F238E27FC236}">
                <a16:creationId xmlns:a16="http://schemas.microsoft.com/office/drawing/2014/main" id="{E48FC7B9-A000-EF97-4B91-0D6648E76DEA}"/>
              </a:ext>
            </a:extLst>
          </p:cNvPr>
          <p:cNvSpPr/>
          <p:nvPr/>
        </p:nvSpPr>
        <p:spPr>
          <a:xfrm>
            <a:off x="334297" y="4139381"/>
            <a:ext cx="10238224" cy="236957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Audio 34">
            <a:hlinkClick r:id="" action="ppaction://media"/>
            <a:extLst>
              <a:ext uri="{FF2B5EF4-FFF2-40B4-BE49-F238E27FC236}">
                <a16:creationId xmlns:a16="http://schemas.microsoft.com/office/drawing/2014/main" id="{55025A69-7F3B-B452-71DC-C28E8AF7C32C}"/>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5039382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8638">
        <p159:morph option="byObject"/>
      </p:transition>
    </mc:Choice>
    <mc:Fallback>
      <p:transition spd="slow" advTm="486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par>
                                <p:cTn id="7" presetID="35" presetClass="path" presetSubtype="0" accel="50000" decel="50000" fill="hold" nodeType="withEffect">
                                  <p:stCondLst>
                                    <p:cond delay="0"/>
                                  </p:stCondLst>
                                  <p:childTnLst>
                                    <p:animMotion origin="layout" path="M -3.95833E-6 2.96296E-6 L -0.14479 0.00393 " pathEditMode="relative" rAng="0" ptsTypes="AA">
                                      <p:cBhvr>
                                        <p:cTn id="8" dur="1000" fill="hold"/>
                                        <p:tgtEl>
                                          <p:spTgt spid="21"/>
                                        </p:tgtEl>
                                        <p:attrNameLst>
                                          <p:attrName>ppt_x</p:attrName>
                                          <p:attrName>ppt_y</p:attrName>
                                        </p:attrNameLst>
                                      </p:cBhvr>
                                      <p:rCtr x="-7240" y="185"/>
                                    </p:animMotion>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type="lt">
                                    <p:tmAbs val="0"/>
                                  </p:iterate>
                                  <p:childTnLst>
                                    <p:set>
                                      <p:cBhvr>
                                        <p:cTn id="23" dur="1" fill="hold">
                                          <p:stCondLst>
                                            <p:cond delay="0"/>
                                          </p:stCondLst>
                                        </p:cTn>
                                        <p:tgtEl>
                                          <p:spTgt spid="31">
                                            <p:txEl>
                                              <p:pRg st="0" end="0"/>
                                            </p:txEl>
                                          </p:spTgt>
                                        </p:tgtEl>
                                        <p:attrNameLst>
                                          <p:attrName>style.visibility</p:attrName>
                                        </p:attrNameLst>
                                      </p:cBhvr>
                                      <p:to>
                                        <p:strVal val="visible"/>
                                      </p:to>
                                    </p:set>
                                  </p:childTnLst>
                                </p:cTn>
                              </p:par>
                            </p:childTnLst>
                          </p:cTn>
                        </p:par>
                        <p:par>
                          <p:cTn id="24" fill="hold">
                            <p:stCondLst>
                              <p:cond delay="0"/>
                            </p:stCondLst>
                            <p:childTnLst>
                              <p:par>
                                <p:cTn id="25" presetID="34" presetClass="emph" presetSubtype="0" fill="hold" nodeType="afterEffect">
                                  <p:stCondLst>
                                    <p:cond delay="0"/>
                                  </p:stCondLst>
                                  <p:iterate type="lt">
                                    <p:tmPct val="10000"/>
                                  </p:iterate>
                                  <p:childTnLst>
                                    <p:animMotion origin="layout" path="M -1.45833E-6 -7.40741E-7 L -1.45833E-6 -0.07222 " pathEditMode="relative" rAng="0" ptsTypes="AA">
                                      <p:cBhvr>
                                        <p:cTn id="26" dur="250" accel="50000" decel="50000" autoRev="1" fill="hold">
                                          <p:stCondLst>
                                            <p:cond delay="0"/>
                                          </p:stCondLst>
                                        </p:cTn>
                                        <p:tgtEl>
                                          <p:spTgt spid="31">
                                            <p:txEl>
                                              <p:pRg st="0" end="0"/>
                                            </p:txEl>
                                          </p:spTgt>
                                        </p:tgtEl>
                                        <p:attrNameLst>
                                          <p:attrName>ppt_x</p:attrName>
                                          <p:attrName>ppt_y</p:attrName>
                                        </p:attrNameLst>
                                      </p:cBhvr>
                                      <p:rCtr x="0" y="-3611"/>
                                    </p:animMotion>
                                    <p:animRot by="1500000">
                                      <p:cBhvr>
                                        <p:cTn id="27" dur="125" fill="hold">
                                          <p:stCondLst>
                                            <p:cond delay="0"/>
                                          </p:stCondLst>
                                        </p:cTn>
                                        <p:tgtEl>
                                          <p:spTgt spid="31">
                                            <p:txEl>
                                              <p:pRg st="0" end="0"/>
                                            </p:txEl>
                                          </p:spTgt>
                                        </p:tgtEl>
                                        <p:attrNameLst>
                                          <p:attrName>r</p:attrName>
                                        </p:attrNameLst>
                                      </p:cBhvr>
                                    </p:animRot>
                                    <p:animRot by="-1500000">
                                      <p:cBhvr>
                                        <p:cTn id="28" dur="125" fill="hold">
                                          <p:stCondLst>
                                            <p:cond delay="125"/>
                                          </p:stCondLst>
                                        </p:cTn>
                                        <p:tgtEl>
                                          <p:spTgt spid="31">
                                            <p:txEl>
                                              <p:pRg st="0" end="0"/>
                                            </p:txEl>
                                          </p:spTgt>
                                        </p:tgtEl>
                                        <p:attrNameLst>
                                          <p:attrName>r</p:attrName>
                                        </p:attrNameLst>
                                      </p:cBhvr>
                                    </p:animRot>
                                    <p:animRot by="-1500000">
                                      <p:cBhvr>
                                        <p:cTn id="29" dur="125" fill="hold">
                                          <p:stCondLst>
                                            <p:cond delay="250"/>
                                          </p:stCondLst>
                                        </p:cTn>
                                        <p:tgtEl>
                                          <p:spTgt spid="31">
                                            <p:txEl>
                                              <p:pRg st="0" end="0"/>
                                            </p:txEl>
                                          </p:spTgt>
                                        </p:tgtEl>
                                        <p:attrNameLst>
                                          <p:attrName>r</p:attrName>
                                        </p:attrNameLst>
                                      </p:cBhvr>
                                    </p:animRot>
                                    <p:animRot by="1500000">
                                      <p:cBhvr>
                                        <p:cTn id="30" dur="125" fill="hold">
                                          <p:stCondLst>
                                            <p:cond delay="375"/>
                                          </p:stCondLst>
                                        </p:cTn>
                                        <p:tgtEl>
                                          <p:spTgt spid="31">
                                            <p:txEl>
                                              <p:pRg st="0" end="0"/>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9">
                                            <p:txEl>
                                              <p:pRg st="0" end="0"/>
                                            </p:txEl>
                                          </p:spTgt>
                                        </p:tgtEl>
                                        <p:attrNameLst>
                                          <p:attrName>style.visibility</p:attrName>
                                        </p:attrNameLst>
                                      </p:cBhvr>
                                      <p:to>
                                        <p:strVal val="visible"/>
                                      </p:to>
                                    </p:set>
                                    <p:animEffect transition="in" filter="fade">
                                      <p:cBhvr>
                                        <p:cTn id="35" dur="500"/>
                                        <p:tgtEl>
                                          <p:spTgt spid="3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1">
                                            <p:txEl>
                                              <p:pRg st="0" end="0"/>
                                            </p:txEl>
                                          </p:spTgt>
                                        </p:tgtEl>
                                        <p:attrNameLst>
                                          <p:attrName>style.visibility</p:attrName>
                                        </p:attrNameLst>
                                      </p:cBhvr>
                                      <p:to>
                                        <p:strVal val="visible"/>
                                      </p:to>
                                    </p:set>
                                    <p:animEffect transition="in" filter="fade">
                                      <p:cBhvr>
                                        <p:cTn id="40" dur="500"/>
                                        <p:tgtEl>
                                          <p:spTgt spid="41">
                                            <p:txEl>
                                              <p:pRg st="0" end="0"/>
                                            </p:txEl>
                                          </p:spTgt>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35"/>
                </p:tgtEl>
              </p:cMediaNode>
            </p:audio>
          </p:childTnLst>
        </p:cTn>
      </p:par>
    </p:tnLst>
    <p:bldLst>
      <p:bldP spid="27" grpId="0"/>
      <p:bldP spid="31" grpId="0" build="allAtOnce"/>
      <p:bldP spid="33"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8" name="Rectangle 2157">
            <a:extLst>
              <a:ext uri="{FF2B5EF4-FFF2-40B4-BE49-F238E27FC236}">
                <a16:creationId xmlns:a16="http://schemas.microsoft.com/office/drawing/2014/main" id="{2B4D0990-800E-2BE7-F046-B351C3C74E4B}"/>
              </a:ext>
            </a:extLst>
          </p:cNvPr>
          <p:cNvSpPr/>
          <p:nvPr/>
        </p:nvSpPr>
        <p:spPr>
          <a:xfrm>
            <a:off x="0" y="183305"/>
            <a:ext cx="3116860" cy="658016"/>
          </a:xfrm>
          <a:prstGeom prst="rect">
            <a:avLst/>
          </a:prstGeom>
          <a:solidFill>
            <a:srgbClr val="FF6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icrosoft YaHei" panose="020B0503020204020204" pitchFamily="34" charset="-122"/>
                <a:ea typeface="Microsoft YaHei" panose="020B0503020204020204" pitchFamily="34" charset="-122"/>
              </a:rPr>
              <a:t>DECISION</a:t>
            </a:r>
          </a:p>
        </p:txBody>
      </p:sp>
      <p:sp>
        <p:nvSpPr>
          <p:cNvPr id="29" name="Text Placeholder 28">
            <a:extLst>
              <a:ext uri="{FF2B5EF4-FFF2-40B4-BE49-F238E27FC236}">
                <a16:creationId xmlns:a16="http://schemas.microsoft.com/office/drawing/2014/main" id="{4AA2213A-49F5-9E50-17A1-903512EBBDBB}"/>
              </a:ext>
            </a:extLst>
          </p:cNvPr>
          <p:cNvSpPr>
            <a:spLocks noGrp="1"/>
          </p:cNvSpPr>
          <p:nvPr>
            <p:ph type="body" sz="quarter" idx="13"/>
          </p:nvPr>
        </p:nvSpPr>
        <p:spPr/>
        <p:txBody>
          <a:bodyPr/>
          <a:lstStyle/>
          <a:p>
            <a:endParaRPr lang="en-US" dirty="0"/>
          </a:p>
        </p:txBody>
      </p:sp>
      <p:grpSp>
        <p:nvGrpSpPr>
          <p:cNvPr id="21" name="组合 29">
            <a:extLst>
              <a:ext uri="{FF2B5EF4-FFF2-40B4-BE49-F238E27FC236}">
                <a16:creationId xmlns:a16="http://schemas.microsoft.com/office/drawing/2014/main" id="{7A0ADA2B-6743-425C-5586-5B6F19BF1460}"/>
              </a:ext>
            </a:extLst>
          </p:cNvPr>
          <p:cNvGrpSpPr/>
          <p:nvPr/>
        </p:nvGrpSpPr>
        <p:grpSpPr>
          <a:xfrm>
            <a:off x="467954" y="1231506"/>
            <a:ext cx="1582303" cy="1614758"/>
            <a:chOff x="5992735" y="3101211"/>
            <a:chExt cx="1796700" cy="1976578"/>
          </a:xfrm>
          <a:solidFill>
            <a:srgbClr val="FF6C00"/>
          </a:solidFill>
        </p:grpSpPr>
        <p:sp>
          <p:nvSpPr>
            <p:cNvPr id="22" name="任意多边形 30">
              <a:extLst>
                <a:ext uri="{FF2B5EF4-FFF2-40B4-BE49-F238E27FC236}">
                  <a16:creationId xmlns:a16="http://schemas.microsoft.com/office/drawing/2014/main" id="{3E908153-5AF3-C4FA-1706-C380D16D3536}"/>
                </a:ext>
              </a:extLst>
            </p:cNvPr>
            <p:cNvSpPr/>
            <p:nvPr/>
          </p:nvSpPr>
          <p:spPr>
            <a:xfrm>
              <a:off x="5992735" y="3101211"/>
              <a:ext cx="1796700" cy="1976578"/>
            </a:xfrm>
            <a:custGeom>
              <a:avLst/>
              <a:gdLst>
                <a:gd name="connsiteX0" fmla="*/ 898350 w 1796700"/>
                <a:gd name="connsiteY0" fmla="*/ 0 h 1976578"/>
                <a:gd name="connsiteX1" fmla="*/ 1796700 w 1796700"/>
                <a:gd name="connsiteY1" fmla="*/ 898350 h 1976578"/>
                <a:gd name="connsiteX2" fmla="*/ 1079399 w 1796700"/>
                <a:gd name="connsiteY2" fmla="*/ 1778449 h 1976578"/>
                <a:gd name="connsiteX3" fmla="*/ 1005825 w 1796700"/>
                <a:gd name="connsiteY3" fmla="*/ 1789678 h 1976578"/>
                <a:gd name="connsiteX4" fmla="*/ 910290 w 1796700"/>
                <a:gd name="connsiteY4" fmla="*/ 1976578 h 1976578"/>
                <a:gd name="connsiteX5" fmla="*/ 821270 w 1796700"/>
                <a:gd name="connsiteY5" fmla="*/ 1792808 h 1976578"/>
                <a:gd name="connsiteX6" fmla="*/ 806499 w 1796700"/>
                <a:gd name="connsiteY6" fmla="*/ 1792062 h 1976578"/>
                <a:gd name="connsiteX7" fmla="*/ 0 w 1796700"/>
                <a:gd name="connsiteY7" fmla="*/ 898350 h 1976578"/>
                <a:gd name="connsiteX8" fmla="*/ 898350 w 1796700"/>
                <a:gd name="connsiteY8" fmla="*/ 0 h 197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6700" h="1976578">
                  <a:moveTo>
                    <a:pt x="898350" y="0"/>
                  </a:moveTo>
                  <a:cubicBezTo>
                    <a:pt x="1394495" y="0"/>
                    <a:pt x="1796700" y="402205"/>
                    <a:pt x="1796700" y="898350"/>
                  </a:cubicBezTo>
                  <a:cubicBezTo>
                    <a:pt x="1796700" y="1332477"/>
                    <a:pt x="1488762" y="1694681"/>
                    <a:pt x="1079399" y="1778449"/>
                  </a:cubicBezTo>
                  <a:lnTo>
                    <a:pt x="1005825" y="1789678"/>
                  </a:lnTo>
                  <a:lnTo>
                    <a:pt x="910290" y="1976578"/>
                  </a:lnTo>
                  <a:lnTo>
                    <a:pt x="821270" y="1792808"/>
                  </a:lnTo>
                  <a:lnTo>
                    <a:pt x="806499" y="1792062"/>
                  </a:lnTo>
                  <a:cubicBezTo>
                    <a:pt x="353501" y="1746058"/>
                    <a:pt x="0" y="1363486"/>
                    <a:pt x="0" y="898350"/>
                  </a:cubicBezTo>
                  <a:cubicBezTo>
                    <a:pt x="0" y="402205"/>
                    <a:pt x="402205" y="0"/>
                    <a:pt x="8983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Microsoft YaHei" panose="020B0503020204020204" pitchFamily="34" charset="-122"/>
                <a:ea typeface="Microsoft YaHei" panose="020B0503020204020204" pitchFamily="34" charset="-122"/>
              </a:endParaRPr>
            </a:p>
          </p:txBody>
        </p:sp>
        <p:sp>
          <p:nvSpPr>
            <p:cNvPr id="24" name="文本框 62">
              <a:extLst>
                <a:ext uri="{FF2B5EF4-FFF2-40B4-BE49-F238E27FC236}">
                  <a16:creationId xmlns:a16="http://schemas.microsoft.com/office/drawing/2014/main" id="{A177EB1E-6F65-8ADA-7CF2-D307AB4DBA66}"/>
                </a:ext>
              </a:extLst>
            </p:cNvPr>
            <p:cNvSpPr txBox="1"/>
            <p:nvPr/>
          </p:nvSpPr>
          <p:spPr>
            <a:xfrm>
              <a:off x="6147110" y="3738889"/>
              <a:ext cx="1487947" cy="489763"/>
            </a:xfrm>
            <a:prstGeom prst="rect">
              <a:avLst/>
            </a:prstGeom>
            <a:noFill/>
          </p:spPr>
          <p:txBody>
            <a:bodyPr wrap="square" rtlCol="0">
              <a:spAutoFit/>
            </a:bodyPr>
            <a:lstStyle/>
            <a:p>
              <a:pPr algn="ctr"/>
              <a:r>
                <a:rPr lang="en-US" altLang="zh-CN" sz="2000" b="1" dirty="0">
                  <a:solidFill>
                    <a:schemeClr val="bg1"/>
                  </a:solidFill>
                  <a:latin typeface="Microsoft YaHei" panose="020B0503020204020204" pitchFamily="34" charset="-122"/>
                  <a:ea typeface="Microsoft YaHei" panose="020B0503020204020204" pitchFamily="34" charset="-122"/>
                </a:rPr>
                <a:t>REVISE</a:t>
              </a:r>
              <a:endParaRPr lang="zh-CN" altLang="en-US" sz="2000" b="1" dirty="0">
                <a:solidFill>
                  <a:schemeClr val="bg1"/>
                </a:solidFill>
                <a:latin typeface="Microsoft YaHei" panose="020B0503020204020204" pitchFamily="34" charset="-122"/>
                <a:ea typeface="Microsoft YaHei" panose="020B0503020204020204" pitchFamily="34" charset="-122"/>
              </a:endParaRPr>
            </a:p>
          </p:txBody>
        </p:sp>
      </p:grpSp>
      <p:sp>
        <p:nvSpPr>
          <p:cNvPr id="39" name="TextBox 38">
            <a:extLst>
              <a:ext uri="{FF2B5EF4-FFF2-40B4-BE49-F238E27FC236}">
                <a16:creationId xmlns:a16="http://schemas.microsoft.com/office/drawing/2014/main" id="{92E1C8D8-0DF5-5792-4EB0-C514426A6B67}"/>
              </a:ext>
            </a:extLst>
          </p:cNvPr>
          <p:cNvSpPr txBox="1"/>
          <p:nvPr/>
        </p:nvSpPr>
        <p:spPr>
          <a:xfrm>
            <a:off x="2322904" y="1344540"/>
            <a:ext cx="6154994" cy="417358"/>
          </a:xfrm>
          <a:prstGeom prst="rect">
            <a:avLst/>
          </a:prstGeom>
          <a:noFill/>
        </p:spPr>
        <p:txBody>
          <a:bodyPr wrap="square">
            <a:spAutoFit/>
          </a:bodyPr>
          <a:lstStyle/>
          <a:p>
            <a:pPr>
              <a:lnSpc>
                <a:spcPct val="130000"/>
              </a:lnSpc>
            </a:pPr>
            <a:r>
              <a:rPr lang="zh-CN" altLang="en-US" dirty="0">
                <a:solidFill>
                  <a:srgbClr val="FF6C00"/>
                </a:solidFill>
                <a:latin typeface="Microsoft YaHei" panose="020B0503020204020204" pitchFamily="34" charset="-122"/>
                <a:ea typeface="Microsoft YaHei" panose="020B0503020204020204" pitchFamily="34" charset="-122"/>
              </a:rPr>
              <a:t>什么？想申请延期提交修改稿？</a:t>
            </a:r>
            <a:endParaRPr lang="en-US" altLang="zh-CN" dirty="0">
              <a:solidFill>
                <a:srgbClr val="FF6C00"/>
              </a:solidFill>
              <a:latin typeface="Microsoft YaHei" panose="020B0503020204020204" pitchFamily="34" charset="-122"/>
              <a:ea typeface="Microsoft YaHei" panose="020B0503020204020204" pitchFamily="34" charset="-122"/>
            </a:endParaRPr>
          </a:p>
        </p:txBody>
      </p:sp>
      <p:sp>
        <p:nvSpPr>
          <p:cNvPr id="41" name="TextBox 40">
            <a:extLst>
              <a:ext uri="{FF2B5EF4-FFF2-40B4-BE49-F238E27FC236}">
                <a16:creationId xmlns:a16="http://schemas.microsoft.com/office/drawing/2014/main" id="{E6420051-A4E5-6EC7-AECB-E11AD8455352}"/>
              </a:ext>
            </a:extLst>
          </p:cNvPr>
          <p:cNvSpPr txBox="1"/>
          <p:nvPr/>
        </p:nvSpPr>
        <p:spPr>
          <a:xfrm>
            <a:off x="2322903" y="1912295"/>
            <a:ext cx="6786295" cy="1497654"/>
          </a:xfrm>
          <a:prstGeom prst="rect">
            <a:avLst/>
          </a:prstGeom>
          <a:noFill/>
        </p:spPr>
        <p:txBody>
          <a:bodyPr wrap="square">
            <a:spAutoFit/>
          </a:bodyPr>
          <a:lstStyle/>
          <a:p>
            <a:pPr>
              <a:lnSpc>
                <a:spcPct val="130000"/>
              </a:lnSpc>
            </a:pPr>
            <a:r>
              <a:rPr lang="zh-CN" altLang="en-US" dirty="0">
                <a:solidFill>
                  <a:srgbClr val="52555A"/>
                </a:solidFill>
                <a:latin typeface="Microsoft YaHei" panose="020B0503020204020204" pitchFamily="34" charset="-122"/>
                <a:ea typeface="Microsoft YaHei" panose="020B0503020204020204" pitchFamily="34" charset="-122"/>
              </a:rPr>
              <a:t>那就请通讯作者登录期刊稿件系统账户，找到对应的稿件，在</a:t>
            </a:r>
            <a:r>
              <a:rPr lang="en-US" altLang="zh-CN" dirty="0">
                <a:solidFill>
                  <a:srgbClr val="52555A"/>
                </a:solidFill>
                <a:latin typeface="Microsoft YaHei" panose="020B0503020204020204" pitchFamily="34" charset="-122"/>
                <a:ea typeface="Microsoft YaHei" panose="020B0503020204020204" pitchFamily="34" charset="-122"/>
              </a:rPr>
              <a:t>Action</a:t>
            </a:r>
            <a:r>
              <a:rPr lang="zh-CN" altLang="en-US" dirty="0">
                <a:solidFill>
                  <a:srgbClr val="52555A"/>
                </a:solidFill>
                <a:latin typeface="Microsoft YaHei" panose="020B0503020204020204" pitchFamily="34" charset="-122"/>
                <a:ea typeface="Microsoft YaHei" panose="020B0503020204020204" pitchFamily="34" charset="-122"/>
              </a:rPr>
              <a:t>菜单栏下选择“</a:t>
            </a:r>
            <a:r>
              <a:rPr lang="en-US" altLang="zh-CN" dirty="0">
                <a:solidFill>
                  <a:srgbClr val="52555A"/>
                </a:solidFill>
                <a:latin typeface="Microsoft YaHei" panose="020B0503020204020204" pitchFamily="34" charset="-122"/>
                <a:ea typeface="Microsoft YaHei" panose="020B0503020204020204" pitchFamily="34" charset="-122"/>
              </a:rPr>
              <a:t>Send Email</a:t>
            </a:r>
            <a:r>
              <a:rPr lang="zh-CN" altLang="en-US" dirty="0">
                <a:solidFill>
                  <a:srgbClr val="52555A"/>
                </a:solidFill>
                <a:latin typeface="Microsoft YaHei" panose="020B0503020204020204" pitchFamily="34" charset="-122"/>
                <a:ea typeface="Microsoft YaHei" panose="020B0503020204020204" pitchFamily="34" charset="-122"/>
              </a:rPr>
              <a:t>”，使用合适的邮件模板发送英文申请邮件吧：</a:t>
            </a:r>
            <a:endParaRPr lang="en-US" altLang="zh-CN" dirty="0">
              <a:solidFill>
                <a:srgbClr val="52555A"/>
              </a:solidFill>
              <a:latin typeface="Microsoft YaHei" panose="020B0503020204020204" pitchFamily="34" charset="-122"/>
              <a:ea typeface="Microsoft YaHei" panose="020B0503020204020204" pitchFamily="34" charset="-122"/>
            </a:endParaRPr>
          </a:p>
          <a:p>
            <a:pPr>
              <a:lnSpc>
                <a:spcPct val="130000"/>
              </a:lnSpc>
            </a:pPr>
            <a:r>
              <a:rPr lang="zh-CN" altLang="en-US" dirty="0">
                <a:solidFill>
                  <a:srgbClr val="52555A"/>
                </a:solidFill>
                <a:latin typeface="Microsoft YaHei" panose="020B0503020204020204" pitchFamily="34" charset="-122"/>
                <a:ea typeface="Microsoft YaHei" panose="020B0503020204020204" pitchFamily="34" charset="-122"/>
              </a:rPr>
              <a:t>请告知我们</a:t>
            </a:r>
            <a:r>
              <a:rPr lang="zh-CN" altLang="en-US" dirty="0">
                <a:solidFill>
                  <a:srgbClr val="FF6C00"/>
                </a:solidFill>
                <a:latin typeface="Microsoft YaHei" panose="020B0503020204020204" pitchFamily="34" charset="-122"/>
                <a:ea typeface="Microsoft YaHei" panose="020B0503020204020204" pitchFamily="34" charset="-122"/>
              </a:rPr>
              <a:t>期刊和稿件信息</a:t>
            </a:r>
            <a:r>
              <a:rPr lang="zh-CN" altLang="en-US" dirty="0">
                <a:solidFill>
                  <a:srgbClr val="52555A"/>
                </a:solidFill>
                <a:latin typeface="Microsoft YaHei" panose="020B0503020204020204" pitchFamily="34" charset="-122"/>
                <a:ea typeface="Microsoft YaHei" panose="020B0503020204020204" pitchFamily="34" charset="-122"/>
              </a:rPr>
              <a:t>，以及申请延期的</a:t>
            </a:r>
            <a:r>
              <a:rPr lang="zh-CN" altLang="en-US" dirty="0">
                <a:solidFill>
                  <a:srgbClr val="FF6C00"/>
                </a:solidFill>
                <a:latin typeface="Microsoft YaHei" panose="020B0503020204020204" pitchFamily="34" charset="-122"/>
                <a:ea typeface="Microsoft YaHei" panose="020B0503020204020204" pitchFamily="34" charset="-122"/>
              </a:rPr>
              <a:t>理由和具体时间</a:t>
            </a:r>
            <a:r>
              <a:rPr lang="zh-CN" altLang="en-US" dirty="0">
                <a:solidFill>
                  <a:srgbClr val="52555A"/>
                </a:solidFill>
                <a:latin typeface="Microsoft YaHei" panose="020B0503020204020204" pitchFamily="34" charset="-122"/>
                <a:ea typeface="Microsoft YaHei" panose="020B0503020204020204" pitchFamily="34" charset="-122"/>
              </a:rPr>
              <a:t>哦。</a:t>
            </a:r>
            <a:endParaRPr lang="en-US" dirty="0">
              <a:solidFill>
                <a:srgbClr val="52555A"/>
              </a:solidFill>
              <a:latin typeface="Microsoft YaHei" panose="020B0503020204020204" pitchFamily="34" charset="-122"/>
              <a:ea typeface="Microsoft YaHei" panose="020B0503020204020204" pitchFamily="34" charset="-122"/>
            </a:endParaRPr>
          </a:p>
        </p:txBody>
      </p:sp>
      <p:pic>
        <p:nvPicPr>
          <p:cNvPr id="3" name="Picture 2">
            <a:extLst>
              <a:ext uri="{FF2B5EF4-FFF2-40B4-BE49-F238E27FC236}">
                <a16:creationId xmlns:a16="http://schemas.microsoft.com/office/drawing/2014/main" id="{8F0F74C4-207A-87CE-EC16-A511C6AC094D}"/>
              </a:ext>
            </a:extLst>
          </p:cNvPr>
          <p:cNvPicPr>
            <a:picLocks noChangeAspect="1"/>
          </p:cNvPicPr>
          <p:nvPr/>
        </p:nvPicPr>
        <p:blipFill>
          <a:blip r:embed="rId5"/>
          <a:stretch>
            <a:fillRect/>
          </a:stretch>
        </p:blipFill>
        <p:spPr>
          <a:xfrm>
            <a:off x="9549165" y="1736009"/>
            <a:ext cx="1748474" cy="1599107"/>
          </a:xfrm>
          <a:prstGeom prst="rect">
            <a:avLst/>
          </a:prstGeom>
        </p:spPr>
      </p:pic>
      <p:sp>
        <p:nvSpPr>
          <p:cNvPr id="23" name="TextBox 22">
            <a:extLst>
              <a:ext uri="{FF2B5EF4-FFF2-40B4-BE49-F238E27FC236}">
                <a16:creationId xmlns:a16="http://schemas.microsoft.com/office/drawing/2014/main" id="{C4D354A1-11AD-6F65-9AAA-3312C4335AC1}"/>
              </a:ext>
            </a:extLst>
          </p:cNvPr>
          <p:cNvSpPr txBox="1"/>
          <p:nvPr/>
        </p:nvSpPr>
        <p:spPr>
          <a:xfrm>
            <a:off x="2698571" y="3658343"/>
            <a:ext cx="6154994" cy="417358"/>
          </a:xfrm>
          <a:prstGeom prst="rect">
            <a:avLst/>
          </a:prstGeom>
          <a:noFill/>
        </p:spPr>
        <p:txBody>
          <a:bodyPr wrap="square">
            <a:spAutoFit/>
          </a:bodyPr>
          <a:lstStyle/>
          <a:p>
            <a:pPr>
              <a:lnSpc>
                <a:spcPct val="130000"/>
              </a:lnSpc>
            </a:pPr>
            <a:r>
              <a:rPr lang="zh-CN" altLang="en-US" dirty="0">
                <a:solidFill>
                  <a:srgbClr val="FF6C00"/>
                </a:solidFill>
                <a:latin typeface="Microsoft YaHei" panose="020B0503020204020204" pitchFamily="34" charset="-122"/>
                <a:ea typeface="Microsoft YaHei" panose="020B0503020204020204" pitchFamily="34" charset="-122"/>
              </a:rPr>
              <a:t>什么？不知道审稿意见？</a:t>
            </a:r>
            <a:endParaRPr lang="en-US" altLang="zh-CN" dirty="0">
              <a:solidFill>
                <a:srgbClr val="FF6C00"/>
              </a:solidFill>
              <a:latin typeface="Microsoft YaHei" panose="020B0503020204020204" pitchFamily="34" charset="-122"/>
              <a:ea typeface="Microsoft YaHei" panose="020B0503020204020204" pitchFamily="34" charset="-122"/>
            </a:endParaRPr>
          </a:p>
        </p:txBody>
      </p:sp>
      <p:sp>
        <p:nvSpPr>
          <p:cNvPr id="25" name="TextBox 24">
            <a:extLst>
              <a:ext uri="{FF2B5EF4-FFF2-40B4-BE49-F238E27FC236}">
                <a16:creationId xmlns:a16="http://schemas.microsoft.com/office/drawing/2014/main" id="{FFD73F72-1B33-BF6F-1417-8E0FC0EEC41A}"/>
              </a:ext>
            </a:extLst>
          </p:cNvPr>
          <p:cNvSpPr txBox="1"/>
          <p:nvPr/>
        </p:nvSpPr>
        <p:spPr>
          <a:xfrm>
            <a:off x="2762870" y="4147206"/>
            <a:ext cx="6980898" cy="2101729"/>
          </a:xfrm>
          <a:prstGeom prst="rect">
            <a:avLst/>
          </a:prstGeom>
          <a:noFill/>
        </p:spPr>
        <p:txBody>
          <a:bodyPr wrap="square">
            <a:spAutoFit/>
          </a:bodyPr>
          <a:lstStyle/>
          <a:p>
            <a:pPr>
              <a:lnSpc>
                <a:spcPct val="130000"/>
              </a:lnSpc>
            </a:pPr>
            <a:r>
              <a:rPr lang="zh-CN" altLang="en-US" dirty="0">
                <a:solidFill>
                  <a:srgbClr val="52555A"/>
                </a:solidFill>
                <a:latin typeface="Microsoft YaHei" panose="020B0503020204020204" pitchFamily="34" charset="-122"/>
                <a:ea typeface="Microsoft YaHei" panose="020B0503020204020204" pitchFamily="34" charset="-122"/>
              </a:rPr>
              <a:t>如果稿件是“</a:t>
            </a:r>
            <a:r>
              <a:rPr lang="en-US" altLang="zh-CN" dirty="0">
                <a:solidFill>
                  <a:srgbClr val="FF6C00"/>
                </a:solidFill>
                <a:latin typeface="Microsoft YaHei" panose="020B0503020204020204" pitchFamily="34" charset="-122"/>
                <a:ea typeface="Microsoft YaHei" panose="020B0503020204020204" pitchFamily="34" charset="-122"/>
              </a:rPr>
              <a:t>Revise</a:t>
            </a:r>
            <a:r>
              <a:rPr lang="zh-CN" altLang="en-US" dirty="0">
                <a:solidFill>
                  <a:srgbClr val="52555A"/>
                </a:solidFill>
                <a:latin typeface="Microsoft YaHei" panose="020B0503020204020204" pitchFamily="34" charset="-122"/>
                <a:ea typeface="Microsoft YaHei" panose="020B0503020204020204" pitchFamily="34" charset="-122"/>
              </a:rPr>
              <a:t>”状态，可以登录期刊稿件系统账户，点击“</a:t>
            </a:r>
            <a:r>
              <a:rPr lang="en-US" altLang="zh-CN" dirty="0">
                <a:solidFill>
                  <a:srgbClr val="FF6C00"/>
                </a:solidFill>
                <a:latin typeface="Microsoft YaHei" panose="020B0503020204020204" pitchFamily="34" charset="-122"/>
                <a:ea typeface="Microsoft YaHei" panose="020B0503020204020204" pitchFamily="34" charset="-122"/>
              </a:rPr>
              <a:t>View Decision</a:t>
            </a:r>
            <a:r>
              <a:rPr lang="zh-CN" altLang="en-US" dirty="0">
                <a:solidFill>
                  <a:srgbClr val="52555A"/>
                </a:solidFill>
                <a:latin typeface="Microsoft YaHei" panose="020B0503020204020204" pitchFamily="34" charset="-122"/>
                <a:ea typeface="Microsoft YaHei" panose="020B0503020204020204" pitchFamily="34" charset="-122"/>
              </a:rPr>
              <a:t> ”下的超链接来查看；或者查看编辑的决定信中提供的具体审稿意见。</a:t>
            </a:r>
            <a:endParaRPr lang="en-US" altLang="zh-CN" dirty="0">
              <a:solidFill>
                <a:srgbClr val="52555A"/>
              </a:solidFill>
              <a:latin typeface="Microsoft YaHei" panose="020B0503020204020204" pitchFamily="34" charset="-122"/>
              <a:ea typeface="Microsoft YaHei" panose="020B0503020204020204" pitchFamily="34" charset="-122"/>
            </a:endParaRPr>
          </a:p>
          <a:p>
            <a:pPr>
              <a:lnSpc>
                <a:spcPct val="130000"/>
              </a:lnSpc>
            </a:pPr>
            <a:r>
              <a:rPr lang="zh-CN" altLang="en-US" sz="1600" i="1" dirty="0">
                <a:solidFill>
                  <a:srgbClr val="FF6C00"/>
                </a:solidFill>
                <a:latin typeface="Microsoft YaHei" panose="020B0503020204020204" pitchFamily="34" charset="-122"/>
                <a:ea typeface="Microsoft YaHei" panose="020B0503020204020204" pitchFamily="34" charset="-122"/>
              </a:rPr>
              <a:t>**请注意：</a:t>
            </a:r>
            <a:r>
              <a:rPr lang="zh-CN" altLang="en-US" sz="1600" i="1" dirty="0">
                <a:solidFill>
                  <a:srgbClr val="52555A"/>
                </a:solidFill>
                <a:latin typeface="Microsoft YaHei" panose="020B0503020204020204" pitchFamily="34" charset="-122"/>
                <a:ea typeface="Microsoft YaHei" panose="020B0503020204020204" pitchFamily="34" charset="-122"/>
              </a:rPr>
              <a:t>如果已经点击“</a:t>
            </a:r>
            <a:r>
              <a:rPr lang="en-US" altLang="zh-CN" sz="1600" i="1" dirty="0">
                <a:solidFill>
                  <a:srgbClr val="52555A"/>
                </a:solidFill>
                <a:latin typeface="Microsoft YaHei" panose="020B0503020204020204" pitchFamily="34" charset="-122"/>
                <a:ea typeface="Microsoft YaHei" panose="020B0503020204020204" pitchFamily="34" charset="-122"/>
              </a:rPr>
              <a:t>Edit Submission</a:t>
            </a:r>
            <a:r>
              <a:rPr lang="zh-CN" altLang="en-US" sz="1600" i="1" dirty="0">
                <a:solidFill>
                  <a:srgbClr val="52555A"/>
                </a:solidFill>
                <a:latin typeface="Microsoft YaHei" panose="020B0503020204020204" pitchFamily="34" charset="-122"/>
                <a:ea typeface="Microsoft YaHei" panose="020B0503020204020204" pitchFamily="34" charset="-122"/>
              </a:rPr>
              <a:t>”，稿件状态将变为“</a:t>
            </a:r>
            <a:r>
              <a:rPr lang="en-US" altLang="zh-CN" sz="1600" i="1" dirty="0">
                <a:solidFill>
                  <a:srgbClr val="52555A"/>
                </a:solidFill>
                <a:latin typeface="Microsoft YaHei" panose="020B0503020204020204" pitchFamily="34" charset="-122"/>
                <a:ea typeface="Microsoft YaHei" panose="020B0503020204020204" pitchFamily="34" charset="-122"/>
              </a:rPr>
              <a:t>Incomplete</a:t>
            </a:r>
            <a:r>
              <a:rPr lang="zh-CN" altLang="en-US" sz="1600" i="1" dirty="0">
                <a:solidFill>
                  <a:srgbClr val="52555A"/>
                </a:solidFill>
                <a:latin typeface="Microsoft YaHei" panose="020B0503020204020204" pitchFamily="34" charset="-122"/>
                <a:ea typeface="Microsoft YaHei" panose="020B0503020204020204" pitchFamily="34" charset="-122"/>
              </a:rPr>
              <a:t>”。这个状态下将无法再通过稿件系统直接查看审稿意见啦！还请准备好修改稿后再点击“</a:t>
            </a:r>
            <a:r>
              <a:rPr lang="en-US" altLang="zh-CN" sz="1600" i="1" dirty="0">
                <a:solidFill>
                  <a:srgbClr val="52555A"/>
                </a:solidFill>
                <a:latin typeface="Microsoft YaHei" panose="020B0503020204020204" pitchFamily="34" charset="-122"/>
                <a:ea typeface="Microsoft YaHei" panose="020B0503020204020204" pitchFamily="34" charset="-122"/>
              </a:rPr>
              <a:t>Edit Submission</a:t>
            </a:r>
            <a:r>
              <a:rPr lang="zh-CN" altLang="en-US" sz="1600" i="1" dirty="0">
                <a:solidFill>
                  <a:srgbClr val="52555A"/>
                </a:solidFill>
                <a:latin typeface="Microsoft YaHei" panose="020B0503020204020204" pitchFamily="34" charset="-122"/>
                <a:ea typeface="Microsoft YaHei" panose="020B0503020204020204" pitchFamily="34" charset="-122"/>
              </a:rPr>
              <a:t>” 进入修改稿提交阶段哦</a:t>
            </a:r>
            <a:r>
              <a:rPr lang="en-US" altLang="zh-CN" sz="1600" i="1" dirty="0">
                <a:solidFill>
                  <a:srgbClr val="52555A"/>
                </a:solidFill>
                <a:latin typeface="Microsoft YaHei" panose="020B0503020204020204" pitchFamily="34" charset="-122"/>
                <a:ea typeface="Microsoft YaHei" panose="020B0503020204020204" pitchFamily="34" charset="-122"/>
              </a:rPr>
              <a:t>~</a:t>
            </a:r>
            <a:endParaRPr lang="en-US" sz="1600" i="1" dirty="0">
              <a:solidFill>
                <a:srgbClr val="52555A"/>
              </a:solidFill>
              <a:latin typeface="Microsoft YaHei" panose="020B0503020204020204" pitchFamily="34" charset="-122"/>
              <a:ea typeface="Microsoft YaHei" panose="020B0503020204020204" pitchFamily="34" charset="-122"/>
            </a:endParaRPr>
          </a:p>
        </p:txBody>
      </p:sp>
      <p:sp>
        <p:nvSpPr>
          <p:cNvPr id="26" name="Rectangle: Rounded Corners 25">
            <a:extLst>
              <a:ext uri="{FF2B5EF4-FFF2-40B4-BE49-F238E27FC236}">
                <a16:creationId xmlns:a16="http://schemas.microsoft.com/office/drawing/2014/main" id="{47647F9D-4804-B82C-1C0A-D780124F7D29}"/>
              </a:ext>
            </a:extLst>
          </p:cNvPr>
          <p:cNvSpPr/>
          <p:nvPr/>
        </p:nvSpPr>
        <p:spPr>
          <a:xfrm>
            <a:off x="2186211" y="1321443"/>
            <a:ext cx="9346216" cy="213736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36AB6B6B-E8A5-A080-9040-836583D6ED3E}"/>
              </a:ext>
            </a:extLst>
          </p:cNvPr>
          <p:cNvSpPr/>
          <p:nvPr/>
        </p:nvSpPr>
        <p:spPr>
          <a:xfrm>
            <a:off x="2587411" y="3653509"/>
            <a:ext cx="8945016" cy="277776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555C43FC-8501-6FFC-FF5F-F7DEE3F33896}"/>
              </a:ext>
            </a:extLst>
          </p:cNvPr>
          <p:cNvPicPr>
            <a:picLocks noChangeAspect="1"/>
          </p:cNvPicPr>
          <p:nvPr/>
        </p:nvPicPr>
        <p:blipFill>
          <a:blip r:embed="rId6"/>
          <a:stretch>
            <a:fillRect/>
          </a:stretch>
        </p:blipFill>
        <p:spPr>
          <a:xfrm>
            <a:off x="9861102" y="4059136"/>
            <a:ext cx="1200839" cy="1966511"/>
          </a:xfrm>
          <a:prstGeom prst="rect">
            <a:avLst/>
          </a:prstGeom>
        </p:spPr>
      </p:pic>
      <p:pic>
        <p:nvPicPr>
          <p:cNvPr id="6" name="Picture 5" descr="A cartoon of a person&#10;&#10;Description automatically generated">
            <a:extLst>
              <a:ext uri="{FF2B5EF4-FFF2-40B4-BE49-F238E27FC236}">
                <a16:creationId xmlns:a16="http://schemas.microsoft.com/office/drawing/2014/main" id="{53D39B8A-77B7-DB8D-E20C-462CA8EE6EE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878" t="16826" r="50847" b="9946"/>
          <a:stretch>
            <a:fillRect/>
          </a:stretch>
        </p:blipFill>
        <p:spPr>
          <a:xfrm>
            <a:off x="-52112" y="3740871"/>
            <a:ext cx="2829962" cy="2466728"/>
          </a:xfrm>
          <a:custGeom>
            <a:avLst/>
            <a:gdLst>
              <a:gd name="connsiteX0" fmla="*/ 0 w 3840963"/>
              <a:gd name="connsiteY0" fmla="*/ 0 h 3347963"/>
              <a:gd name="connsiteX1" fmla="*/ 3840963 w 3840963"/>
              <a:gd name="connsiteY1" fmla="*/ 0 h 3347963"/>
              <a:gd name="connsiteX2" fmla="*/ 3840963 w 3840963"/>
              <a:gd name="connsiteY2" fmla="*/ 3347963 h 3347963"/>
              <a:gd name="connsiteX3" fmla="*/ 0 w 3840963"/>
              <a:gd name="connsiteY3" fmla="*/ 3347963 h 3347963"/>
            </a:gdLst>
            <a:ahLst/>
            <a:cxnLst>
              <a:cxn ang="0">
                <a:pos x="connsiteX0" y="connsiteY0"/>
              </a:cxn>
              <a:cxn ang="0">
                <a:pos x="connsiteX1" y="connsiteY1"/>
              </a:cxn>
              <a:cxn ang="0">
                <a:pos x="connsiteX2" y="connsiteY2"/>
              </a:cxn>
              <a:cxn ang="0">
                <a:pos x="connsiteX3" y="connsiteY3"/>
              </a:cxn>
            </a:cxnLst>
            <a:rect l="l" t="t" r="r" b="b"/>
            <a:pathLst>
              <a:path w="3840963" h="3347963">
                <a:moveTo>
                  <a:pt x="0" y="0"/>
                </a:moveTo>
                <a:lnTo>
                  <a:pt x="3840963" y="0"/>
                </a:lnTo>
                <a:lnTo>
                  <a:pt x="3840963" y="3347963"/>
                </a:lnTo>
                <a:lnTo>
                  <a:pt x="0" y="3347963"/>
                </a:lnTo>
                <a:close/>
              </a:path>
            </a:pathLst>
          </a:custGeom>
        </p:spPr>
      </p:pic>
      <p:pic>
        <p:nvPicPr>
          <p:cNvPr id="20" name="Audio 19">
            <a:hlinkClick r:id="" action="ppaction://media"/>
            <a:extLst>
              <a:ext uri="{FF2B5EF4-FFF2-40B4-BE49-F238E27FC236}">
                <a16:creationId xmlns:a16="http://schemas.microsoft.com/office/drawing/2014/main" id="{0BE15747-3C38-78B1-EA28-55E0C258834B}"/>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6232840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83352">
        <p159:morph option="byObject"/>
      </p:transition>
    </mc:Choice>
    <mc:Fallback>
      <p:transition spd="slow" advTm="833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9">
                                            <p:txEl>
                                              <p:pRg st="0" end="0"/>
                                            </p:txEl>
                                          </p:spTgt>
                                        </p:tgtEl>
                                        <p:attrNameLst>
                                          <p:attrName>style.visibility</p:attrName>
                                        </p:attrNameLst>
                                      </p:cBhvr>
                                      <p:to>
                                        <p:strVal val="visible"/>
                                      </p:to>
                                    </p:set>
                                    <p:animEffect transition="in" filter="fade">
                                      <p:cBhvr>
                                        <p:cTn id="11" dur="500"/>
                                        <p:tgtEl>
                                          <p:spTgt spid="3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1">
                                            <p:txEl>
                                              <p:pRg st="0" end="0"/>
                                            </p:txEl>
                                          </p:spTgt>
                                        </p:tgtEl>
                                        <p:attrNameLst>
                                          <p:attrName>style.visibility</p:attrName>
                                        </p:attrNameLst>
                                      </p:cBhvr>
                                      <p:to>
                                        <p:strVal val="visible"/>
                                      </p:to>
                                    </p:set>
                                    <p:animEffect transition="in" filter="fade">
                                      <p:cBhvr>
                                        <p:cTn id="16" dur="500"/>
                                        <p:tgtEl>
                                          <p:spTgt spid="41">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1">
                                            <p:txEl>
                                              <p:pRg st="1" end="1"/>
                                            </p:txEl>
                                          </p:spTgt>
                                        </p:tgtEl>
                                        <p:attrNameLst>
                                          <p:attrName>style.visibility</p:attrName>
                                        </p:attrNameLst>
                                      </p:cBhvr>
                                      <p:to>
                                        <p:strVal val="visible"/>
                                      </p:to>
                                    </p:set>
                                    <p:animEffect transition="in" filter="fade">
                                      <p:cBhvr>
                                        <p:cTn id="19" dur="500"/>
                                        <p:tgtEl>
                                          <p:spTgt spid="41">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500"/>
                            </p:stCondLst>
                            <p:childTnLst>
                              <p:par>
                                <p:cTn id="24" presetID="32" presetClass="emph" presetSubtype="0" fill="hold" nodeType="afterEffect">
                                  <p:stCondLst>
                                    <p:cond delay="0"/>
                                  </p:stCondLst>
                                  <p:childTnLst>
                                    <p:animRot by="120000">
                                      <p:cBhvr>
                                        <p:cTn id="25" dur="100" fill="hold">
                                          <p:stCondLst>
                                            <p:cond delay="0"/>
                                          </p:stCondLst>
                                        </p:cTn>
                                        <p:tgtEl>
                                          <p:spTgt spid="3"/>
                                        </p:tgtEl>
                                        <p:attrNameLst>
                                          <p:attrName>r</p:attrName>
                                        </p:attrNameLst>
                                      </p:cBhvr>
                                    </p:animRot>
                                    <p:animRot by="-240000">
                                      <p:cBhvr>
                                        <p:cTn id="26" dur="200" fill="hold">
                                          <p:stCondLst>
                                            <p:cond delay="200"/>
                                          </p:stCondLst>
                                        </p:cTn>
                                        <p:tgtEl>
                                          <p:spTgt spid="3"/>
                                        </p:tgtEl>
                                        <p:attrNameLst>
                                          <p:attrName>r</p:attrName>
                                        </p:attrNameLst>
                                      </p:cBhvr>
                                    </p:animRot>
                                    <p:animRot by="240000">
                                      <p:cBhvr>
                                        <p:cTn id="27" dur="200" fill="hold">
                                          <p:stCondLst>
                                            <p:cond delay="400"/>
                                          </p:stCondLst>
                                        </p:cTn>
                                        <p:tgtEl>
                                          <p:spTgt spid="3"/>
                                        </p:tgtEl>
                                        <p:attrNameLst>
                                          <p:attrName>r</p:attrName>
                                        </p:attrNameLst>
                                      </p:cBhvr>
                                    </p:animRot>
                                    <p:animRot by="-240000">
                                      <p:cBhvr>
                                        <p:cTn id="28" dur="200" fill="hold">
                                          <p:stCondLst>
                                            <p:cond delay="600"/>
                                          </p:stCondLst>
                                        </p:cTn>
                                        <p:tgtEl>
                                          <p:spTgt spid="3"/>
                                        </p:tgtEl>
                                        <p:attrNameLst>
                                          <p:attrName>r</p:attrName>
                                        </p:attrNameLst>
                                      </p:cBhvr>
                                    </p:animRot>
                                    <p:animRot by="120000">
                                      <p:cBhvr>
                                        <p:cTn id="29" dur="200" fill="hold">
                                          <p:stCondLst>
                                            <p:cond delay="800"/>
                                          </p:stCondLst>
                                        </p:cTn>
                                        <p:tgtEl>
                                          <p:spTgt spid="3"/>
                                        </p:tgtEl>
                                        <p:attrNameLst>
                                          <p:attrName>r</p:attrName>
                                        </p:attrNameLst>
                                      </p:cBhvr>
                                    </p:animRo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xEl>
                                              <p:pRg st="0" end="0"/>
                                            </p:txEl>
                                          </p:spTgt>
                                        </p:tgtEl>
                                        <p:attrNameLst>
                                          <p:attrName>style.visibility</p:attrName>
                                        </p:attrNameLst>
                                      </p:cBhvr>
                                      <p:to>
                                        <p:strVal val="visible"/>
                                      </p:to>
                                    </p:set>
                                    <p:animEffect transition="in" filter="fade">
                                      <p:cBhvr>
                                        <p:cTn id="38" dur="500"/>
                                        <p:tgtEl>
                                          <p:spTgt spid="2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Effect transition="in" filter="fade">
                                      <p:cBhvr>
                                        <p:cTn id="43" dur="500"/>
                                        <p:tgtEl>
                                          <p:spTgt spid="25">
                                            <p:txEl>
                                              <p:pRg st="0" end="0"/>
                                            </p:txEl>
                                          </p:spTgt>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xEl>
                                              <p:pRg st="1" end="1"/>
                                            </p:txEl>
                                          </p:spTgt>
                                        </p:tgtEl>
                                        <p:attrNameLst>
                                          <p:attrName>style.visibility</p:attrName>
                                        </p:attrNameLst>
                                      </p:cBhvr>
                                      <p:to>
                                        <p:strVal val="visible"/>
                                      </p:to>
                                    </p:set>
                                    <p:animEffect transition="in" filter="fade">
                                      <p:cBhvr>
                                        <p:cTn id="52" dur="500"/>
                                        <p:tgtEl>
                                          <p:spTgt spid="25">
                                            <p:txEl>
                                              <p:pRg st="1" end="1"/>
                                            </p:txEl>
                                          </p:spTgt>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20"/>
                </p:tgtEl>
              </p:cMediaNode>
            </p:audio>
          </p:childTnLst>
        </p:cTn>
      </p:par>
    </p:tnLst>
    <p:bldLst>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8" name="Rectangle 2157">
            <a:extLst>
              <a:ext uri="{FF2B5EF4-FFF2-40B4-BE49-F238E27FC236}">
                <a16:creationId xmlns:a16="http://schemas.microsoft.com/office/drawing/2014/main" id="{2B4D0990-800E-2BE7-F046-B351C3C74E4B}"/>
              </a:ext>
            </a:extLst>
          </p:cNvPr>
          <p:cNvSpPr/>
          <p:nvPr/>
        </p:nvSpPr>
        <p:spPr>
          <a:xfrm>
            <a:off x="0" y="183305"/>
            <a:ext cx="3116860" cy="658016"/>
          </a:xfrm>
          <a:prstGeom prst="rect">
            <a:avLst/>
          </a:prstGeom>
          <a:solidFill>
            <a:srgbClr val="FF6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icrosoft YaHei" panose="020B0503020204020204" pitchFamily="34" charset="-122"/>
                <a:ea typeface="Microsoft YaHei" panose="020B0503020204020204" pitchFamily="34" charset="-122"/>
              </a:rPr>
              <a:t>DECISION</a:t>
            </a:r>
          </a:p>
        </p:txBody>
      </p:sp>
      <p:sp>
        <p:nvSpPr>
          <p:cNvPr id="29" name="Text Placeholder 28">
            <a:extLst>
              <a:ext uri="{FF2B5EF4-FFF2-40B4-BE49-F238E27FC236}">
                <a16:creationId xmlns:a16="http://schemas.microsoft.com/office/drawing/2014/main" id="{4AA2213A-49F5-9E50-17A1-903512EBBDBB}"/>
              </a:ext>
            </a:extLst>
          </p:cNvPr>
          <p:cNvSpPr>
            <a:spLocks noGrp="1"/>
          </p:cNvSpPr>
          <p:nvPr>
            <p:ph type="body" sz="quarter" idx="13"/>
          </p:nvPr>
        </p:nvSpPr>
        <p:spPr/>
        <p:txBody>
          <a:bodyPr/>
          <a:lstStyle/>
          <a:p>
            <a:endParaRPr lang="en-US" dirty="0"/>
          </a:p>
        </p:txBody>
      </p:sp>
      <p:grpSp>
        <p:nvGrpSpPr>
          <p:cNvPr id="5" name="Group 4">
            <a:extLst>
              <a:ext uri="{FF2B5EF4-FFF2-40B4-BE49-F238E27FC236}">
                <a16:creationId xmlns:a16="http://schemas.microsoft.com/office/drawing/2014/main" id="{B0566FBD-2AE2-59CA-BC78-57DABFC9116A}"/>
              </a:ext>
            </a:extLst>
          </p:cNvPr>
          <p:cNvGrpSpPr/>
          <p:nvPr/>
        </p:nvGrpSpPr>
        <p:grpSpPr>
          <a:xfrm>
            <a:off x="2032087" y="1256826"/>
            <a:ext cx="1502552" cy="1482708"/>
            <a:chOff x="2012135" y="3775483"/>
            <a:chExt cx="1665554" cy="1794985"/>
          </a:xfrm>
          <a:solidFill>
            <a:srgbClr val="496E01"/>
          </a:solidFill>
        </p:grpSpPr>
        <p:sp>
          <p:nvSpPr>
            <p:cNvPr id="6" name="任意多边形 47">
              <a:extLst>
                <a:ext uri="{FF2B5EF4-FFF2-40B4-BE49-F238E27FC236}">
                  <a16:creationId xmlns:a16="http://schemas.microsoft.com/office/drawing/2014/main" id="{766536F4-A7E6-92F8-9CEE-019A34A79264}"/>
                </a:ext>
              </a:extLst>
            </p:cNvPr>
            <p:cNvSpPr/>
            <p:nvPr/>
          </p:nvSpPr>
          <p:spPr>
            <a:xfrm rot="10800000">
              <a:off x="2012135" y="3775483"/>
              <a:ext cx="1665554" cy="1794985"/>
            </a:xfrm>
            <a:custGeom>
              <a:avLst/>
              <a:gdLst>
                <a:gd name="connsiteX0" fmla="*/ 1184679 w 2369358"/>
                <a:gd name="connsiteY0" fmla="*/ 0 h 2553482"/>
                <a:gd name="connsiteX1" fmla="*/ 2369358 w 2369358"/>
                <a:gd name="connsiteY1" fmla="*/ 1184679 h 2553482"/>
                <a:gd name="connsiteX2" fmla="*/ 1423433 w 2369358"/>
                <a:gd name="connsiteY2" fmla="*/ 2345290 h 2553482"/>
                <a:gd name="connsiteX3" fmla="*/ 1321945 w 2369358"/>
                <a:gd name="connsiteY3" fmla="*/ 2360779 h 2553482"/>
                <a:gd name="connsiteX4" fmla="*/ 1223444 w 2369358"/>
                <a:gd name="connsiteY4" fmla="*/ 2553482 h 2553482"/>
                <a:gd name="connsiteX5" fmla="*/ 1132988 w 2369358"/>
                <a:gd name="connsiteY5" fmla="*/ 2366748 h 2553482"/>
                <a:gd name="connsiteX6" fmla="*/ 1063553 w 2369358"/>
                <a:gd name="connsiteY6" fmla="*/ 2363242 h 2553482"/>
                <a:gd name="connsiteX7" fmla="*/ 0 w 2369358"/>
                <a:gd name="connsiteY7" fmla="*/ 1184679 h 2553482"/>
                <a:gd name="connsiteX8" fmla="*/ 1184679 w 2369358"/>
                <a:gd name="connsiteY8" fmla="*/ 0 h 255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358" h="2553482">
                  <a:moveTo>
                    <a:pt x="1184679" y="0"/>
                  </a:moveTo>
                  <a:cubicBezTo>
                    <a:pt x="1838959" y="0"/>
                    <a:pt x="2369358" y="530399"/>
                    <a:pt x="2369358" y="1184679"/>
                  </a:cubicBezTo>
                  <a:cubicBezTo>
                    <a:pt x="2369358" y="1757174"/>
                    <a:pt x="1963272" y="2234823"/>
                    <a:pt x="1423433" y="2345290"/>
                  </a:cubicBezTo>
                  <a:lnTo>
                    <a:pt x="1321945" y="2360779"/>
                  </a:lnTo>
                  <a:lnTo>
                    <a:pt x="1223444" y="2553482"/>
                  </a:lnTo>
                  <a:lnTo>
                    <a:pt x="1132988" y="2366748"/>
                  </a:lnTo>
                  <a:lnTo>
                    <a:pt x="1063553" y="2363242"/>
                  </a:lnTo>
                  <a:cubicBezTo>
                    <a:pt x="466171" y="2302574"/>
                    <a:pt x="0" y="1798067"/>
                    <a:pt x="0" y="1184679"/>
                  </a:cubicBezTo>
                  <a:cubicBezTo>
                    <a:pt x="0" y="530399"/>
                    <a:pt x="530399" y="0"/>
                    <a:pt x="118467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Microsoft YaHei" panose="020B0503020204020204" pitchFamily="34" charset="-122"/>
                <a:ea typeface="Microsoft YaHei" panose="020B0503020204020204" pitchFamily="34" charset="-122"/>
              </a:endParaRPr>
            </a:p>
          </p:txBody>
        </p:sp>
        <p:sp>
          <p:nvSpPr>
            <p:cNvPr id="7" name="文本框 59">
              <a:extLst>
                <a:ext uri="{FF2B5EF4-FFF2-40B4-BE49-F238E27FC236}">
                  <a16:creationId xmlns:a16="http://schemas.microsoft.com/office/drawing/2014/main" id="{557BFD1F-79F6-B1CE-44A4-6F17BD2BDB05}"/>
                </a:ext>
              </a:extLst>
            </p:cNvPr>
            <p:cNvSpPr txBox="1"/>
            <p:nvPr/>
          </p:nvSpPr>
          <p:spPr>
            <a:xfrm>
              <a:off x="2043138" y="4421523"/>
              <a:ext cx="1603548" cy="968755"/>
            </a:xfrm>
            <a:prstGeom prst="rect">
              <a:avLst/>
            </a:prstGeom>
            <a:noFill/>
          </p:spPr>
          <p:txBody>
            <a:bodyPr wrap="square" rtlCol="0">
              <a:spAutoFit/>
            </a:bodyPr>
            <a:lstStyle/>
            <a:p>
              <a:pPr algn="ctr"/>
              <a:r>
                <a:rPr lang="en-US" altLang="zh-CN" sz="1400" b="1" dirty="0">
                  <a:solidFill>
                    <a:schemeClr val="bg1"/>
                  </a:solidFill>
                  <a:latin typeface="Microsoft YaHei" panose="020B0503020204020204" pitchFamily="34" charset="-122"/>
                  <a:ea typeface="Microsoft YaHei" panose="020B0503020204020204" pitchFamily="34" charset="-122"/>
                </a:rPr>
                <a:t>COMPLETED-ACCEPT</a:t>
              </a:r>
              <a:endParaRPr lang="zh-CN" altLang="en-US" sz="1400" b="1" dirty="0">
                <a:solidFill>
                  <a:schemeClr val="bg1"/>
                </a:solidFill>
                <a:latin typeface="Microsoft YaHei" panose="020B0503020204020204" pitchFamily="34" charset="-122"/>
                <a:ea typeface="Microsoft YaHei" panose="020B0503020204020204" pitchFamily="34" charset="-122"/>
              </a:endParaRPr>
            </a:p>
            <a:p>
              <a:pPr algn="ctr"/>
              <a:endParaRPr lang="zh-CN" altLang="en-US" dirty="0">
                <a:latin typeface="Microsoft YaHei" panose="020B0503020204020204" pitchFamily="34" charset="-122"/>
                <a:ea typeface="Microsoft YaHei" panose="020B0503020204020204" pitchFamily="34" charset="-122"/>
              </a:endParaRPr>
            </a:p>
          </p:txBody>
        </p:sp>
      </p:grpSp>
      <p:pic>
        <p:nvPicPr>
          <p:cNvPr id="8" name="Picture 7" descr="A cartoon of a person holding her hands together&#10;&#10;Description automatically generated">
            <a:extLst>
              <a:ext uri="{FF2B5EF4-FFF2-40B4-BE49-F238E27FC236}">
                <a16:creationId xmlns:a16="http://schemas.microsoft.com/office/drawing/2014/main" id="{005C8BE9-32FF-739F-1C15-CBAA76A2E62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8233" b="14987"/>
          <a:stretch>
            <a:fillRect/>
          </a:stretch>
        </p:blipFill>
        <p:spPr>
          <a:xfrm>
            <a:off x="7771650" y="512313"/>
            <a:ext cx="2803627" cy="2589863"/>
          </a:xfrm>
          <a:custGeom>
            <a:avLst/>
            <a:gdLst>
              <a:gd name="connsiteX0" fmla="*/ 0 w 6311435"/>
              <a:gd name="connsiteY0" fmla="*/ 0 h 5830217"/>
              <a:gd name="connsiteX1" fmla="*/ 6311435 w 6311435"/>
              <a:gd name="connsiteY1" fmla="*/ 0 h 5830217"/>
              <a:gd name="connsiteX2" fmla="*/ 6311435 w 6311435"/>
              <a:gd name="connsiteY2" fmla="*/ 5830217 h 5830217"/>
              <a:gd name="connsiteX3" fmla="*/ 0 w 6311435"/>
              <a:gd name="connsiteY3" fmla="*/ 5830217 h 5830217"/>
            </a:gdLst>
            <a:ahLst/>
            <a:cxnLst>
              <a:cxn ang="0">
                <a:pos x="connsiteX0" y="connsiteY0"/>
              </a:cxn>
              <a:cxn ang="0">
                <a:pos x="connsiteX1" y="connsiteY1"/>
              </a:cxn>
              <a:cxn ang="0">
                <a:pos x="connsiteX2" y="connsiteY2"/>
              </a:cxn>
              <a:cxn ang="0">
                <a:pos x="connsiteX3" y="connsiteY3"/>
              </a:cxn>
            </a:cxnLst>
            <a:rect l="l" t="t" r="r" b="b"/>
            <a:pathLst>
              <a:path w="6311435" h="5830217">
                <a:moveTo>
                  <a:pt x="0" y="0"/>
                </a:moveTo>
                <a:lnTo>
                  <a:pt x="6311435" y="0"/>
                </a:lnTo>
                <a:lnTo>
                  <a:pt x="6311435" y="5830217"/>
                </a:lnTo>
                <a:lnTo>
                  <a:pt x="0" y="5830217"/>
                </a:lnTo>
                <a:close/>
              </a:path>
            </a:pathLst>
          </a:custGeom>
        </p:spPr>
      </p:pic>
      <p:sp>
        <p:nvSpPr>
          <p:cNvPr id="9" name="TextBox 8">
            <a:extLst>
              <a:ext uri="{FF2B5EF4-FFF2-40B4-BE49-F238E27FC236}">
                <a16:creationId xmlns:a16="http://schemas.microsoft.com/office/drawing/2014/main" id="{3EA6F6D6-49DB-5A1C-E46B-243146B97861}"/>
              </a:ext>
            </a:extLst>
          </p:cNvPr>
          <p:cNvSpPr txBox="1"/>
          <p:nvPr/>
        </p:nvSpPr>
        <p:spPr>
          <a:xfrm>
            <a:off x="646893" y="2968874"/>
            <a:ext cx="8349623" cy="417358"/>
          </a:xfrm>
          <a:prstGeom prst="rect">
            <a:avLst/>
          </a:prstGeom>
          <a:noFill/>
        </p:spPr>
        <p:txBody>
          <a:bodyPr wrap="square" rtlCol="0">
            <a:spAutoFit/>
          </a:bodyPr>
          <a:lstStyle/>
          <a:p>
            <a:pPr>
              <a:lnSpc>
                <a:spcPct val="130000"/>
              </a:lnSpc>
            </a:pPr>
            <a:r>
              <a:rPr lang="zh-CN" altLang="en-US" dirty="0">
                <a:solidFill>
                  <a:srgbClr val="FF6C00"/>
                </a:solidFill>
                <a:latin typeface="Microsoft YaHei" panose="020B0503020204020204" pitchFamily="34" charset="-122"/>
                <a:ea typeface="Microsoft YaHei" panose="020B0503020204020204" pitchFamily="34" charset="-122"/>
              </a:rPr>
              <a:t>官方解释：</a:t>
            </a:r>
            <a:r>
              <a:rPr lang="zh-CN" altLang="en-US" dirty="0">
                <a:solidFill>
                  <a:srgbClr val="52555A"/>
                </a:solidFill>
                <a:latin typeface="Microsoft YaHei" panose="020B0503020204020204" pitchFamily="34" charset="-122"/>
                <a:ea typeface="Microsoft YaHei" panose="020B0503020204020204" pitchFamily="34" charset="-122"/>
              </a:rPr>
              <a:t>稿件被录用，投稿阶段流程已经结束，已进入出版阶段。</a:t>
            </a:r>
            <a:endParaRPr lang="en-US" dirty="0">
              <a:solidFill>
                <a:srgbClr val="52555A"/>
              </a:solidFill>
              <a:latin typeface="Microsoft YaHei" panose="020B0503020204020204" pitchFamily="34" charset="-122"/>
              <a:ea typeface="Microsoft YaHei" panose="020B0503020204020204" pitchFamily="34" charset="-122"/>
            </a:endParaRPr>
          </a:p>
        </p:txBody>
      </p:sp>
      <p:sp>
        <p:nvSpPr>
          <p:cNvPr id="10" name="TextBox 9">
            <a:extLst>
              <a:ext uri="{FF2B5EF4-FFF2-40B4-BE49-F238E27FC236}">
                <a16:creationId xmlns:a16="http://schemas.microsoft.com/office/drawing/2014/main" id="{D01E5648-8D38-F38B-E1DA-F6D990239043}"/>
              </a:ext>
            </a:extLst>
          </p:cNvPr>
          <p:cNvSpPr txBox="1"/>
          <p:nvPr/>
        </p:nvSpPr>
        <p:spPr>
          <a:xfrm>
            <a:off x="4007349" y="1790473"/>
            <a:ext cx="3877985" cy="461665"/>
          </a:xfrm>
          <a:prstGeom prst="rect">
            <a:avLst/>
          </a:prstGeom>
          <a:noFill/>
        </p:spPr>
        <p:txBody>
          <a:bodyPr wrap="none" rtlCol="0">
            <a:spAutoFit/>
          </a:bodyPr>
          <a:lstStyle/>
          <a:p>
            <a:r>
              <a:rPr lang="zh-CN" altLang="en-US" sz="2400" dirty="0">
                <a:solidFill>
                  <a:srgbClr val="52555A"/>
                </a:solidFill>
                <a:latin typeface="Microsoft YaHei" panose="020B0503020204020204" pitchFamily="34" charset="-122"/>
                <a:ea typeface="Microsoft YaHei" panose="020B0503020204020204" pitchFamily="34" charset="-122"/>
              </a:rPr>
              <a:t>传说中的</a:t>
            </a:r>
            <a:r>
              <a:rPr lang="zh-CN" altLang="en-US" sz="2400" dirty="0">
                <a:solidFill>
                  <a:srgbClr val="FF6C00"/>
                </a:solidFill>
                <a:latin typeface="Microsoft YaHei" panose="020B0503020204020204" pitchFamily="34" charset="-122"/>
                <a:ea typeface="Microsoft YaHei" panose="020B0503020204020204" pitchFamily="34" charset="-122"/>
              </a:rPr>
              <a:t>“锦鲤”</a:t>
            </a:r>
            <a:r>
              <a:rPr lang="zh-CN" altLang="en-US" sz="2400" dirty="0">
                <a:solidFill>
                  <a:srgbClr val="52555A"/>
                </a:solidFill>
                <a:latin typeface="Microsoft YaHei" panose="020B0503020204020204" pitchFamily="34" charset="-122"/>
                <a:ea typeface="Microsoft YaHei" panose="020B0503020204020204" pitchFamily="34" charset="-122"/>
              </a:rPr>
              <a:t>就是您！</a:t>
            </a:r>
            <a:endParaRPr lang="en-US" sz="2400" dirty="0">
              <a:solidFill>
                <a:srgbClr val="52555A"/>
              </a:solidFill>
              <a:latin typeface="Microsoft YaHei" panose="020B0503020204020204" pitchFamily="34" charset="-122"/>
              <a:ea typeface="Microsoft YaHei" panose="020B0503020204020204" pitchFamily="34" charset="-122"/>
            </a:endParaRPr>
          </a:p>
        </p:txBody>
      </p:sp>
      <p:sp>
        <p:nvSpPr>
          <p:cNvPr id="12" name="TextBox 11">
            <a:extLst>
              <a:ext uri="{FF2B5EF4-FFF2-40B4-BE49-F238E27FC236}">
                <a16:creationId xmlns:a16="http://schemas.microsoft.com/office/drawing/2014/main" id="{66D90722-6A36-F6A5-F36D-B050C860B80B}"/>
              </a:ext>
            </a:extLst>
          </p:cNvPr>
          <p:cNvSpPr txBox="1"/>
          <p:nvPr/>
        </p:nvSpPr>
        <p:spPr>
          <a:xfrm>
            <a:off x="783586" y="3658920"/>
            <a:ext cx="6154994" cy="417358"/>
          </a:xfrm>
          <a:prstGeom prst="rect">
            <a:avLst/>
          </a:prstGeom>
          <a:noFill/>
        </p:spPr>
        <p:txBody>
          <a:bodyPr wrap="square">
            <a:spAutoFit/>
          </a:bodyPr>
          <a:lstStyle/>
          <a:p>
            <a:pPr>
              <a:lnSpc>
                <a:spcPct val="130000"/>
              </a:lnSpc>
            </a:pPr>
            <a:r>
              <a:rPr lang="zh-CN" altLang="en-US" dirty="0">
                <a:solidFill>
                  <a:srgbClr val="FF6C00"/>
                </a:solidFill>
                <a:latin typeface="Microsoft YaHei" panose="020B0503020204020204" pitchFamily="34" charset="-122"/>
                <a:ea typeface="Microsoft YaHei" panose="020B0503020204020204" pitchFamily="34" charset="-122"/>
              </a:rPr>
              <a:t>这个阶段还需要作者“锦鲤”们做什么？</a:t>
            </a:r>
            <a:endParaRPr lang="en-US" altLang="zh-CN" dirty="0">
              <a:solidFill>
                <a:srgbClr val="FF6C00"/>
              </a:solidFill>
              <a:latin typeface="Microsoft YaHei" panose="020B0503020204020204" pitchFamily="34" charset="-122"/>
              <a:ea typeface="Microsoft YaHei" panose="020B0503020204020204" pitchFamily="34" charset="-122"/>
            </a:endParaRPr>
          </a:p>
        </p:txBody>
      </p:sp>
      <p:sp>
        <p:nvSpPr>
          <p:cNvPr id="13" name="TextBox 12">
            <a:extLst>
              <a:ext uri="{FF2B5EF4-FFF2-40B4-BE49-F238E27FC236}">
                <a16:creationId xmlns:a16="http://schemas.microsoft.com/office/drawing/2014/main" id="{CEB7B45B-3ADA-602C-AB3F-CF396791B5C3}"/>
              </a:ext>
            </a:extLst>
          </p:cNvPr>
          <p:cNvSpPr txBox="1"/>
          <p:nvPr/>
        </p:nvSpPr>
        <p:spPr>
          <a:xfrm>
            <a:off x="783585" y="4226675"/>
            <a:ext cx="9382970" cy="1857753"/>
          </a:xfrm>
          <a:prstGeom prst="rect">
            <a:avLst/>
          </a:prstGeom>
          <a:noFill/>
        </p:spPr>
        <p:txBody>
          <a:bodyPr wrap="square">
            <a:spAutoFit/>
          </a:bodyPr>
          <a:lstStyle/>
          <a:p>
            <a:pPr marL="285750" indent="-285750">
              <a:lnSpc>
                <a:spcPct val="130000"/>
              </a:lnSpc>
              <a:buFont typeface="Arial" panose="020B0604020202020204" pitchFamily="34" charset="0"/>
              <a:buChar char="•"/>
            </a:pPr>
            <a:r>
              <a:rPr lang="zh-CN" altLang="en-US" dirty="0">
                <a:solidFill>
                  <a:srgbClr val="52555A"/>
                </a:solidFill>
                <a:latin typeface="Microsoft YaHei" panose="020B0503020204020204" pitchFamily="34" charset="-122"/>
                <a:ea typeface="Microsoft YaHei" panose="020B0503020204020204" pitchFamily="34" charset="-122"/>
              </a:rPr>
              <a:t>稿件被录用后的这个阶段，请您耐心等待。</a:t>
            </a:r>
            <a:endParaRPr lang="en-US" altLang="zh-CN" dirty="0">
              <a:solidFill>
                <a:srgbClr val="52555A"/>
              </a:solidFill>
              <a:latin typeface="Microsoft YaHei" panose="020B0503020204020204" pitchFamily="34" charset="-122"/>
              <a:ea typeface="Microsoft YaHei" panose="020B0503020204020204" pitchFamily="34" charset="-122"/>
            </a:endParaRPr>
          </a:p>
          <a:p>
            <a:pPr marL="285750" indent="-285750">
              <a:lnSpc>
                <a:spcPct val="130000"/>
              </a:lnSpc>
              <a:buFont typeface="Arial" panose="020B0604020202020204" pitchFamily="34" charset="0"/>
              <a:buChar char="•"/>
            </a:pPr>
            <a:r>
              <a:rPr lang="zh-CN" altLang="en-US" dirty="0">
                <a:solidFill>
                  <a:srgbClr val="52555A"/>
                </a:solidFill>
                <a:latin typeface="Microsoft YaHei" panose="020B0503020204020204" pitchFamily="34" charset="-122"/>
                <a:ea typeface="Microsoft YaHei" panose="020B0503020204020204" pitchFamily="34" charset="-122"/>
              </a:rPr>
              <a:t>后续根据不同期刊出版流程不同，通讯作者将会收到：</a:t>
            </a:r>
            <a:r>
              <a:rPr lang="zh-CN" altLang="en-US" dirty="0">
                <a:solidFill>
                  <a:srgbClr val="FF6C00"/>
                </a:solidFill>
                <a:latin typeface="Microsoft YaHei" panose="020B0503020204020204" pitchFamily="34" charset="-122"/>
                <a:ea typeface="Microsoft YaHei" panose="020B0503020204020204" pitchFamily="34" charset="-122"/>
              </a:rPr>
              <a:t>稿件已进入出版阶段的通知邮件；校稿邮件；版权协议邮件。</a:t>
            </a:r>
            <a:endParaRPr lang="en-US" altLang="zh-CN" dirty="0">
              <a:solidFill>
                <a:srgbClr val="FF6C00"/>
              </a:solidFill>
              <a:latin typeface="Microsoft YaHei" panose="020B0503020204020204" pitchFamily="34" charset="-122"/>
              <a:ea typeface="Microsoft YaHei" panose="020B0503020204020204" pitchFamily="34" charset="-122"/>
            </a:endParaRPr>
          </a:p>
          <a:p>
            <a:pPr marL="285750" indent="-285750">
              <a:lnSpc>
                <a:spcPct val="130000"/>
              </a:lnSpc>
              <a:buFont typeface="Arial" panose="020B0604020202020204" pitchFamily="34" charset="0"/>
              <a:buChar char="•"/>
            </a:pPr>
            <a:r>
              <a:rPr lang="zh-CN" altLang="en-US" dirty="0">
                <a:solidFill>
                  <a:srgbClr val="52555A"/>
                </a:solidFill>
                <a:latin typeface="Microsoft YaHei" panose="020B0503020204020204" pitchFamily="34" charset="-122"/>
                <a:ea typeface="Microsoft YaHei" panose="020B0503020204020204" pitchFamily="34" charset="-122"/>
              </a:rPr>
              <a:t>具体请您参考</a:t>
            </a:r>
            <a:r>
              <a:rPr lang="en-US" altLang="zh-CN" dirty="0">
                <a:solidFill>
                  <a:srgbClr val="52555A"/>
                </a:solidFill>
                <a:latin typeface="Microsoft YaHei" panose="020B0503020204020204" pitchFamily="34" charset="-122"/>
                <a:ea typeface="Microsoft YaHei" panose="020B0503020204020204" pitchFamily="34" charset="-122"/>
              </a:rPr>
              <a:t>Journal Article Publishing </a:t>
            </a:r>
            <a:r>
              <a:rPr lang="zh-CN" altLang="en-US" dirty="0">
                <a:solidFill>
                  <a:srgbClr val="52555A"/>
                </a:solidFill>
                <a:latin typeface="Microsoft YaHei" panose="020B0503020204020204" pitchFamily="34" charset="-122"/>
                <a:ea typeface="Microsoft YaHei" panose="020B0503020204020204" pitchFamily="34" charset="-122"/>
              </a:rPr>
              <a:t>支持中心：</a:t>
            </a:r>
            <a:endParaRPr lang="en-US" altLang="zh-CN" dirty="0">
              <a:solidFill>
                <a:srgbClr val="52555A"/>
              </a:solidFill>
              <a:latin typeface="Microsoft YaHei" panose="020B0503020204020204" pitchFamily="34" charset="-122"/>
              <a:ea typeface="Microsoft YaHei" panose="020B0503020204020204" pitchFamily="34" charset="-122"/>
            </a:endParaRPr>
          </a:p>
          <a:p>
            <a:pPr>
              <a:lnSpc>
                <a:spcPct val="130000"/>
              </a:lnSpc>
            </a:pPr>
            <a:r>
              <a:rPr lang="en-US" altLang="zh-CN" b="1" dirty="0">
                <a:solidFill>
                  <a:srgbClr val="52555A"/>
                </a:solidFill>
                <a:latin typeface="Microsoft YaHei" panose="020B0503020204020204" pitchFamily="34" charset="-122"/>
                <a:ea typeface="Microsoft YaHei" panose="020B0503020204020204" pitchFamily="34" charset="-122"/>
              </a:rPr>
              <a:t>    https://cn.service.elsevier.com/app/home/supporthub/publishing/</a:t>
            </a:r>
          </a:p>
        </p:txBody>
      </p:sp>
      <p:sp>
        <p:nvSpPr>
          <p:cNvPr id="14" name="Rectangle: Rounded Corners 13">
            <a:extLst>
              <a:ext uri="{FF2B5EF4-FFF2-40B4-BE49-F238E27FC236}">
                <a16:creationId xmlns:a16="http://schemas.microsoft.com/office/drawing/2014/main" id="{5E57678A-40CA-41E1-C845-6DB90B2D282B}"/>
              </a:ext>
            </a:extLst>
          </p:cNvPr>
          <p:cNvSpPr/>
          <p:nvPr/>
        </p:nvSpPr>
        <p:spPr>
          <a:xfrm>
            <a:off x="646893" y="3635823"/>
            <a:ext cx="9897320" cy="270986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Graphic 15" descr="Arrow: Counter-clockwise curve with solid fill">
            <a:extLst>
              <a:ext uri="{FF2B5EF4-FFF2-40B4-BE49-F238E27FC236}">
                <a16:creationId xmlns:a16="http://schemas.microsoft.com/office/drawing/2014/main" id="{D6632ADB-B999-B525-AD78-8D9CB69DA94B}"/>
              </a:ext>
            </a:extLst>
          </p:cNvPr>
          <p:cNvSpPr/>
          <p:nvPr/>
        </p:nvSpPr>
        <p:spPr>
          <a:xfrm rot="14770250">
            <a:off x="9295582" y="5032550"/>
            <a:ext cx="473653" cy="962471"/>
          </a:xfrm>
          <a:custGeom>
            <a:avLst/>
            <a:gdLst>
              <a:gd name="connsiteX0" fmla="*/ 359037 w 473653"/>
              <a:gd name="connsiteY0" fmla="*/ 962471 h 962471"/>
              <a:gd name="connsiteX1" fmla="*/ 125978 w 473653"/>
              <a:gd name="connsiteY1" fmla="*/ 303607 h 962471"/>
              <a:gd name="connsiteX2" fmla="*/ 0 w 473653"/>
              <a:gd name="connsiteY2" fmla="*/ 428325 h 962471"/>
              <a:gd name="connsiteX3" fmla="*/ 0 w 473653"/>
              <a:gd name="connsiteY3" fmla="*/ 0 h 962471"/>
              <a:gd name="connsiteX4" fmla="*/ 428325 w 473653"/>
              <a:gd name="connsiteY4" fmla="*/ 0 h 962471"/>
              <a:gd name="connsiteX5" fmla="*/ 312425 w 473653"/>
              <a:gd name="connsiteY5" fmla="*/ 115900 h 962471"/>
              <a:gd name="connsiteX6" fmla="*/ 359037 w 473653"/>
              <a:gd name="connsiteY6" fmla="*/ 962471 h 96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653" h="962471">
                <a:moveTo>
                  <a:pt x="359037" y="962471"/>
                </a:moveTo>
                <a:cubicBezTo>
                  <a:pt x="359037" y="962471"/>
                  <a:pt x="505171" y="681541"/>
                  <a:pt x="125978" y="303607"/>
                </a:cubicBezTo>
                <a:lnTo>
                  <a:pt x="0" y="428325"/>
                </a:lnTo>
                <a:lnTo>
                  <a:pt x="0" y="0"/>
                </a:lnTo>
                <a:lnTo>
                  <a:pt x="428325" y="0"/>
                </a:lnTo>
                <a:lnTo>
                  <a:pt x="312425" y="115900"/>
                </a:lnTo>
                <a:cubicBezTo>
                  <a:pt x="313685" y="117159"/>
                  <a:pt x="641228" y="510211"/>
                  <a:pt x="359037" y="962471"/>
                </a:cubicBezTo>
                <a:close/>
              </a:path>
            </a:pathLst>
          </a:custGeom>
          <a:solidFill>
            <a:srgbClr val="FF6C00">
              <a:alpha val="83000"/>
            </a:srgbClr>
          </a:solidFill>
          <a:ln w="12502" cap="flat">
            <a:noFill/>
            <a:prstDash val="solid"/>
            <a:miter/>
          </a:ln>
        </p:spPr>
        <p:txBody>
          <a:bodyPr rtlCol="0" anchor="ctr"/>
          <a:lstStyle/>
          <a:p>
            <a:endParaRPr lang="en-US" dirty="0"/>
          </a:p>
        </p:txBody>
      </p:sp>
      <p:sp>
        <p:nvSpPr>
          <p:cNvPr id="19" name="TextBox 18">
            <a:extLst>
              <a:ext uri="{FF2B5EF4-FFF2-40B4-BE49-F238E27FC236}">
                <a16:creationId xmlns:a16="http://schemas.microsoft.com/office/drawing/2014/main" id="{F230000A-7B86-4C1D-33BF-40D243DA23B1}"/>
              </a:ext>
            </a:extLst>
          </p:cNvPr>
          <p:cNvSpPr txBox="1"/>
          <p:nvPr/>
        </p:nvSpPr>
        <p:spPr>
          <a:xfrm>
            <a:off x="9936994" y="4186055"/>
            <a:ext cx="459122" cy="1938992"/>
          </a:xfrm>
          <a:prstGeom prst="rect">
            <a:avLst/>
          </a:prstGeom>
          <a:noFill/>
        </p:spPr>
        <p:txBody>
          <a:bodyPr wrap="square">
            <a:spAutoFit/>
          </a:bodyPr>
          <a:lstStyle/>
          <a:p>
            <a:r>
              <a:rPr lang="zh-CN" altLang="en-US" sz="2400" dirty="0">
                <a:solidFill>
                  <a:srgbClr val="52555A"/>
                </a:solidFill>
                <a:latin typeface="Microsoft YaHei" panose="020B0503020204020204" pitchFamily="34" charset="-122"/>
                <a:ea typeface="Microsoft YaHei" panose="020B0503020204020204" pitchFamily="34" charset="-122"/>
              </a:rPr>
              <a:t>超级重要</a:t>
            </a:r>
            <a:endParaRPr lang="en-US" altLang="zh-CN" sz="2400" dirty="0">
              <a:solidFill>
                <a:srgbClr val="52555A"/>
              </a:solidFill>
              <a:latin typeface="Microsoft YaHei" panose="020B0503020204020204" pitchFamily="34" charset="-122"/>
              <a:ea typeface="Microsoft YaHei" panose="020B0503020204020204" pitchFamily="34" charset="-122"/>
            </a:endParaRPr>
          </a:p>
          <a:p>
            <a:pPr algn="ctr"/>
            <a:r>
              <a:rPr lang="zh-CN" altLang="en-US" sz="2400" dirty="0">
                <a:solidFill>
                  <a:srgbClr val="52555A"/>
                </a:solidFill>
                <a:latin typeface="Microsoft YaHei" panose="020B0503020204020204" pitchFamily="34" charset="-122"/>
                <a:ea typeface="Microsoft YaHei" panose="020B0503020204020204" pitchFamily="34" charset="-122"/>
              </a:rPr>
              <a:t>！</a:t>
            </a:r>
            <a:endParaRPr lang="en-US" sz="2400" dirty="0"/>
          </a:p>
        </p:txBody>
      </p:sp>
      <p:grpSp>
        <p:nvGrpSpPr>
          <p:cNvPr id="2" name="Group 1">
            <a:extLst>
              <a:ext uri="{FF2B5EF4-FFF2-40B4-BE49-F238E27FC236}">
                <a16:creationId xmlns:a16="http://schemas.microsoft.com/office/drawing/2014/main" id="{6D7ABF47-11C9-C034-04D7-50AF34C76204}"/>
              </a:ext>
            </a:extLst>
          </p:cNvPr>
          <p:cNvGrpSpPr/>
          <p:nvPr/>
        </p:nvGrpSpPr>
        <p:grpSpPr>
          <a:xfrm>
            <a:off x="10696813" y="5395347"/>
            <a:ext cx="1279563" cy="1222055"/>
            <a:chOff x="5095817" y="335942"/>
            <a:chExt cx="6477224" cy="6186116"/>
          </a:xfrm>
        </p:grpSpPr>
        <p:grpSp>
          <p:nvGrpSpPr>
            <p:cNvPr id="3" name="Group 2">
              <a:extLst>
                <a:ext uri="{FF2B5EF4-FFF2-40B4-BE49-F238E27FC236}">
                  <a16:creationId xmlns:a16="http://schemas.microsoft.com/office/drawing/2014/main" id="{383E69D9-84C4-E115-402B-04F244CC8B1C}"/>
                </a:ext>
              </a:extLst>
            </p:cNvPr>
            <p:cNvGrpSpPr/>
            <p:nvPr/>
          </p:nvGrpSpPr>
          <p:grpSpPr>
            <a:xfrm>
              <a:off x="8105344" y="2125495"/>
              <a:ext cx="3140334" cy="4246026"/>
              <a:chOff x="8105344" y="2171795"/>
              <a:chExt cx="3140334" cy="4246026"/>
            </a:xfrm>
          </p:grpSpPr>
          <p:pic>
            <p:nvPicPr>
              <p:cNvPr id="20" name="Picture 19">
                <a:extLst>
                  <a:ext uri="{FF2B5EF4-FFF2-40B4-BE49-F238E27FC236}">
                    <a16:creationId xmlns:a16="http://schemas.microsoft.com/office/drawing/2014/main" id="{F3DB5AD3-BCBC-1433-C3CE-CA833D2382D9}"/>
                  </a:ext>
                </a:extLst>
              </p:cNvPr>
              <p:cNvPicPr>
                <a:picLocks noChangeAspect="1"/>
              </p:cNvPicPr>
              <p:nvPr/>
            </p:nvPicPr>
            <p:blipFill>
              <a:blip r:embed="rId6"/>
              <a:srcRect l="11524" t="56151" r="11524" b="12163"/>
              <a:stretch>
                <a:fillRect/>
              </a:stretch>
            </p:blipFill>
            <p:spPr>
              <a:xfrm rot="291067">
                <a:off x="8105344" y="5168327"/>
                <a:ext cx="3034481" cy="1249494"/>
              </a:xfrm>
              <a:custGeom>
                <a:avLst/>
                <a:gdLst>
                  <a:gd name="connsiteX0" fmla="*/ 1027340 w 2054842"/>
                  <a:gd name="connsiteY0" fmla="*/ 0 h 846112"/>
                  <a:gd name="connsiteX1" fmla="*/ 2036631 w 2054842"/>
                  <a:gd name="connsiteY1" fmla="*/ 637122 h 846112"/>
                  <a:gd name="connsiteX2" fmla="*/ 2054842 w 2054842"/>
                  <a:gd name="connsiteY2" fmla="*/ 846112 h 846112"/>
                  <a:gd name="connsiteX3" fmla="*/ 0 w 2054842"/>
                  <a:gd name="connsiteY3" fmla="*/ 846112 h 846112"/>
                  <a:gd name="connsiteX4" fmla="*/ 18051 w 2054842"/>
                  <a:gd name="connsiteY4" fmla="*/ 638733 h 846112"/>
                  <a:gd name="connsiteX5" fmla="*/ 1027340 w 2054842"/>
                  <a:gd name="connsiteY5" fmla="*/ 0 h 84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842" h="846112">
                    <a:moveTo>
                      <a:pt x="1027340" y="0"/>
                    </a:moveTo>
                    <a:cubicBezTo>
                      <a:pt x="1635814" y="0"/>
                      <a:pt x="1994244" y="226275"/>
                      <a:pt x="2036631" y="637122"/>
                    </a:cubicBezTo>
                    <a:lnTo>
                      <a:pt x="2054842" y="846112"/>
                    </a:lnTo>
                    <a:lnTo>
                      <a:pt x="0" y="846112"/>
                    </a:lnTo>
                    <a:lnTo>
                      <a:pt x="18051" y="638733"/>
                    </a:lnTo>
                    <a:cubicBezTo>
                      <a:pt x="60599" y="226275"/>
                      <a:pt x="418986" y="0"/>
                      <a:pt x="1027340" y="0"/>
                    </a:cubicBezTo>
                    <a:close/>
                  </a:path>
                </a:pathLst>
              </a:custGeom>
              <a:solidFill>
                <a:srgbClr val="FDD300"/>
              </a:solidFill>
            </p:spPr>
          </p:pic>
          <p:grpSp>
            <p:nvGrpSpPr>
              <p:cNvPr id="21" name="Group 20">
                <a:extLst>
                  <a:ext uri="{FF2B5EF4-FFF2-40B4-BE49-F238E27FC236}">
                    <a16:creationId xmlns:a16="http://schemas.microsoft.com/office/drawing/2014/main" id="{BE8F617C-04E5-0EC2-C84F-CF831D842932}"/>
                  </a:ext>
                </a:extLst>
              </p:cNvPr>
              <p:cNvGrpSpPr/>
              <p:nvPr/>
            </p:nvGrpSpPr>
            <p:grpSpPr>
              <a:xfrm>
                <a:off x="8179124" y="2171795"/>
                <a:ext cx="3066554" cy="2792210"/>
                <a:chOff x="8179124" y="2171795"/>
                <a:chExt cx="3066554" cy="2792210"/>
              </a:xfrm>
            </p:grpSpPr>
            <p:pic>
              <p:nvPicPr>
                <p:cNvPr id="22" name="Picture 21">
                  <a:extLst>
                    <a:ext uri="{FF2B5EF4-FFF2-40B4-BE49-F238E27FC236}">
                      <a16:creationId xmlns:a16="http://schemas.microsoft.com/office/drawing/2014/main" id="{A9FE8F79-C066-1AEA-60DB-ABC58C8B51C1}"/>
                    </a:ext>
                  </a:extLst>
                </p:cNvPr>
                <p:cNvPicPr>
                  <a:picLocks noChangeAspect="1"/>
                </p:cNvPicPr>
                <p:nvPr/>
              </p:nvPicPr>
              <p:blipFill>
                <a:blip r:embed="rId7"/>
                <a:stretch>
                  <a:fillRect/>
                </a:stretch>
              </p:blipFill>
              <p:spPr>
                <a:xfrm>
                  <a:off x="8179124" y="2171795"/>
                  <a:ext cx="3066554" cy="2792210"/>
                </a:xfrm>
                <a:prstGeom prst="rect">
                  <a:avLst/>
                </a:prstGeom>
              </p:spPr>
            </p:pic>
            <p:grpSp>
              <p:nvGrpSpPr>
                <p:cNvPr id="23" name="Group 22">
                  <a:extLst>
                    <a:ext uri="{FF2B5EF4-FFF2-40B4-BE49-F238E27FC236}">
                      <a16:creationId xmlns:a16="http://schemas.microsoft.com/office/drawing/2014/main" id="{BF8D5D9F-9221-4031-38DB-6A51AF746B8C}"/>
                    </a:ext>
                  </a:extLst>
                </p:cNvPr>
                <p:cNvGrpSpPr/>
                <p:nvPr/>
              </p:nvGrpSpPr>
              <p:grpSpPr>
                <a:xfrm>
                  <a:off x="9041347" y="3494340"/>
                  <a:ext cx="1162471" cy="1052160"/>
                  <a:chOff x="1477034" y="3033107"/>
                  <a:chExt cx="1162471" cy="1052160"/>
                </a:xfrm>
              </p:grpSpPr>
              <p:sp>
                <p:nvSpPr>
                  <p:cNvPr id="24" name="Oval 23">
                    <a:extLst>
                      <a:ext uri="{FF2B5EF4-FFF2-40B4-BE49-F238E27FC236}">
                        <a16:creationId xmlns:a16="http://schemas.microsoft.com/office/drawing/2014/main" id="{EB2CBB1A-9D20-6EA8-7CEC-03FC05A66159}"/>
                      </a:ext>
                    </a:extLst>
                  </p:cNvPr>
                  <p:cNvSpPr/>
                  <p:nvPr/>
                </p:nvSpPr>
                <p:spPr>
                  <a:xfrm rot="291067">
                    <a:off x="1477034" y="3033107"/>
                    <a:ext cx="207050" cy="201730"/>
                  </a:xfrm>
                  <a:prstGeom prst="ellipse">
                    <a:avLst/>
                  </a:prstGeom>
                  <a:solidFill>
                    <a:srgbClr val="282828"/>
                  </a:solidFill>
                  <a:ln>
                    <a:solidFill>
                      <a:srgbClr val="2828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82828"/>
                      </a:solidFill>
                    </a:endParaRPr>
                  </a:p>
                </p:txBody>
              </p:sp>
              <p:sp>
                <p:nvSpPr>
                  <p:cNvPr id="25" name="Oval 24">
                    <a:extLst>
                      <a:ext uri="{FF2B5EF4-FFF2-40B4-BE49-F238E27FC236}">
                        <a16:creationId xmlns:a16="http://schemas.microsoft.com/office/drawing/2014/main" id="{3D472097-98A8-A89F-B7F9-B9250EB0CB56}"/>
                      </a:ext>
                    </a:extLst>
                  </p:cNvPr>
                  <p:cNvSpPr/>
                  <p:nvPr/>
                </p:nvSpPr>
                <p:spPr>
                  <a:xfrm rot="291067">
                    <a:off x="2432455" y="3117232"/>
                    <a:ext cx="207050" cy="201730"/>
                  </a:xfrm>
                  <a:prstGeom prst="ellipse">
                    <a:avLst/>
                  </a:prstGeom>
                  <a:solidFill>
                    <a:srgbClr val="282828"/>
                  </a:solidFill>
                  <a:ln>
                    <a:solidFill>
                      <a:srgbClr val="2828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82828"/>
                      </a:solidFill>
                    </a:endParaRPr>
                  </a:p>
                </p:txBody>
              </p:sp>
              <p:sp>
                <p:nvSpPr>
                  <p:cNvPr id="26" name="Freeform: Shape 25">
                    <a:extLst>
                      <a:ext uri="{FF2B5EF4-FFF2-40B4-BE49-F238E27FC236}">
                        <a16:creationId xmlns:a16="http://schemas.microsoft.com/office/drawing/2014/main" id="{035F6959-9BFE-8381-F3EC-C3F50647B48F}"/>
                      </a:ext>
                    </a:extLst>
                  </p:cNvPr>
                  <p:cNvSpPr/>
                  <p:nvPr/>
                </p:nvSpPr>
                <p:spPr>
                  <a:xfrm rot="11433293" flipV="1">
                    <a:off x="1833214" y="3818133"/>
                    <a:ext cx="458816" cy="267134"/>
                  </a:xfrm>
                  <a:custGeom>
                    <a:avLst/>
                    <a:gdLst>
                      <a:gd name="connsiteX0" fmla="*/ 119815 w 391533"/>
                      <a:gd name="connsiteY0" fmla="*/ 215400 h 227960"/>
                      <a:gd name="connsiteX1" fmla="*/ 196176 w 391533"/>
                      <a:gd name="connsiteY1" fmla="*/ 227960 h 227960"/>
                      <a:gd name="connsiteX2" fmla="*/ 388366 w 391533"/>
                      <a:gd name="connsiteY2" fmla="*/ 100348 h 227960"/>
                      <a:gd name="connsiteX3" fmla="*/ 391533 w 391533"/>
                      <a:gd name="connsiteY3" fmla="*/ 74769 h 227960"/>
                      <a:gd name="connsiteX4" fmla="*/ 342631 w 391533"/>
                      <a:gd name="connsiteY4" fmla="*/ 64945 h 227960"/>
                      <a:gd name="connsiteX5" fmla="*/ 329616 w 391533"/>
                      <a:gd name="connsiteY5" fmla="*/ 91952 h 227960"/>
                      <a:gd name="connsiteX6" fmla="*/ 211001 w 391533"/>
                      <a:gd name="connsiteY6" fmla="*/ 146354 h 227960"/>
                      <a:gd name="connsiteX7" fmla="*/ 72306 w 391533"/>
                      <a:gd name="connsiteY7" fmla="*/ 33362 h 227960"/>
                      <a:gd name="connsiteX8" fmla="*/ 77670 w 391533"/>
                      <a:gd name="connsiteY8" fmla="*/ 11713 h 227960"/>
                      <a:gd name="connsiteX9" fmla="*/ 19367 w 391533"/>
                      <a:gd name="connsiteY9" fmla="*/ 0 h 227960"/>
                      <a:gd name="connsiteX10" fmla="*/ 15416 w 391533"/>
                      <a:gd name="connsiteY10" fmla="*/ 5930 h 227960"/>
                      <a:gd name="connsiteX11" fmla="*/ 0 w 391533"/>
                      <a:gd name="connsiteY11" fmla="*/ 68140 h 227960"/>
                      <a:gd name="connsiteX12" fmla="*/ 119815 w 391533"/>
                      <a:gd name="connsiteY12" fmla="*/ 215400 h 22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1533" h="227960">
                        <a:moveTo>
                          <a:pt x="119815" y="215400"/>
                        </a:moveTo>
                        <a:cubicBezTo>
                          <a:pt x="143285" y="223488"/>
                          <a:pt x="169089" y="227960"/>
                          <a:pt x="196176" y="227960"/>
                        </a:cubicBezTo>
                        <a:cubicBezTo>
                          <a:pt x="290979" y="227960"/>
                          <a:pt x="370075" y="173176"/>
                          <a:pt x="388366" y="100348"/>
                        </a:cubicBezTo>
                        <a:lnTo>
                          <a:pt x="391533" y="74769"/>
                        </a:lnTo>
                        <a:lnTo>
                          <a:pt x="342631" y="64945"/>
                        </a:lnTo>
                        <a:lnTo>
                          <a:pt x="329616" y="91952"/>
                        </a:lnTo>
                        <a:cubicBezTo>
                          <a:pt x="305291" y="124567"/>
                          <a:pt x="261269" y="146354"/>
                          <a:pt x="211001" y="146354"/>
                        </a:cubicBezTo>
                        <a:cubicBezTo>
                          <a:pt x="134401" y="146354"/>
                          <a:pt x="72305" y="95766"/>
                          <a:pt x="72306" y="33362"/>
                        </a:cubicBezTo>
                        <a:lnTo>
                          <a:pt x="77670" y="11713"/>
                        </a:lnTo>
                        <a:lnTo>
                          <a:pt x="19367" y="0"/>
                        </a:lnTo>
                        <a:lnTo>
                          <a:pt x="15416" y="5930"/>
                        </a:lnTo>
                        <a:cubicBezTo>
                          <a:pt x="5490" y="25050"/>
                          <a:pt x="0" y="46073"/>
                          <a:pt x="0" y="68140"/>
                        </a:cubicBezTo>
                        <a:cubicBezTo>
                          <a:pt x="0" y="134339"/>
                          <a:pt x="49405" y="191138"/>
                          <a:pt x="119815" y="215400"/>
                        </a:cubicBez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grpSp>
          <p:nvGrpSpPr>
            <p:cNvPr id="4" name="Graphic 2" descr="Vlog outline">
              <a:extLst>
                <a:ext uri="{FF2B5EF4-FFF2-40B4-BE49-F238E27FC236}">
                  <a16:creationId xmlns:a16="http://schemas.microsoft.com/office/drawing/2014/main" id="{CCEB2087-5DA7-8AE9-4AAC-54DFD1E9D6E4}"/>
                </a:ext>
              </a:extLst>
            </p:cNvPr>
            <p:cNvGrpSpPr/>
            <p:nvPr/>
          </p:nvGrpSpPr>
          <p:grpSpPr>
            <a:xfrm>
              <a:off x="5095817" y="335942"/>
              <a:ext cx="6477224" cy="6186116"/>
              <a:chOff x="320137" y="5909923"/>
              <a:chExt cx="763200" cy="590788"/>
            </a:xfrm>
            <a:solidFill>
              <a:srgbClr val="53565A"/>
            </a:solidFill>
          </p:grpSpPr>
          <p:sp>
            <p:nvSpPr>
              <p:cNvPr id="11" name="Freeform: Shape 10">
                <a:extLst>
                  <a:ext uri="{FF2B5EF4-FFF2-40B4-BE49-F238E27FC236}">
                    <a16:creationId xmlns:a16="http://schemas.microsoft.com/office/drawing/2014/main" id="{629C726D-F07D-B057-5369-703626EEE52A}"/>
                  </a:ext>
                </a:extLst>
              </p:cNvPr>
              <p:cNvSpPr/>
              <p:nvPr/>
            </p:nvSpPr>
            <p:spPr>
              <a:xfrm>
                <a:off x="320137" y="5909923"/>
                <a:ext cx="763200" cy="590788"/>
              </a:xfrm>
              <a:custGeom>
                <a:avLst/>
                <a:gdLst>
                  <a:gd name="connsiteX0" fmla="*/ 0 w 763200"/>
                  <a:gd name="connsiteY0" fmla="*/ 0 h 590788"/>
                  <a:gd name="connsiteX1" fmla="*/ 0 w 763200"/>
                  <a:gd name="connsiteY1" fmla="*/ 590788 h 590788"/>
                  <a:gd name="connsiteX2" fmla="*/ 763200 w 763200"/>
                  <a:gd name="connsiteY2" fmla="*/ 590788 h 590788"/>
                  <a:gd name="connsiteX3" fmla="*/ 763200 w 763200"/>
                  <a:gd name="connsiteY3" fmla="*/ 0 h 590788"/>
                  <a:gd name="connsiteX4" fmla="*/ 744150 w 763200"/>
                  <a:gd name="connsiteY4" fmla="*/ 19050 h 590788"/>
                  <a:gd name="connsiteX5" fmla="*/ 744150 w 763200"/>
                  <a:gd name="connsiteY5" fmla="*/ 133350 h 590788"/>
                  <a:gd name="connsiteX6" fmla="*/ 19050 w 763200"/>
                  <a:gd name="connsiteY6" fmla="*/ 133350 h 590788"/>
                  <a:gd name="connsiteX7" fmla="*/ 19050 w 763200"/>
                  <a:gd name="connsiteY7" fmla="*/ 19050 h 590788"/>
                  <a:gd name="connsiteX8" fmla="*/ 19050 w 763200"/>
                  <a:gd name="connsiteY8" fmla="*/ 571738 h 590788"/>
                  <a:gd name="connsiteX9" fmla="*/ 19050 w 763200"/>
                  <a:gd name="connsiteY9" fmla="*/ 152400 h 590788"/>
                  <a:gd name="connsiteX10" fmla="*/ 744150 w 763200"/>
                  <a:gd name="connsiteY10" fmla="*/ 152400 h 590788"/>
                  <a:gd name="connsiteX11" fmla="*/ 744150 w 763200"/>
                  <a:gd name="connsiteY11" fmla="*/ 571738 h 59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3200" h="590788">
                    <a:moveTo>
                      <a:pt x="0" y="0"/>
                    </a:moveTo>
                    <a:lnTo>
                      <a:pt x="0" y="590788"/>
                    </a:lnTo>
                    <a:lnTo>
                      <a:pt x="763200" y="590788"/>
                    </a:lnTo>
                    <a:lnTo>
                      <a:pt x="763200" y="0"/>
                    </a:lnTo>
                    <a:close/>
                    <a:moveTo>
                      <a:pt x="744150" y="19050"/>
                    </a:moveTo>
                    <a:lnTo>
                      <a:pt x="744150" y="133350"/>
                    </a:lnTo>
                    <a:lnTo>
                      <a:pt x="19050" y="133350"/>
                    </a:lnTo>
                    <a:lnTo>
                      <a:pt x="19050" y="19050"/>
                    </a:lnTo>
                    <a:close/>
                    <a:moveTo>
                      <a:pt x="19050" y="571738"/>
                    </a:moveTo>
                    <a:lnTo>
                      <a:pt x="19050" y="152400"/>
                    </a:lnTo>
                    <a:lnTo>
                      <a:pt x="744150" y="152400"/>
                    </a:lnTo>
                    <a:lnTo>
                      <a:pt x="744150" y="571738"/>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4851700-0D8F-EDC4-1E32-3A789836A1CF}"/>
                  </a:ext>
                </a:extLst>
              </p:cNvPr>
              <p:cNvSpPr/>
              <p:nvPr/>
            </p:nvSpPr>
            <p:spPr>
              <a:xfrm>
                <a:off x="826001" y="5967073"/>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61095F7-E608-B4EC-46EA-79AA569255DD}"/>
                  </a:ext>
                </a:extLst>
              </p:cNvPr>
              <p:cNvSpPr/>
              <p:nvPr/>
            </p:nvSpPr>
            <p:spPr>
              <a:xfrm>
                <a:off x="892676" y="5967073"/>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00A23E0-8930-B353-CE9A-BB24D2D666A7}"/>
                  </a:ext>
                </a:extLst>
              </p:cNvPr>
              <p:cNvSpPr/>
              <p:nvPr/>
            </p:nvSpPr>
            <p:spPr>
              <a:xfrm>
                <a:off x="959351" y="5967073"/>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en-US"/>
              </a:p>
            </p:txBody>
          </p:sp>
        </p:grpSp>
      </p:grpSp>
      <p:pic>
        <p:nvPicPr>
          <p:cNvPr id="2114" name="Audio 2113">
            <a:hlinkClick r:id="" action="ppaction://media"/>
            <a:extLst>
              <a:ext uri="{FF2B5EF4-FFF2-40B4-BE49-F238E27FC236}">
                <a16:creationId xmlns:a16="http://schemas.microsoft.com/office/drawing/2014/main" id="{EDB1056C-F579-10A3-1AA3-9A0BE81D41F3}"/>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0601178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54284">
        <p159:morph option="byObject"/>
      </p:transition>
    </mc:Choice>
    <mc:Fallback>
      <p:transition spd="slow" advTm="542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14"/>
                                        </p:tgtEl>
                                      </p:cBhvr>
                                    </p:cmd>
                                  </p:childTnLst>
                                </p:cTn>
                              </p:par>
                              <p:par>
                                <p:cTn id="7" presetID="35" presetClass="path" presetSubtype="0" accel="50000" decel="50000" fill="hold" nodeType="withEffect">
                                  <p:stCondLst>
                                    <p:cond delay="0"/>
                                  </p:stCondLst>
                                  <p:childTnLst>
                                    <p:animMotion origin="layout" path="M -3.95833E-6 2.96296E-6 L -0.14479 0.00393 " pathEditMode="relative" rAng="0" ptsTypes="AA">
                                      <p:cBhvr>
                                        <p:cTn id="8" dur="1000" fill="hold"/>
                                        <p:tgtEl>
                                          <p:spTgt spid="5"/>
                                        </p:tgtEl>
                                        <p:attrNameLst>
                                          <p:attrName>ppt_x</p:attrName>
                                          <p:attrName>ppt_y</p:attrName>
                                        </p:attrNameLst>
                                      </p:cBhvr>
                                      <p:rCtr x="-7240" y="185"/>
                                    </p:animMotion>
                                  </p:childTnLst>
                                </p:cTn>
                              </p:par>
                              <p:par>
                                <p:cTn id="9" presetID="2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500"/>
                                        <p:tgtEl>
                                          <p:spTgt spid="1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500"/>
                                        <p:tgtEl>
                                          <p:spTgt spid="1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500"/>
                                        <p:tgtEl>
                                          <p:spTgt spid="13">
                                            <p:txEl>
                                              <p:pRg st="2" end="2"/>
                                            </p:txEl>
                                          </p:spTgt>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3">
                                            <p:txEl>
                                              <p:pRg st="3" end="3"/>
                                            </p:txEl>
                                          </p:spTgt>
                                        </p:tgtEl>
                                        <p:attrNameLst>
                                          <p:attrName>style.visibility</p:attrName>
                                        </p:attrNameLst>
                                      </p:cBhvr>
                                      <p:to>
                                        <p:strVal val="visible"/>
                                      </p:to>
                                    </p:set>
                                    <p:animEffect transition="in" filter="fade">
                                      <p:cBhvr>
                                        <p:cTn id="42" dur="500"/>
                                        <p:tgtEl>
                                          <p:spTgt spid="13">
                                            <p:txEl>
                                              <p:pRg st="3" end="3"/>
                                            </p:txEl>
                                          </p:spTgt>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par>
                          <p:cTn id="47" fill="hold">
                            <p:stCondLst>
                              <p:cond delay="1500"/>
                            </p:stCondLst>
                            <p:childTnLst>
                              <p:par>
                                <p:cTn id="48" presetID="1" presetClass="entr" presetSubtype="0"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childTnLst>
                          </p:cTn>
                        </p:par>
                        <p:par>
                          <p:cTn id="50" fill="hold">
                            <p:stCondLst>
                              <p:cond delay="1500"/>
                            </p:stCondLst>
                            <p:childTnLst>
                              <p:par>
                                <p:cTn id="51" presetID="1"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2114"/>
                </p:tgtEl>
              </p:cMediaNode>
            </p:audio>
          </p:childTnLst>
        </p:cTn>
      </p:par>
    </p:tnLst>
    <p:bldLst>
      <p:bldP spid="9" grpId="0"/>
      <p:bldP spid="10" grpId="0"/>
      <p:bldP spid="14" grpId="0" animBg="1"/>
      <p:bldP spid="17" grpId="0" animBg="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46359B4-EDD9-F6D3-0DD8-0B24B0BE563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41378" y="69095"/>
            <a:ext cx="2652299" cy="21380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00445CD-0049-3828-E95E-F89866FD9022}"/>
              </a:ext>
            </a:extLst>
          </p:cNvPr>
          <p:cNvPicPr>
            <a:picLocks noChangeAspect="1"/>
          </p:cNvPicPr>
          <p:nvPr/>
        </p:nvPicPr>
        <p:blipFill>
          <a:blip r:embed="rId6"/>
          <a:stretch>
            <a:fillRect/>
          </a:stretch>
        </p:blipFill>
        <p:spPr>
          <a:xfrm>
            <a:off x="276167" y="232628"/>
            <a:ext cx="737680" cy="810838"/>
          </a:xfrm>
          <a:prstGeom prst="rect">
            <a:avLst/>
          </a:prstGeom>
        </p:spPr>
      </p:pic>
      <p:sp>
        <p:nvSpPr>
          <p:cNvPr id="4" name="TextBox 3">
            <a:extLst>
              <a:ext uri="{FF2B5EF4-FFF2-40B4-BE49-F238E27FC236}">
                <a16:creationId xmlns:a16="http://schemas.microsoft.com/office/drawing/2014/main" id="{724079CA-5A0B-7A2E-EF12-B933A8C3E958}"/>
              </a:ext>
            </a:extLst>
          </p:cNvPr>
          <p:cNvSpPr txBox="1"/>
          <p:nvPr/>
        </p:nvSpPr>
        <p:spPr>
          <a:xfrm>
            <a:off x="1354364" y="284104"/>
            <a:ext cx="72685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4000" b="1" dirty="0">
                <a:solidFill>
                  <a:srgbClr val="53565A"/>
                </a:solidFill>
                <a:latin typeface="Microsoft YaHei" panose="020B0503020204020204" pitchFamily="34" charset="-122"/>
                <a:ea typeface="Microsoft YaHei" panose="020B0503020204020204" pitchFamily="34" charset="-122"/>
                <a:cs typeface="+mn-lt"/>
              </a:rPr>
              <a:t>仍然</a:t>
            </a:r>
            <a:r>
              <a:rPr lang="ja-JP" sz="4000" b="1" dirty="0">
                <a:solidFill>
                  <a:srgbClr val="53565A"/>
                </a:solidFill>
                <a:latin typeface="Microsoft YaHei" panose="020B0503020204020204" pitchFamily="34" charset="-122"/>
                <a:ea typeface="Microsoft YaHei" panose="020B0503020204020204" pitchFamily="34" charset="-122"/>
                <a:cs typeface="+mn-lt"/>
              </a:rPr>
              <a:t>有投稿问题需要协助</a:t>
            </a:r>
            <a:r>
              <a:rPr lang="en-US" altLang="ja-JP" sz="4000" b="1" dirty="0">
                <a:solidFill>
                  <a:srgbClr val="53565A"/>
                </a:solidFill>
                <a:latin typeface="Microsoft YaHei" panose="020B0503020204020204" pitchFamily="34" charset="-122"/>
                <a:ea typeface="Microsoft YaHei" panose="020B0503020204020204" pitchFamily="34" charset="-122"/>
                <a:cs typeface="+mn-lt"/>
              </a:rPr>
              <a:t>?</a:t>
            </a:r>
            <a:endParaRPr lang="ja-JP" altLang="en-US" sz="4000" b="1" dirty="0">
              <a:solidFill>
                <a:srgbClr val="53565A"/>
              </a:solidFill>
              <a:latin typeface="Microsoft YaHei" panose="020B0503020204020204" pitchFamily="34" charset="-122"/>
              <a:ea typeface="Microsoft YaHei" panose="020B0503020204020204" pitchFamily="34" charset="-122"/>
              <a:cs typeface="Arial"/>
            </a:endParaRPr>
          </a:p>
        </p:txBody>
      </p:sp>
      <p:sp>
        <p:nvSpPr>
          <p:cNvPr id="5" name="TextBox 4">
            <a:extLst>
              <a:ext uri="{FF2B5EF4-FFF2-40B4-BE49-F238E27FC236}">
                <a16:creationId xmlns:a16="http://schemas.microsoft.com/office/drawing/2014/main" id="{54F4CAF9-DD1B-98C1-EB86-95EB506B9D9D}"/>
              </a:ext>
            </a:extLst>
          </p:cNvPr>
          <p:cNvSpPr txBox="1"/>
          <p:nvPr/>
        </p:nvSpPr>
        <p:spPr>
          <a:xfrm>
            <a:off x="2927643" y="1125188"/>
            <a:ext cx="6174658" cy="954107"/>
          </a:xfrm>
          <a:prstGeom prst="rect">
            <a:avLst/>
          </a:prstGeom>
          <a:noFill/>
        </p:spPr>
        <p:txBody>
          <a:bodyPr wrap="square">
            <a:spAutoFit/>
          </a:bodyPr>
          <a:lstStyle/>
          <a:p>
            <a:r>
              <a:rPr lang="ja-JP" sz="2800" dirty="0">
                <a:solidFill>
                  <a:srgbClr val="000000"/>
                </a:solidFill>
                <a:ea typeface="+mn-lt"/>
                <a:cs typeface="+mn-lt"/>
                <a:hlinkClick r:id="rId7"/>
              </a:rPr>
              <a:t>https://cn.service.elsevier.com/app/contact/supporthub/publishing/</a:t>
            </a:r>
            <a:endParaRPr lang="ja-JP" sz="2800" dirty="0"/>
          </a:p>
        </p:txBody>
      </p:sp>
      <p:sp>
        <p:nvSpPr>
          <p:cNvPr id="6" name="TextBox 5">
            <a:extLst>
              <a:ext uri="{FF2B5EF4-FFF2-40B4-BE49-F238E27FC236}">
                <a16:creationId xmlns:a16="http://schemas.microsoft.com/office/drawing/2014/main" id="{31019DDB-C8F0-5442-31F6-1D3EC72DAD42}"/>
              </a:ext>
            </a:extLst>
          </p:cNvPr>
          <p:cNvSpPr txBox="1"/>
          <p:nvPr/>
        </p:nvSpPr>
        <p:spPr>
          <a:xfrm>
            <a:off x="1013847" y="1155721"/>
            <a:ext cx="1639501" cy="954107"/>
          </a:xfrm>
          <a:prstGeom prst="rect">
            <a:avLst/>
          </a:prstGeom>
          <a:noFill/>
        </p:spPr>
        <p:txBody>
          <a:bodyPr wrap="square">
            <a:spAutoFit/>
          </a:bodyPr>
          <a:lstStyle/>
          <a:p>
            <a:r>
              <a:rPr lang="zh-CN" altLang="en-US" sz="2800" b="1" dirty="0">
                <a:solidFill>
                  <a:srgbClr val="53565A"/>
                </a:solidFill>
                <a:latin typeface="Microsoft YaHei" panose="020B0503020204020204" pitchFamily="34" charset="-122"/>
                <a:ea typeface="Microsoft YaHei" panose="020B0503020204020204" pitchFamily="34" charset="-122"/>
                <a:cs typeface="+mn-lt"/>
              </a:rPr>
              <a:t>快戳</a:t>
            </a:r>
            <a:endParaRPr lang="en-US" altLang="zh-CN" sz="2800" b="1" dirty="0">
              <a:solidFill>
                <a:srgbClr val="53565A"/>
              </a:solidFill>
              <a:latin typeface="Microsoft YaHei" panose="020B0503020204020204" pitchFamily="34" charset="-122"/>
              <a:ea typeface="Microsoft YaHei" panose="020B0503020204020204" pitchFamily="34" charset="-122"/>
              <a:cs typeface="+mn-lt"/>
            </a:endParaRPr>
          </a:p>
          <a:p>
            <a:r>
              <a:rPr lang="zh-CN" altLang="en-US" sz="2800" b="1" dirty="0">
                <a:solidFill>
                  <a:srgbClr val="53565A"/>
                </a:solidFill>
                <a:latin typeface="Microsoft YaHei" panose="020B0503020204020204" pitchFamily="34" charset="-122"/>
                <a:ea typeface="Microsoft YaHei" panose="020B0503020204020204" pitchFamily="34" charset="-122"/>
                <a:cs typeface="+mn-lt"/>
              </a:rPr>
              <a:t>这里！</a:t>
            </a:r>
            <a:endParaRPr lang="en-US" sz="2800" dirty="0">
              <a:solidFill>
                <a:srgbClr val="53565A"/>
              </a:solidFill>
              <a:latin typeface="Microsoft YaHei" panose="020B0503020204020204" pitchFamily="34" charset="-122"/>
              <a:ea typeface="Microsoft YaHei" panose="020B0503020204020204" pitchFamily="34" charset="-122"/>
            </a:endParaRPr>
          </a:p>
        </p:txBody>
      </p:sp>
      <p:sp>
        <p:nvSpPr>
          <p:cNvPr id="7" name="TextBox 6">
            <a:extLst>
              <a:ext uri="{FF2B5EF4-FFF2-40B4-BE49-F238E27FC236}">
                <a16:creationId xmlns:a16="http://schemas.microsoft.com/office/drawing/2014/main" id="{E12CA056-D38D-6C8F-7BFE-852F00182D18}"/>
              </a:ext>
            </a:extLst>
          </p:cNvPr>
          <p:cNvSpPr txBox="1"/>
          <p:nvPr/>
        </p:nvSpPr>
        <p:spPr>
          <a:xfrm>
            <a:off x="3784175" y="4321389"/>
            <a:ext cx="8044031" cy="1908215"/>
          </a:xfrm>
          <a:prstGeom prst="rect">
            <a:avLst/>
          </a:prstGeom>
          <a:noFill/>
        </p:spPr>
        <p:txBody>
          <a:bodyPr wrap="square">
            <a:spAutoFit/>
          </a:bodyPr>
          <a:lstStyle/>
          <a:p>
            <a:pPr marL="457200" indent="-457200">
              <a:buFont typeface="Arial" panose="020B0604020202020204" pitchFamily="34" charset="0"/>
              <a:buChar char="•"/>
            </a:pPr>
            <a:r>
              <a:rPr lang="zh-CN" altLang="en-US" sz="2800" b="1" dirty="0">
                <a:solidFill>
                  <a:srgbClr val="53565A"/>
                </a:solidFill>
                <a:latin typeface="Microsoft YaHei" panose="020B0503020204020204" pitchFamily="34" charset="-122"/>
                <a:ea typeface="Microsoft YaHei" panose="020B0503020204020204" pitchFamily="34" charset="-122"/>
                <a:cs typeface="+mn-lt"/>
              </a:rPr>
              <a:t>页面底部还有“惊喜”哦！</a:t>
            </a:r>
            <a:endParaRPr lang="en-US" altLang="zh-CN" sz="2800" b="1" dirty="0">
              <a:solidFill>
                <a:srgbClr val="53565A"/>
              </a:solidFill>
              <a:latin typeface="Microsoft YaHei" panose="020B0503020204020204" pitchFamily="34" charset="-122"/>
              <a:ea typeface="Microsoft YaHei" panose="020B0503020204020204" pitchFamily="34" charset="-122"/>
              <a:cs typeface="+mn-lt"/>
            </a:endParaRPr>
          </a:p>
          <a:p>
            <a:r>
              <a:rPr lang="en-US" altLang="zh-CN" dirty="0">
                <a:solidFill>
                  <a:srgbClr val="53565A"/>
                </a:solidFill>
                <a:latin typeface="Microsoft YaHei" panose="020B0503020204020204" pitchFamily="34" charset="-122"/>
                <a:ea typeface="Microsoft YaHei" panose="020B0503020204020204" pitchFamily="34" charset="-122"/>
                <a:cs typeface="+mn-lt"/>
                <a:hlinkClick r:id="rId7"/>
              </a:rPr>
              <a:t>https://cn.service.elsevier.com/app/contact/supporthub/publishing/</a:t>
            </a:r>
            <a:endParaRPr lang="en-US" altLang="zh-CN" dirty="0">
              <a:solidFill>
                <a:srgbClr val="53565A"/>
              </a:solidFill>
              <a:latin typeface="Microsoft YaHei" panose="020B0503020204020204" pitchFamily="34" charset="-122"/>
              <a:ea typeface="Microsoft YaHei" panose="020B0503020204020204" pitchFamily="34" charset="-122"/>
              <a:cs typeface="+mn-lt"/>
            </a:endParaRPr>
          </a:p>
          <a:p>
            <a:r>
              <a:rPr lang="zh-CN" altLang="en-US" dirty="0">
                <a:solidFill>
                  <a:srgbClr val="53565A"/>
                </a:solidFill>
                <a:latin typeface="Microsoft YaHei" panose="020B0503020204020204" pitchFamily="34" charset="-122"/>
                <a:ea typeface="Microsoft YaHei" panose="020B0503020204020204" pitchFamily="34" charset="-122"/>
                <a:cs typeface="+mn-lt"/>
              </a:rPr>
              <a:t>页面底部还有便捷在线聊天模式，</a:t>
            </a:r>
            <a:r>
              <a:rPr lang="zh-CN" altLang="en-US" dirty="0">
                <a:solidFill>
                  <a:srgbClr val="FF6C00"/>
                </a:solidFill>
                <a:latin typeface="Microsoft YaHei" panose="020B0503020204020204" pitchFamily="34" charset="-122"/>
                <a:ea typeface="Microsoft YaHei" panose="020B0503020204020204" pitchFamily="34" charset="-122"/>
                <a:cs typeface="+mn-lt"/>
              </a:rPr>
              <a:t>聊着天就把问题解决了</a:t>
            </a:r>
            <a:r>
              <a:rPr lang="zh-CN" altLang="en-US" dirty="0">
                <a:solidFill>
                  <a:srgbClr val="53565A"/>
                </a:solidFill>
                <a:latin typeface="Microsoft YaHei" panose="020B0503020204020204" pitchFamily="34" charset="-122"/>
                <a:ea typeface="Microsoft YaHei" panose="020B0503020204020204" pitchFamily="34" charset="-122"/>
                <a:cs typeface="+mn-lt"/>
              </a:rPr>
              <a:t>，给力！</a:t>
            </a:r>
            <a:r>
              <a:rPr lang="en-US" altLang="zh-CN" dirty="0">
                <a:solidFill>
                  <a:srgbClr val="53565A"/>
                </a:solidFill>
                <a:latin typeface="Microsoft YaHei" panose="020B0503020204020204" pitchFamily="34" charset="-122"/>
                <a:ea typeface="Microsoft YaHei" panose="020B0503020204020204" pitchFamily="34" charset="-122"/>
                <a:cs typeface="+mn-lt"/>
              </a:rPr>
              <a:t>~~</a:t>
            </a:r>
          </a:p>
          <a:p>
            <a:r>
              <a:rPr lang="zh-CN" altLang="en-US" dirty="0">
                <a:solidFill>
                  <a:srgbClr val="53565A"/>
                </a:solidFill>
                <a:latin typeface="Microsoft YaHei" panose="020B0503020204020204" pitchFamily="34" charset="-122"/>
                <a:ea typeface="Microsoft YaHei" panose="020B0503020204020204" pitchFamily="34" charset="-122"/>
                <a:cs typeface="+mn-lt"/>
              </a:rPr>
              <a:t>热线电话</a:t>
            </a:r>
            <a:r>
              <a:rPr lang="en-US" altLang="zh-CN" dirty="0">
                <a:solidFill>
                  <a:srgbClr val="53565A"/>
                </a:solidFill>
                <a:latin typeface="Microsoft YaHei" panose="020B0503020204020204" pitchFamily="34" charset="-122"/>
                <a:ea typeface="Microsoft YaHei" panose="020B0503020204020204" pitchFamily="34" charset="-122"/>
                <a:cs typeface="+mn-lt"/>
              </a:rPr>
              <a:t>: 86-10-85208780</a:t>
            </a:r>
          </a:p>
          <a:p>
            <a:r>
              <a:rPr lang="zh-CN" altLang="en-US" dirty="0">
                <a:solidFill>
                  <a:srgbClr val="53565A"/>
                </a:solidFill>
                <a:latin typeface="Microsoft YaHei" panose="020B0503020204020204" pitchFamily="34" charset="-122"/>
                <a:ea typeface="Microsoft YaHei" panose="020B0503020204020204" pitchFamily="34" charset="-122"/>
                <a:cs typeface="+mn-lt"/>
              </a:rPr>
              <a:t>服务邮箱</a:t>
            </a:r>
            <a:r>
              <a:rPr lang="en-US" altLang="zh-CN" dirty="0">
                <a:solidFill>
                  <a:srgbClr val="53565A"/>
                </a:solidFill>
                <a:latin typeface="Microsoft YaHei" panose="020B0503020204020204" pitchFamily="34" charset="-122"/>
                <a:ea typeface="Microsoft YaHei" panose="020B0503020204020204" pitchFamily="34" charset="-122"/>
                <a:cs typeface="+mn-lt"/>
              </a:rPr>
              <a:t>: support_chinese@elsevier.com</a:t>
            </a:r>
          </a:p>
          <a:p>
            <a:r>
              <a:rPr lang="en-US" dirty="0">
                <a:solidFill>
                  <a:srgbClr val="53565A"/>
                </a:solidFill>
                <a:latin typeface="Microsoft YaHei" panose="020B0503020204020204" pitchFamily="34" charset="-122"/>
                <a:ea typeface="Microsoft YaHei" panose="020B0503020204020204" pitchFamily="34" charset="-122"/>
                <a:cs typeface="+mn-lt"/>
              </a:rPr>
              <a:t>       </a:t>
            </a:r>
            <a:endParaRPr lang="en-US" dirty="0">
              <a:solidFill>
                <a:srgbClr val="53565A"/>
              </a:solidFill>
              <a:latin typeface="Microsoft YaHei" panose="020B0503020204020204" pitchFamily="34" charset="-122"/>
              <a:ea typeface="Microsoft YaHei" panose="020B0503020204020204" pitchFamily="34" charset="-122"/>
            </a:endParaRPr>
          </a:p>
        </p:txBody>
      </p:sp>
      <p:sp>
        <p:nvSpPr>
          <p:cNvPr id="9" name="TextBox 8">
            <a:extLst>
              <a:ext uri="{FF2B5EF4-FFF2-40B4-BE49-F238E27FC236}">
                <a16:creationId xmlns:a16="http://schemas.microsoft.com/office/drawing/2014/main" id="{C4256603-DFCB-AAF8-90B9-DB7DBF9E049C}"/>
              </a:ext>
            </a:extLst>
          </p:cNvPr>
          <p:cNvSpPr txBox="1"/>
          <p:nvPr/>
        </p:nvSpPr>
        <p:spPr>
          <a:xfrm>
            <a:off x="964502" y="3022038"/>
            <a:ext cx="6390027" cy="800219"/>
          </a:xfrm>
          <a:prstGeom prst="rect">
            <a:avLst/>
          </a:prstGeom>
          <a:noFill/>
        </p:spPr>
        <p:txBody>
          <a:bodyPr wrap="square">
            <a:spAutoFit/>
          </a:bodyPr>
          <a:lstStyle/>
          <a:p>
            <a:pPr marL="457200" indent="-457200">
              <a:buFont typeface="Arial" panose="020B0604020202020204" pitchFamily="34" charset="0"/>
              <a:buChar char="•"/>
            </a:pPr>
            <a:r>
              <a:rPr lang="zh-CN" altLang="en-US" sz="2800" b="1" dirty="0">
                <a:solidFill>
                  <a:srgbClr val="53565A"/>
                </a:solidFill>
                <a:latin typeface="Microsoft YaHei" panose="020B0503020204020204" pitchFamily="34" charset="-122"/>
                <a:ea typeface="Microsoft YaHei" panose="020B0503020204020204" pitchFamily="34" charset="-122"/>
                <a:cs typeface="+mn-lt"/>
              </a:rPr>
              <a:t>海量“宝藏”文档任你“遨游”</a:t>
            </a:r>
            <a:r>
              <a:rPr lang="en-US" altLang="zh-CN" sz="2800" b="1" dirty="0">
                <a:solidFill>
                  <a:srgbClr val="53565A"/>
                </a:solidFill>
                <a:latin typeface="Microsoft YaHei" panose="020B0503020204020204" pitchFamily="34" charset="-122"/>
                <a:ea typeface="Microsoft YaHei" panose="020B0503020204020204" pitchFamily="34" charset="-122"/>
                <a:cs typeface="+mn-lt"/>
              </a:rPr>
              <a:t>!</a:t>
            </a:r>
          </a:p>
          <a:p>
            <a:r>
              <a:rPr lang="zh-CN" altLang="en-US" dirty="0">
                <a:solidFill>
                  <a:srgbClr val="53565A"/>
                </a:solidFill>
                <a:latin typeface="Microsoft YaHei" panose="020B0503020204020204" pitchFamily="34" charset="-122"/>
                <a:ea typeface="Microsoft YaHei" panose="020B0503020204020204" pitchFamily="34" charset="-122"/>
                <a:cs typeface="+mn-lt"/>
              </a:rPr>
              <a:t>关于稿件投稿、出版相关的大量帮助文档等您参阅哦</a:t>
            </a:r>
            <a:r>
              <a:rPr lang="en-US" altLang="zh-CN" dirty="0">
                <a:solidFill>
                  <a:srgbClr val="53565A"/>
                </a:solidFill>
                <a:latin typeface="Microsoft YaHei" panose="020B0503020204020204" pitchFamily="34" charset="-122"/>
                <a:ea typeface="Microsoft YaHei" panose="020B0503020204020204" pitchFamily="34" charset="-122"/>
                <a:cs typeface="+mn-lt"/>
              </a:rPr>
              <a:t>~~</a:t>
            </a:r>
            <a:endParaRPr lang="en-US" dirty="0">
              <a:solidFill>
                <a:srgbClr val="53565A"/>
              </a:solidFill>
              <a:latin typeface="Microsoft YaHei" panose="020B0503020204020204" pitchFamily="34" charset="-122"/>
              <a:ea typeface="Microsoft YaHei" panose="020B0503020204020204" pitchFamily="34" charset="-122"/>
            </a:endParaRPr>
          </a:p>
        </p:txBody>
      </p:sp>
      <p:pic>
        <p:nvPicPr>
          <p:cNvPr id="12" name="Picture 4">
            <a:extLst>
              <a:ext uri="{FF2B5EF4-FFF2-40B4-BE49-F238E27FC236}">
                <a16:creationId xmlns:a16="http://schemas.microsoft.com/office/drawing/2014/main" id="{6D2D9779-97EE-D975-93B3-1EFDDB813F3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02356" y="2118063"/>
            <a:ext cx="2891321" cy="171551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72B3E45-588B-1059-F670-19BF44216E24}"/>
              </a:ext>
            </a:extLst>
          </p:cNvPr>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64502" y="4138431"/>
            <a:ext cx="2652299" cy="18285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0B1F47E-83EA-FF32-BD26-5E8673F41733}"/>
              </a:ext>
            </a:extLst>
          </p:cNvPr>
          <p:cNvSpPr txBox="1"/>
          <p:nvPr/>
        </p:nvSpPr>
        <p:spPr>
          <a:xfrm>
            <a:off x="964503" y="2446635"/>
            <a:ext cx="1523058" cy="523220"/>
          </a:xfrm>
          <a:prstGeom prst="rect">
            <a:avLst/>
          </a:prstGeom>
          <a:noFill/>
        </p:spPr>
        <p:txBody>
          <a:bodyPr wrap="square">
            <a:spAutoFit/>
          </a:bodyPr>
          <a:lstStyle/>
          <a:p>
            <a:r>
              <a:rPr lang="zh-CN" altLang="en-US" sz="2800" b="1" dirty="0">
                <a:solidFill>
                  <a:srgbClr val="53565A"/>
                </a:solidFill>
                <a:latin typeface="Microsoft YaHei" panose="020B0503020204020204" pitchFamily="34" charset="-122"/>
                <a:ea typeface="Microsoft YaHei" panose="020B0503020204020204" pitchFamily="34" charset="-122"/>
                <a:cs typeface="+mn-lt"/>
              </a:rPr>
              <a:t>这里有：</a:t>
            </a:r>
            <a:endParaRPr lang="en-US" sz="2800" dirty="0"/>
          </a:p>
        </p:txBody>
      </p:sp>
      <p:sp>
        <p:nvSpPr>
          <p:cNvPr id="15" name="Rectangle 14">
            <a:extLst>
              <a:ext uri="{FF2B5EF4-FFF2-40B4-BE49-F238E27FC236}">
                <a16:creationId xmlns:a16="http://schemas.microsoft.com/office/drawing/2014/main" id="{10D606EB-4BAA-E697-09B7-3C225AEFEAC3}"/>
              </a:ext>
            </a:extLst>
          </p:cNvPr>
          <p:cNvSpPr/>
          <p:nvPr/>
        </p:nvSpPr>
        <p:spPr>
          <a:xfrm>
            <a:off x="0" y="6643925"/>
            <a:ext cx="12192000" cy="208979"/>
          </a:xfrm>
          <a:prstGeom prst="rect">
            <a:avLst/>
          </a:prstGeom>
          <a:solidFill>
            <a:srgbClr val="007398"/>
          </a:solidFill>
          <a:ln>
            <a:noFill/>
          </a:ln>
          <a:effectLst>
            <a:outerShdw blurRad="50800" dist="50800" dir="5400000" algn="ctr" rotWithShape="0">
              <a:srgbClr val="007398">
                <a:alpha val="68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2535B68-F874-F34E-3187-38F61CDB4542}"/>
              </a:ext>
            </a:extLst>
          </p:cNvPr>
          <p:cNvPicPr>
            <a:picLocks noChangeAspect="1"/>
          </p:cNvPicPr>
          <p:nvPr/>
        </p:nvPicPr>
        <p:blipFill>
          <a:blip r:embed="rId10">
            <a:clrChange>
              <a:clrFrom>
                <a:srgbClr val="FFFFFF"/>
              </a:clrFrom>
              <a:clrTo>
                <a:srgbClr val="FFFFFF">
                  <a:alpha val="0"/>
                </a:srgbClr>
              </a:clrTo>
            </a:clrChange>
          </a:blip>
          <a:stretch>
            <a:fillRect/>
          </a:stretch>
        </p:blipFill>
        <p:spPr>
          <a:xfrm rot="1602808">
            <a:off x="2135393" y="1200142"/>
            <a:ext cx="704337" cy="846586"/>
          </a:xfrm>
          <a:prstGeom prst="rect">
            <a:avLst/>
          </a:prstGeom>
        </p:spPr>
      </p:pic>
      <p:pic>
        <p:nvPicPr>
          <p:cNvPr id="35" name="Audio 34">
            <a:hlinkClick r:id="" action="ppaction://media"/>
            <a:extLst>
              <a:ext uri="{FF2B5EF4-FFF2-40B4-BE49-F238E27FC236}">
                <a16:creationId xmlns:a16="http://schemas.microsoft.com/office/drawing/2014/main" id="{54608753-1C5C-3B43-84C7-72D32CF3096B}"/>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908968548"/>
      </p:ext>
    </p:extLst>
  </p:cSld>
  <p:clrMapOvr>
    <a:masterClrMapping/>
  </p:clrMapOvr>
  <mc:AlternateContent xmlns:mc="http://schemas.openxmlformats.org/markup-compatibility/2006">
    <mc:Choice xmlns:p14="http://schemas.microsoft.com/office/powerpoint/2010/main" Requires="p14">
      <p:transition spd="slow" p14:dur="2000" advTm="40645"/>
    </mc:Choice>
    <mc:Fallback>
      <p:transition spd="slow" advTm="40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left)">
                                      <p:cBhvr>
                                        <p:cTn id="21" dur="500"/>
                                        <p:tgtEl>
                                          <p:spTgt spid="6">
                                            <p:txEl>
                                              <p:pRg st="1" end="1"/>
                                            </p:txEl>
                                          </p:spTgt>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10"/>
                                        </p:tgtEl>
                                        <p:attrNameLst>
                                          <p:attrName>r</p:attrName>
                                        </p:attrNameLst>
                                      </p:cBhvr>
                                    </p:animRot>
                                    <p:animRot by="-240000">
                                      <p:cBhvr>
                                        <p:cTn id="28" dur="200" fill="hold">
                                          <p:stCondLst>
                                            <p:cond delay="200"/>
                                          </p:stCondLst>
                                        </p:cTn>
                                        <p:tgtEl>
                                          <p:spTgt spid="10"/>
                                        </p:tgtEl>
                                        <p:attrNameLst>
                                          <p:attrName>r</p:attrName>
                                        </p:attrNameLst>
                                      </p:cBhvr>
                                    </p:animRot>
                                    <p:animRot by="240000">
                                      <p:cBhvr>
                                        <p:cTn id="29" dur="200" fill="hold">
                                          <p:stCondLst>
                                            <p:cond delay="400"/>
                                          </p:stCondLst>
                                        </p:cTn>
                                        <p:tgtEl>
                                          <p:spTgt spid="10"/>
                                        </p:tgtEl>
                                        <p:attrNameLst>
                                          <p:attrName>r</p:attrName>
                                        </p:attrNameLst>
                                      </p:cBhvr>
                                    </p:animRot>
                                    <p:animRot by="-240000">
                                      <p:cBhvr>
                                        <p:cTn id="30" dur="200" fill="hold">
                                          <p:stCondLst>
                                            <p:cond delay="600"/>
                                          </p:stCondLst>
                                        </p:cTn>
                                        <p:tgtEl>
                                          <p:spTgt spid="10"/>
                                        </p:tgtEl>
                                        <p:attrNameLst>
                                          <p:attrName>r</p:attrName>
                                        </p:attrNameLst>
                                      </p:cBhvr>
                                    </p:animRot>
                                    <p:animRot by="120000">
                                      <p:cBhvr>
                                        <p:cTn id="31" dur="200" fill="hold">
                                          <p:stCondLst>
                                            <p:cond delay="800"/>
                                          </p:stCondLst>
                                        </p:cTn>
                                        <p:tgtEl>
                                          <p:spTgt spid="10"/>
                                        </p:tgtEl>
                                        <p:attrNameLst>
                                          <p:attrName>r</p:attrName>
                                        </p:attrNameLst>
                                      </p:cBhvr>
                                    </p:animRot>
                                  </p:childTnLst>
                                </p:cTn>
                              </p:par>
                              <p:par>
                                <p:cTn id="32" presetID="10" presetClass="entr" presetSubtype="0" fill="hold" nodeType="with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fade">
                                      <p:cBhvr>
                                        <p:cTn id="34" dur="500"/>
                                        <p:tgtEl>
                                          <p:spTgt spid="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wipe(left)">
                                      <p:cBhvr>
                                        <p:cTn id="43" dur="500"/>
                                        <p:tgtEl>
                                          <p:spTgt spid="9">
                                            <p:txEl>
                                              <p:pRg st="0" end="0"/>
                                            </p:txEl>
                                          </p:spTgt>
                                        </p:tgtEl>
                                      </p:cBhvr>
                                    </p:animEffect>
                                  </p:childTnLst>
                                </p:cTn>
                              </p:par>
                              <p:par>
                                <p:cTn id="44" presetID="22" presetClass="entr" presetSubtype="8" fill="hold" nodeType="withEffect">
                                  <p:stCondLst>
                                    <p:cond delay="0"/>
                                  </p:stCondLst>
                                  <p:childTnLst>
                                    <p:set>
                                      <p:cBhvr>
                                        <p:cTn id="45" dur="1" fill="hold">
                                          <p:stCondLst>
                                            <p:cond delay="0"/>
                                          </p:stCondLst>
                                        </p:cTn>
                                        <p:tgtEl>
                                          <p:spTgt spid="9">
                                            <p:txEl>
                                              <p:pRg st="1" end="1"/>
                                            </p:txEl>
                                          </p:spTgt>
                                        </p:tgtEl>
                                        <p:attrNameLst>
                                          <p:attrName>style.visibility</p:attrName>
                                        </p:attrNameLst>
                                      </p:cBhvr>
                                      <p:to>
                                        <p:strVal val="visible"/>
                                      </p:to>
                                    </p:set>
                                    <p:animEffect transition="in" filter="wipe(left)">
                                      <p:cBhvr>
                                        <p:cTn id="46" dur="500"/>
                                        <p:tgtEl>
                                          <p:spTgt spid="9">
                                            <p:txEl>
                                              <p:pRg st="1" end="1"/>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par>
                          <p:cTn id="50" fill="hold">
                            <p:stCondLst>
                              <p:cond delay="1000"/>
                            </p:stCondLst>
                            <p:childTnLst>
                              <p:par>
                                <p:cTn id="51" presetID="48" presetClass="path" presetSubtype="0" accel="50000" decel="50000" fill="hold" nodeType="afterEffect">
                                  <p:stCondLst>
                                    <p:cond delay="0"/>
                                  </p:stCondLst>
                                  <p:childTnLst>
                                    <p:animMotion origin="layout" path="M 2.70833E-6 3.7037E-6 C 0.00794 0.0081 0.01705 0.01597 0.02096 0.02592 C 0.025 0.03703 0.02695 0.05 0.02903 0.06296 C 0.03099 0.07592 0.02903 0.08703 0.02695 0.09907 C 0.025 0.10995 0.022 0.12199 0.01497 0.13194 C 0.00898 0.14189 -0.00104 0.15 -0.01198 0.15601 C -0.02201 0.16203 -0.03399 0.16597 -0.04597 0.16805 C -0.05795 0.1699 -0.07005 0.1699 -0.08099 0.16805 C -0.09297 0.16597 -0.10404 0.16111 -0.11302 0.15301 C -0.12201 0.14606 -0.12995 0.13703 -0.13399 0.12592 C -0.13907 0.11597 -0.14102 0.10208 -0.14102 0.09097 C -0.14206 0.08009 -0.14102 0.06689 -0.13594 0.05601 C -0.13099 0.04606 -0.12201 0.03796 -0.11003 0.03402 C -0.09805 0.03101 -0.08594 0.03495 -0.078 0.04189 C -0.07097 0.04907 -0.06602 0.05995 -0.06498 0.07291 C -0.06498 0.08611 -0.06602 0.09791 -0.07097 0.1081 C -0.07604 0.11805 -0.075 0.1199 -0.09505 0.1331 C -0.11302 0.14699 -0.13099 0.14305 -0.14206 0.14398 C -0.153 0.14398 -0.16198 0.14004 -0.17305 0.13611 C -0.18503 0.13101 -0.19505 0.12199 -0.20196 0.11389 C -0.20899 0.10601 -0.21198 0.09606 -0.21602 0.08009 C -0.21901 0.06389 -0.21901 0.05601 -0.21901 0.04398 C -0.21901 0.03194 -0.21901 0.0199 -0.21901 0.0081 " pathEditMode="relative" rAng="0" ptsTypes="AAAAAAAAAAAAAAAAAAAAAAA">
                                      <p:cBhvr>
                                        <p:cTn id="52" dur="4000" fill="hold"/>
                                        <p:tgtEl>
                                          <p:spTgt spid="12"/>
                                        </p:tgtEl>
                                        <p:attrNameLst>
                                          <p:attrName>ppt_x</p:attrName>
                                          <p:attrName>ppt_y</p:attrName>
                                        </p:attrNameLst>
                                      </p:cBhvr>
                                      <p:rCtr x="-9466" y="8472"/>
                                    </p:animMotion>
                                  </p:childTnLst>
                                </p:cTn>
                              </p:par>
                            </p:childTnLst>
                          </p:cTn>
                        </p:par>
                        <p:par>
                          <p:cTn id="53" fill="hold">
                            <p:stCondLst>
                              <p:cond delay="5000"/>
                            </p:stCondLst>
                            <p:childTnLst>
                              <p:par>
                                <p:cTn id="54" presetID="32" presetClass="emph" presetSubtype="0" repeatCount="indefinite" fill="hold" nodeType="afterEffect">
                                  <p:stCondLst>
                                    <p:cond delay="0"/>
                                  </p:stCondLst>
                                  <p:childTnLst>
                                    <p:animRot by="120000">
                                      <p:cBhvr>
                                        <p:cTn id="55" dur="100" fill="hold">
                                          <p:stCondLst>
                                            <p:cond delay="0"/>
                                          </p:stCondLst>
                                        </p:cTn>
                                        <p:tgtEl>
                                          <p:spTgt spid="12"/>
                                        </p:tgtEl>
                                        <p:attrNameLst>
                                          <p:attrName>r</p:attrName>
                                        </p:attrNameLst>
                                      </p:cBhvr>
                                    </p:animRot>
                                    <p:animRot by="-240000">
                                      <p:cBhvr>
                                        <p:cTn id="56" dur="200" fill="hold">
                                          <p:stCondLst>
                                            <p:cond delay="200"/>
                                          </p:stCondLst>
                                        </p:cTn>
                                        <p:tgtEl>
                                          <p:spTgt spid="12"/>
                                        </p:tgtEl>
                                        <p:attrNameLst>
                                          <p:attrName>r</p:attrName>
                                        </p:attrNameLst>
                                      </p:cBhvr>
                                    </p:animRot>
                                    <p:animRot by="240000">
                                      <p:cBhvr>
                                        <p:cTn id="57" dur="200" fill="hold">
                                          <p:stCondLst>
                                            <p:cond delay="400"/>
                                          </p:stCondLst>
                                        </p:cTn>
                                        <p:tgtEl>
                                          <p:spTgt spid="12"/>
                                        </p:tgtEl>
                                        <p:attrNameLst>
                                          <p:attrName>r</p:attrName>
                                        </p:attrNameLst>
                                      </p:cBhvr>
                                    </p:animRot>
                                    <p:animRot by="-240000">
                                      <p:cBhvr>
                                        <p:cTn id="58" dur="200" fill="hold">
                                          <p:stCondLst>
                                            <p:cond delay="600"/>
                                          </p:stCondLst>
                                        </p:cTn>
                                        <p:tgtEl>
                                          <p:spTgt spid="12"/>
                                        </p:tgtEl>
                                        <p:attrNameLst>
                                          <p:attrName>r</p:attrName>
                                        </p:attrNameLst>
                                      </p:cBhvr>
                                    </p:animRot>
                                    <p:animRot by="120000">
                                      <p:cBhvr>
                                        <p:cTn id="59" dur="200" fill="hold">
                                          <p:stCondLst>
                                            <p:cond delay="800"/>
                                          </p:stCondLst>
                                        </p:cTn>
                                        <p:tgtEl>
                                          <p:spTgt spid="12"/>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left)">
                                      <p:cBhvr>
                                        <p:cTn id="64" dur="500"/>
                                        <p:tgtEl>
                                          <p:spTgt spid="7"/>
                                        </p:tgtEl>
                                      </p:cBhvr>
                                    </p:animEffec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2050"/>
                                        </p:tgtEl>
                                        <p:attrNameLst>
                                          <p:attrName>style.visibility</p:attrName>
                                        </p:attrNameLst>
                                      </p:cBhvr>
                                      <p:to>
                                        <p:strVal val="visible"/>
                                      </p:to>
                                    </p:set>
                                    <p:animEffect transition="in" filter="fade">
                                      <p:cBhvr>
                                        <p:cTn id="68" dur="500"/>
                                        <p:tgtEl>
                                          <p:spTgt spid="2050"/>
                                        </p:tgtEl>
                                      </p:cBhvr>
                                    </p:animEffect>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2050"/>
                                        </p:tgtEl>
                                        <p:attrNameLst>
                                          <p:attrName>r</p:attrName>
                                        </p:attrNameLst>
                                      </p:cBhvr>
                                    </p:animRot>
                                    <p:animRot by="-240000">
                                      <p:cBhvr>
                                        <p:cTn id="71" dur="200" fill="hold">
                                          <p:stCondLst>
                                            <p:cond delay="200"/>
                                          </p:stCondLst>
                                        </p:cTn>
                                        <p:tgtEl>
                                          <p:spTgt spid="2050"/>
                                        </p:tgtEl>
                                        <p:attrNameLst>
                                          <p:attrName>r</p:attrName>
                                        </p:attrNameLst>
                                      </p:cBhvr>
                                    </p:animRot>
                                    <p:animRot by="240000">
                                      <p:cBhvr>
                                        <p:cTn id="72" dur="200" fill="hold">
                                          <p:stCondLst>
                                            <p:cond delay="400"/>
                                          </p:stCondLst>
                                        </p:cTn>
                                        <p:tgtEl>
                                          <p:spTgt spid="2050"/>
                                        </p:tgtEl>
                                        <p:attrNameLst>
                                          <p:attrName>r</p:attrName>
                                        </p:attrNameLst>
                                      </p:cBhvr>
                                    </p:animRot>
                                    <p:animRot by="-240000">
                                      <p:cBhvr>
                                        <p:cTn id="73" dur="200" fill="hold">
                                          <p:stCondLst>
                                            <p:cond delay="600"/>
                                          </p:stCondLst>
                                        </p:cTn>
                                        <p:tgtEl>
                                          <p:spTgt spid="2050"/>
                                        </p:tgtEl>
                                        <p:attrNameLst>
                                          <p:attrName>r</p:attrName>
                                        </p:attrNameLst>
                                      </p:cBhvr>
                                    </p:animRot>
                                    <p:animRot by="120000">
                                      <p:cBhvr>
                                        <p:cTn id="74" dur="200" fill="hold">
                                          <p:stCondLst>
                                            <p:cond delay="800"/>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35"/>
                </p:tgtEl>
              </p:cMediaNode>
            </p:audio>
          </p:childTnLst>
        </p:cTn>
      </p:par>
    </p:tnLst>
    <p:bldLst>
      <p:bldP spid="4" grpId="0"/>
      <p:bldP spid="7"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9|4.8|6.9"/>
</p:tagLst>
</file>

<file path=ppt/tags/tag2.xml><?xml version="1.0" encoding="utf-8"?>
<p:tagLst xmlns:a="http://schemas.openxmlformats.org/drawingml/2006/main" xmlns:r="http://schemas.openxmlformats.org/officeDocument/2006/relationships" xmlns:p="http://schemas.openxmlformats.org/presentationml/2006/main">
  <p:tag name="TIMING" val="|15.6|2.4|22.1"/>
</p:tagLst>
</file>

<file path=ppt/tags/tag3.xml><?xml version="1.0" encoding="utf-8"?>
<p:tagLst xmlns:a="http://schemas.openxmlformats.org/drawingml/2006/main" xmlns:r="http://schemas.openxmlformats.org/officeDocument/2006/relationships" xmlns:p="http://schemas.openxmlformats.org/presentationml/2006/main">
  <p:tag name="TIMING" val="|8|5.3|10|7.7"/>
</p:tagLst>
</file>

<file path=ppt/tags/tag4.xml><?xml version="1.0" encoding="utf-8"?>
<p:tagLst xmlns:a="http://schemas.openxmlformats.org/drawingml/2006/main" xmlns:r="http://schemas.openxmlformats.org/officeDocument/2006/relationships" xmlns:p="http://schemas.openxmlformats.org/presentationml/2006/main">
  <p:tag name="TIMING" val="|14.8|6.6|5.7|8.4"/>
</p:tagLst>
</file>

<file path=ppt/tags/tag5.xml><?xml version="1.0" encoding="utf-8"?>
<p:tagLst xmlns:a="http://schemas.openxmlformats.org/drawingml/2006/main" xmlns:r="http://schemas.openxmlformats.org/officeDocument/2006/relationships" xmlns:p="http://schemas.openxmlformats.org/presentationml/2006/main">
  <p:tag name="TIMING" val="|6.6|4.3|31.2|6.6|2.9"/>
</p:tagLst>
</file>

<file path=ppt/tags/tag6.xml><?xml version="1.0" encoding="utf-8"?>
<p:tagLst xmlns:a="http://schemas.openxmlformats.org/drawingml/2006/main" xmlns:r="http://schemas.openxmlformats.org/officeDocument/2006/relationships" xmlns:p="http://schemas.openxmlformats.org/presentationml/2006/main">
  <p:tag name="TIMING" val="|14.7|6.7|6.9|7.6|11.2"/>
</p:tagLst>
</file>

<file path=ppt/tags/tag7.xml><?xml version="1.0" encoding="utf-8"?>
<p:tagLst xmlns:a="http://schemas.openxmlformats.org/drawingml/2006/main" xmlns:r="http://schemas.openxmlformats.org/officeDocument/2006/relationships" xmlns:p="http://schemas.openxmlformats.org/presentationml/2006/main">
  <p:tag name="TIMING" val="|13.9|7.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5305</TotalTime>
  <Words>1162</Words>
  <Application>Microsoft Office PowerPoint</Application>
  <PresentationFormat>Widescreen</PresentationFormat>
  <Paragraphs>98</Paragraphs>
  <Slides>10</Slides>
  <Notes>2</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Microsoft YaHei</vt:lpstr>
      <vt:lpstr>Microsoft YaHei</vt:lpstr>
      <vt:lpstr>Arial</vt:lpstr>
      <vt:lpstr>Calibri</vt:lpstr>
      <vt:lpstr>Calibri Light</vt:lpstr>
      <vt:lpstr>Office Theme</vt:lpstr>
      <vt:lpstr>稿件状态“知多少”系列 之三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下期见！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投稿“行话词典”系列之一</dc:title>
  <dc:creator>Zeng, Tracy (ELS-BEI)</dc:creator>
  <cp:lastModifiedBy>Zeng, Tracy (ELS-BEI)</cp:lastModifiedBy>
  <cp:revision>7</cp:revision>
  <dcterms:created xsi:type="dcterms:W3CDTF">2023-07-12T15:34:00Z</dcterms:created>
  <dcterms:modified xsi:type="dcterms:W3CDTF">2023-08-16T07:23:37Z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49ac42a-3eb4-4074-b885-aea26bd6241e_Enabled">
    <vt:lpwstr>true</vt:lpwstr>
  </property>
  <property fmtid="{D5CDD505-2E9C-101B-9397-08002B2CF9AE}" pid="3" name="MSIP_Label_549ac42a-3eb4-4074-b885-aea26bd6241e_SetDate">
    <vt:lpwstr>2023-07-12T15:49:25Z</vt:lpwstr>
  </property>
  <property fmtid="{D5CDD505-2E9C-101B-9397-08002B2CF9AE}" pid="4" name="MSIP_Label_549ac42a-3eb4-4074-b885-aea26bd6241e_Method">
    <vt:lpwstr>Standard</vt:lpwstr>
  </property>
  <property fmtid="{D5CDD505-2E9C-101B-9397-08002B2CF9AE}" pid="5" name="MSIP_Label_549ac42a-3eb4-4074-b885-aea26bd6241e_Name">
    <vt:lpwstr>General Business</vt:lpwstr>
  </property>
  <property fmtid="{D5CDD505-2E9C-101B-9397-08002B2CF9AE}" pid="6" name="MSIP_Label_549ac42a-3eb4-4074-b885-aea26bd6241e_SiteId">
    <vt:lpwstr>9274ee3f-9425-4109-a27f-9fb15c10675d</vt:lpwstr>
  </property>
  <property fmtid="{D5CDD505-2E9C-101B-9397-08002B2CF9AE}" pid="7" name="MSIP_Label_549ac42a-3eb4-4074-b885-aea26bd6241e_ActionId">
    <vt:lpwstr>817f0940-f70a-4d7c-9bfa-641309c966a1</vt:lpwstr>
  </property>
  <property fmtid="{D5CDD505-2E9C-101B-9397-08002B2CF9AE}" pid="8" name="MSIP_Label_549ac42a-3eb4-4074-b885-aea26bd6241e_ContentBits">
    <vt:lpwstr>0</vt:lpwstr>
  </property>
</Properties>
</file>