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2" r:id="rId1"/>
  </p:sldMasterIdLst>
  <p:notesMasterIdLst>
    <p:notesMasterId r:id="rId14"/>
  </p:notesMasterIdLst>
  <p:sldIdLst>
    <p:sldId id="5002" r:id="rId2"/>
    <p:sldId id="5177" r:id="rId3"/>
    <p:sldId id="5196" r:id="rId4"/>
    <p:sldId id="5181" r:id="rId5"/>
    <p:sldId id="5199" r:id="rId6"/>
    <p:sldId id="5189" r:id="rId7"/>
    <p:sldId id="5183" r:id="rId8"/>
    <p:sldId id="5190" r:id="rId9"/>
    <p:sldId id="5191" r:id="rId10"/>
    <p:sldId id="5193" r:id="rId11"/>
    <p:sldId id="5171" r:id="rId12"/>
    <p:sldId id="516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565A"/>
    <a:srgbClr val="FFA766"/>
    <a:srgbClr val="FF6C00"/>
    <a:srgbClr val="6DB1D6"/>
    <a:srgbClr val="0C7DBB"/>
    <a:srgbClr val="66D096"/>
    <a:srgbClr val="88DBFF"/>
    <a:srgbClr val="F6AF85"/>
    <a:srgbClr val="496E01"/>
    <a:srgbClr val="ACD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6171DC-D785-4C96-848D-B6055F6C78D6}" v="48" dt="2023-08-20T10:27:04.8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7" autoAdjust="0"/>
    <p:restoredTop sz="94660"/>
  </p:normalViewPr>
  <p:slideViewPr>
    <p:cSldViewPr snapToGrid="0">
      <p:cViewPr varScale="1">
        <p:scale>
          <a:sx n="64" d="100"/>
          <a:sy n="64" d="100"/>
        </p:scale>
        <p:origin x="8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o, Zhenshan (ELS-BEI)" userId="9bdb608a-3277-4f05-9ecf-89e85378c996" providerId="ADAL" clId="{026171DC-D785-4C96-848D-B6055F6C78D6}"/>
    <pc:docChg chg="custSel modSld">
      <pc:chgData name="Bao, Zhenshan (ELS-BEI)" userId="9bdb608a-3277-4f05-9ecf-89e85378c996" providerId="ADAL" clId="{026171DC-D785-4C96-848D-B6055F6C78D6}" dt="2023-08-20T10:23:25.538" v="179" actId="1076"/>
      <pc:docMkLst>
        <pc:docMk/>
      </pc:docMkLst>
      <pc:sldChg chg="addSp delSp modSp mod modTransition delAnim modAnim">
        <pc:chgData name="Bao, Zhenshan (ELS-BEI)" userId="9bdb608a-3277-4f05-9ecf-89e85378c996" providerId="ADAL" clId="{026171DC-D785-4C96-848D-B6055F6C78D6}" dt="2023-08-20T10:23:25.538" v="179" actId="1076"/>
        <pc:sldMkLst>
          <pc:docMk/>
          <pc:sldMk cId="637582833" sldId="5002"/>
        </pc:sldMkLst>
        <pc:picChg chg="add del mod">
          <ac:chgData name="Bao, Zhenshan (ELS-BEI)" userId="9bdb608a-3277-4f05-9ecf-89e85378c996" providerId="ADAL" clId="{026171DC-D785-4C96-848D-B6055F6C78D6}" dt="2023-08-20T09:16:35.736" v="114"/>
          <ac:picMkLst>
            <pc:docMk/>
            <pc:sldMk cId="637582833" sldId="5002"/>
            <ac:picMk id="8" creationId="{D0B85945-5E85-7F21-B3D9-95141EAE2021}"/>
          </ac:picMkLst>
        </pc:picChg>
        <pc:picChg chg="add del mod">
          <ac:chgData name="Bao, Zhenshan (ELS-BEI)" userId="9bdb608a-3277-4f05-9ecf-89e85378c996" providerId="ADAL" clId="{026171DC-D785-4C96-848D-B6055F6C78D6}" dt="2023-08-19T11:03:57.217" v="30"/>
          <ac:picMkLst>
            <pc:docMk/>
            <pc:sldMk cId="637582833" sldId="5002"/>
            <ac:picMk id="8" creationId="{D1AF9F9A-8034-6C7B-048B-694DF077AE69}"/>
          </ac:picMkLst>
        </pc:picChg>
        <pc:picChg chg="add del mod">
          <ac:chgData name="Bao, Zhenshan (ELS-BEI)" userId="9bdb608a-3277-4f05-9ecf-89e85378c996" providerId="ADAL" clId="{026171DC-D785-4C96-848D-B6055F6C78D6}" dt="2023-08-19T11:10:57.907" v="38"/>
          <ac:picMkLst>
            <pc:docMk/>
            <pc:sldMk cId="637582833" sldId="5002"/>
            <ac:picMk id="9" creationId="{0D3D184C-1A2B-EBF7-185A-23DAC5F27CBE}"/>
          </ac:picMkLst>
        </pc:picChg>
        <pc:picChg chg="add del mod">
          <ac:chgData name="Bao, Zhenshan (ELS-BEI)" userId="9bdb608a-3277-4f05-9ecf-89e85378c996" providerId="ADAL" clId="{026171DC-D785-4C96-848D-B6055F6C78D6}" dt="2023-08-20T09:17:08.557" v="119"/>
          <ac:picMkLst>
            <pc:docMk/>
            <pc:sldMk cId="637582833" sldId="5002"/>
            <ac:picMk id="9" creationId="{ECF1CD10-922B-7A5F-35FD-6A955FCD3007}"/>
          </ac:picMkLst>
        </pc:picChg>
        <pc:picChg chg="add del mod ord">
          <ac:chgData name="Bao, Zhenshan (ELS-BEI)" userId="9bdb608a-3277-4f05-9ecf-89e85378c996" providerId="ADAL" clId="{026171DC-D785-4C96-848D-B6055F6C78D6}" dt="2023-08-20T09:17:33.678" v="120"/>
          <ac:picMkLst>
            <pc:docMk/>
            <pc:sldMk cId="637582833" sldId="5002"/>
            <ac:picMk id="11" creationId="{5B75AABB-71D4-89F2-20BB-1B5053D2438B}"/>
          </ac:picMkLst>
        </pc:picChg>
        <pc:picChg chg="add del mod ord">
          <ac:chgData name="Bao, Zhenshan (ELS-BEI)" userId="9bdb608a-3277-4f05-9ecf-89e85378c996" providerId="ADAL" clId="{026171DC-D785-4C96-848D-B6055F6C78D6}" dt="2023-08-19T11:11:22.933" v="39"/>
          <ac:picMkLst>
            <pc:docMk/>
            <pc:sldMk cId="637582833" sldId="5002"/>
            <ac:picMk id="11" creationId="{6558DBC9-2BF5-A864-38EC-9A19787734E0}"/>
          </ac:picMkLst>
        </pc:picChg>
        <pc:picChg chg="add del mod">
          <ac:chgData name="Bao, Zhenshan (ELS-BEI)" userId="9bdb608a-3277-4f05-9ecf-89e85378c996" providerId="ADAL" clId="{026171DC-D785-4C96-848D-B6055F6C78D6}" dt="2023-08-19T11:13:13.276" v="41"/>
          <ac:picMkLst>
            <pc:docMk/>
            <pc:sldMk cId="637582833" sldId="5002"/>
            <ac:picMk id="12" creationId="{4206326C-A204-C240-AABB-30E3BADADEB2}"/>
          </ac:picMkLst>
        </pc:picChg>
        <pc:picChg chg="add del mod">
          <ac:chgData name="Bao, Zhenshan (ELS-BEI)" userId="9bdb608a-3277-4f05-9ecf-89e85378c996" providerId="ADAL" clId="{026171DC-D785-4C96-848D-B6055F6C78D6}" dt="2023-08-20T09:17:44.954" v="122"/>
          <ac:picMkLst>
            <pc:docMk/>
            <pc:sldMk cId="637582833" sldId="5002"/>
            <ac:picMk id="12" creationId="{E5190C7C-EBCC-B258-CE63-34E320202ED2}"/>
          </ac:picMkLst>
        </pc:picChg>
        <pc:picChg chg="add del mod ord">
          <ac:chgData name="Bao, Zhenshan (ELS-BEI)" userId="9bdb608a-3277-4f05-9ecf-89e85378c996" providerId="ADAL" clId="{026171DC-D785-4C96-848D-B6055F6C78D6}" dt="2023-08-20T09:18:20.533" v="123"/>
          <ac:picMkLst>
            <pc:docMk/>
            <pc:sldMk cId="637582833" sldId="5002"/>
            <ac:picMk id="15" creationId="{85DECF72-E606-1A68-2D76-61CEEF792C6A}"/>
          </ac:picMkLst>
        </pc:picChg>
        <pc:picChg chg="add del mod ord">
          <ac:chgData name="Bao, Zhenshan (ELS-BEI)" userId="9bdb608a-3277-4f05-9ecf-89e85378c996" providerId="ADAL" clId="{026171DC-D785-4C96-848D-B6055F6C78D6}" dt="2023-08-19T11:20:02.742" v="42"/>
          <ac:picMkLst>
            <pc:docMk/>
            <pc:sldMk cId="637582833" sldId="5002"/>
            <ac:picMk id="15" creationId="{C3F1D064-DDEA-E9B5-4386-7CB01BEF7FBD}"/>
          </ac:picMkLst>
        </pc:picChg>
        <pc:picChg chg="add del mod">
          <ac:chgData name="Bao, Zhenshan (ELS-BEI)" userId="9bdb608a-3277-4f05-9ecf-89e85378c996" providerId="ADAL" clId="{026171DC-D785-4C96-848D-B6055F6C78D6}" dt="2023-08-20T09:19:01.038" v="126"/>
          <ac:picMkLst>
            <pc:docMk/>
            <pc:sldMk cId="637582833" sldId="5002"/>
            <ac:picMk id="16" creationId="{09A56087-1B14-A2F7-7CF4-5DDE212B44F2}"/>
          </ac:picMkLst>
        </pc:picChg>
        <pc:picChg chg="add del mod">
          <ac:chgData name="Bao, Zhenshan (ELS-BEI)" userId="9bdb608a-3277-4f05-9ecf-89e85378c996" providerId="ADAL" clId="{026171DC-D785-4C96-848D-B6055F6C78D6}" dt="2023-08-19T11:23:01.965" v="55"/>
          <ac:picMkLst>
            <pc:docMk/>
            <pc:sldMk cId="637582833" sldId="5002"/>
            <ac:picMk id="16" creationId="{DA02E751-FD78-9437-9005-D40E436E7585}"/>
          </ac:picMkLst>
        </pc:picChg>
        <pc:picChg chg="add del mod ord">
          <ac:chgData name="Bao, Zhenshan (ELS-BEI)" userId="9bdb608a-3277-4f05-9ecf-89e85378c996" providerId="ADAL" clId="{026171DC-D785-4C96-848D-B6055F6C78D6}" dt="2023-08-20T09:19:17.232" v="127"/>
          <ac:picMkLst>
            <pc:docMk/>
            <pc:sldMk cId="637582833" sldId="5002"/>
            <ac:picMk id="18" creationId="{DF6DCED4-6653-BC12-DF22-A6F2E397D1DE}"/>
          </ac:picMkLst>
        </pc:picChg>
        <pc:picChg chg="add del mod">
          <ac:chgData name="Bao, Zhenshan (ELS-BEI)" userId="9bdb608a-3277-4f05-9ecf-89e85378c996" providerId="ADAL" clId="{026171DC-D785-4C96-848D-B6055F6C78D6}" dt="2023-08-20T09:19:22.124" v="129"/>
          <ac:picMkLst>
            <pc:docMk/>
            <pc:sldMk cId="637582833" sldId="5002"/>
            <ac:picMk id="19" creationId="{BA98D56B-00BA-2D81-C1BE-3F613CD49ED5}"/>
          </ac:picMkLst>
        </pc:picChg>
        <pc:picChg chg="add del mod ord">
          <ac:chgData name="Bao, Zhenshan (ELS-BEI)" userId="9bdb608a-3277-4f05-9ecf-89e85378c996" providerId="ADAL" clId="{026171DC-D785-4C96-848D-B6055F6C78D6}" dt="2023-08-19T11:25:44.356" v="56"/>
          <ac:picMkLst>
            <pc:docMk/>
            <pc:sldMk cId="637582833" sldId="5002"/>
            <ac:picMk id="20" creationId="{151F0F9E-C489-E7B7-EC9F-D70638061698}"/>
          </ac:picMkLst>
        </pc:picChg>
        <pc:picChg chg="add del mod">
          <ac:chgData name="Bao, Zhenshan (ELS-BEI)" userId="9bdb608a-3277-4f05-9ecf-89e85378c996" providerId="ADAL" clId="{026171DC-D785-4C96-848D-B6055F6C78D6}" dt="2023-08-19T11:27:47.466" v="62"/>
          <ac:picMkLst>
            <pc:docMk/>
            <pc:sldMk cId="637582833" sldId="5002"/>
            <ac:picMk id="21" creationId="{34C4BF72-DD12-1BEC-9727-5D35B5395852}"/>
          </ac:picMkLst>
        </pc:picChg>
        <pc:picChg chg="add del mod ord">
          <ac:chgData name="Bao, Zhenshan (ELS-BEI)" userId="9bdb608a-3277-4f05-9ecf-89e85378c996" providerId="ADAL" clId="{026171DC-D785-4C96-848D-B6055F6C78D6}" dt="2023-08-20T09:22:54.124" v="130"/>
          <ac:picMkLst>
            <pc:docMk/>
            <pc:sldMk cId="637582833" sldId="5002"/>
            <ac:picMk id="22" creationId="{E7F04C26-6190-7E3A-8A8D-71A1E328EC8B}"/>
          </ac:picMkLst>
        </pc:picChg>
        <pc:picChg chg="add del mod ord">
          <ac:chgData name="Bao, Zhenshan (ELS-BEI)" userId="9bdb608a-3277-4f05-9ecf-89e85378c996" providerId="ADAL" clId="{026171DC-D785-4C96-848D-B6055F6C78D6}" dt="2023-08-19T11:28:05.372" v="63"/>
          <ac:picMkLst>
            <pc:docMk/>
            <pc:sldMk cId="637582833" sldId="5002"/>
            <ac:picMk id="23" creationId="{61E40B9D-D3D5-363E-D6BD-BB324513DB05}"/>
          </ac:picMkLst>
        </pc:picChg>
        <pc:picChg chg="add del mod">
          <ac:chgData name="Bao, Zhenshan (ELS-BEI)" userId="9bdb608a-3277-4f05-9ecf-89e85378c996" providerId="ADAL" clId="{026171DC-D785-4C96-848D-B6055F6C78D6}" dt="2023-08-20T09:26:18.758" v="138"/>
          <ac:picMkLst>
            <pc:docMk/>
            <pc:sldMk cId="637582833" sldId="5002"/>
            <ac:picMk id="23" creationId="{FBCEC348-B572-4BA1-B9DE-D08109A830FE}"/>
          </ac:picMkLst>
        </pc:picChg>
        <pc:picChg chg="add del mod">
          <ac:chgData name="Bao, Zhenshan (ELS-BEI)" userId="9bdb608a-3277-4f05-9ecf-89e85378c996" providerId="ADAL" clId="{026171DC-D785-4C96-848D-B6055F6C78D6}" dt="2023-08-19T11:29:08.749" v="65"/>
          <ac:picMkLst>
            <pc:docMk/>
            <pc:sldMk cId="637582833" sldId="5002"/>
            <ac:picMk id="24" creationId="{5DF33919-C11B-24D7-6F70-EBDE62C3F642}"/>
          </ac:picMkLst>
        </pc:picChg>
        <pc:picChg chg="add del mod ord">
          <ac:chgData name="Bao, Zhenshan (ELS-BEI)" userId="9bdb608a-3277-4f05-9ecf-89e85378c996" providerId="ADAL" clId="{026171DC-D785-4C96-848D-B6055F6C78D6}" dt="2023-08-20T09:33:16.067" v="139"/>
          <ac:picMkLst>
            <pc:docMk/>
            <pc:sldMk cId="637582833" sldId="5002"/>
            <ac:picMk id="27" creationId="{65EF9339-7EBA-8F37-8521-0FDE5DC3643B}"/>
          </ac:picMkLst>
        </pc:picChg>
        <pc:picChg chg="add del mod ord">
          <ac:chgData name="Bao, Zhenshan (ELS-BEI)" userId="9bdb608a-3277-4f05-9ecf-89e85378c996" providerId="ADAL" clId="{026171DC-D785-4C96-848D-B6055F6C78D6}" dt="2023-08-19T11:29:16.453" v="66"/>
          <ac:picMkLst>
            <pc:docMk/>
            <pc:sldMk cId="637582833" sldId="5002"/>
            <ac:picMk id="27" creationId="{A26BCD39-3A31-42A8-1C16-9A3D83FF7BC4}"/>
          </ac:picMkLst>
        </pc:picChg>
        <pc:picChg chg="add del mod">
          <ac:chgData name="Bao, Zhenshan (ELS-BEI)" userId="9bdb608a-3277-4f05-9ecf-89e85378c996" providerId="ADAL" clId="{026171DC-D785-4C96-848D-B6055F6C78D6}" dt="2023-08-19T11:29:45.013" v="68"/>
          <ac:picMkLst>
            <pc:docMk/>
            <pc:sldMk cId="637582833" sldId="5002"/>
            <ac:picMk id="28" creationId="{226FA708-B268-CD7A-EBD9-9B0F3E561A2F}"/>
          </ac:picMkLst>
        </pc:picChg>
        <pc:picChg chg="add del mod">
          <ac:chgData name="Bao, Zhenshan (ELS-BEI)" userId="9bdb608a-3277-4f05-9ecf-89e85378c996" providerId="ADAL" clId="{026171DC-D785-4C96-848D-B6055F6C78D6}" dt="2023-08-20T09:40:07.086" v="152"/>
          <ac:picMkLst>
            <pc:docMk/>
            <pc:sldMk cId="637582833" sldId="5002"/>
            <ac:picMk id="28" creationId="{3E572FE5-35CD-DDFD-47E9-A7BC75589ECA}"/>
          </ac:picMkLst>
        </pc:picChg>
        <pc:picChg chg="add del mod ord">
          <ac:chgData name="Bao, Zhenshan (ELS-BEI)" userId="9bdb608a-3277-4f05-9ecf-89e85378c996" providerId="ADAL" clId="{026171DC-D785-4C96-848D-B6055F6C78D6}" dt="2023-08-19T11:30:35.715" v="69"/>
          <ac:picMkLst>
            <pc:docMk/>
            <pc:sldMk cId="637582833" sldId="5002"/>
            <ac:picMk id="31" creationId="{6A3A4223-7DA2-2EDA-4CA1-6B4C12545E11}"/>
          </ac:picMkLst>
        </pc:picChg>
        <pc:picChg chg="add del mod">
          <ac:chgData name="Bao, Zhenshan (ELS-BEI)" userId="9bdb608a-3277-4f05-9ecf-89e85378c996" providerId="ADAL" clId="{026171DC-D785-4C96-848D-B6055F6C78D6}" dt="2023-08-19T11:31:50.861" v="72"/>
          <ac:picMkLst>
            <pc:docMk/>
            <pc:sldMk cId="637582833" sldId="5002"/>
            <ac:picMk id="32" creationId="{1C4FF4B5-4E98-01A1-01E6-CC376E800A2D}"/>
          </ac:picMkLst>
        </pc:picChg>
        <pc:picChg chg="add del mod ord">
          <ac:chgData name="Bao, Zhenshan (ELS-BEI)" userId="9bdb608a-3277-4f05-9ecf-89e85378c996" providerId="ADAL" clId="{026171DC-D785-4C96-848D-B6055F6C78D6}" dt="2023-08-20T09:45:00.939" v="153"/>
          <ac:picMkLst>
            <pc:docMk/>
            <pc:sldMk cId="637582833" sldId="5002"/>
            <ac:picMk id="32" creationId="{DAA85DC8-EB55-AB8D-037A-0E5305132D63}"/>
          </ac:picMkLst>
        </pc:picChg>
        <pc:picChg chg="add del mod">
          <ac:chgData name="Bao, Zhenshan (ELS-BEI)" userId="9bdb608a-3277-4f05-9ecf-89e85378c996" providerId="ADAL" clId="{026171DC-D785-4C96-848D-B6055F6C78D6}" dt="2023-08-20T09:45:59.768" v="163"/>
          <ac:picMkLst>
            <pc:docMk/>
            <pc:sldMk cId="637582833" sldId="5002"/>
            <ac:picMk id="33" creationId="{BE121F89-04EA-EE82-56A4-97C2BAAFB143}"/>
          </ac:picMkLst>
        </pc:picChg>
        <pc:picChg chg="add del mod ord">
          <ac:chgData name="Bao, Zhenshan (ELS-BEI)" userId="9bdb608a-3277-4f05-9ecf-89e85378c996" providerId="ADAL" clId="{026171DC-D785-4C96-848D-B6055F6C78D6}" dt="2023-08-19T11:33:21.049" v="73"/>
          <ac:picMkLst>
            <pc:docMk/>
            <pc:sldMk cId="637582833" sldId="5002"/>
            <ac:picMk id="34" creationId="{7D27D6D8-06AA-1790-6D9D-45217236F157}"/>
          </ac:picMkLst>
        </pc:picChg>
        <pc:picChg chg="add del mod">
          <ac:chgData name="Bao, Zhenshan (ELS-BEI)" userId="9bdb608a-3277-4f05-9ecf-89e85378c996" providerId="ADAL" clId="{026171DC-D785-4C96-848D-B6055F6C78D6}" dt="2023-08-19T11:35:45.636" v="78"/>
          <ac:picMkLst>
            <pc:docMk/>
            <pc:sldMk cId="637582833" sldId="5002"/>
            <ac:picMk id="36" creationId="{01C7B466-66DD-D9F0-1AEF-8703AC914FAA}"/>
          </ac:picMkLst>
        </pc:picChg>
        <pc:picChg chg="add del mod ord">
          <ac:chgData name="Bao, Zhenshan (ELS-BEI)" userId="9bdb608a-3277-4f05-9ecf-89e85378c996" providerId="ADAL" clId="{026171DC-D785-4C96-848D-B6055F6C78D6}" dt="2023-08-20T09:53:36.268" v="164"/>
          <ac:picMkLst>
            <pc:docMk/>
            <pc:sldMk cId="637582833" sldId="5002"/>
            <ac:picMk id="36" creationId="{3D422723-6FCE-A5E1-002D-48CFA46B5DFE}"/>
          </ac:picMkLst>
        </pc:picChg>
        <pc:picChg chg="add del mod">
          <ac:chgData name="Bao, Zhenshan (ELS-BEI)" userId="9bdb608a-3277-4f05-9ecf-89e85378c996" providerId="ADAL" clId="{026171DC-D785-4C96-848D-B6055F6C78D6}" dt="2023-08-20T10:06:22.034" v="177"/>
          <ac:picMkLst>
            <pc:docMk/>
            <pc:sldMk cId="637582833" sldId="5002"/>
            <ac:picMk id="37" creationId="{EEEDFD2E-31BF-2D26-5F38-1490209A145B}"/>
          </ac:picMkLst>
        </pc:picChg>
        <pc:picChg chg="add del mod ord">
          <ac:chgData name="Bao, Zhenshan (ELS-BEI)" userId="9bdb608a-3277-4f05-9ecf-89e85378c996" providerId="ADAL" clId="{026171DC-D785-4C96-848D-B6055F6C78D6}" dt="2023-08-19T11:38:49.983" v="79"/>
          <ac:picMkLst>
            <pc:docMk/>
            <pc:sldMk cId="637582833" sldId="5002"/>
            <ac:picMk id="38" creationId="{908F1BC4-4804-742C-D4D2-4F0D50B4C506}"/>
          </ac:picMkLst>
        </pc:picChg>
        <pc:picChg chg="add del mod">
          <ac:chgData name="Bao, Zhenshan (ELS-BEI)" userId="9bdb608a-3277-4f05-9ecf-89e85378c996" providerId="ADAL" clId="{026171DC-D785-4C96-848D-B6055F6C78D6}" dt="2023-08-19T11:42:21.565" v="86"/>
          <ac:picMkLst>
            <pc:docMk/>
            <pc:sldMk cId="637582833" sldId="5002"/>
            <ac:picMk id="39" creationId="{78FF0DC2-B394-299B-A24C-E2989DEDAEB3}"/>
          </ac:picMkLst>
        </pc:picChg>
        <pc:picChg chg="add del mod ord">
          <ac:chgData name="Bao, Zhenshan (ELS-BEI)" userId="9bdb608a-3277-4f05-9ecf-89e85378c996" providerId="ADAL" clId="{026171DC-D785-4C96-848D-B6055F6C78D6}" dt="2023-08-20T10:13:13.189" v="178"/>
          <ac:picMkLst>
            <pc:docMk/>
            <pc:sldMk cId="637582833" sldId="5002"/>
            <ac:picMk id="41" creationId="{0A27709F-9C9B-6822-E509-1B0A872F2A4E}"/>
          </ac:picMkLst>
        </pc:picChg>
        <pc:picChg chg="add mod">
          <ac:chgData name="Bao, Zhenshan (ELS-BEI)" userId="9bdb608a-3277-4f05-9ecf-89e85378c996" providerId="ADAL" clId="{026171DC-D785-4C96-848D-B6055F6C78D6}" dt="2023-08-20T10:23:25.538" v="179" actId="1076"/>
          <ac:picMkLst>
            <pc:docMk/>
            <pc:sldMk cId="637582833" sldId="5002"/>
            <ac:picMk id="42" creationId="{7148A67E-3CE4-4089-083C-92B31BD76D20}"/>
          </ac:picMkLst>
        </pc:picChg>
        <pc:picChg chg="add del mod ord">
          <ac:chgData name="Bao, Zhenshan (ELS-BEI)" userId="9bdb608a-3277-4f05-9ecf-89e85378c996" providerId="ADAL" clId="{026171DC-D785-4C96-848D-B6055F6C78D6}" dt="2023-08-19T11:42:53.309" v="87"/>
          <ac:picMkLst>
            <pc:docMk/>
            <pc:sldMk cId="637582833" sldId="5002"/>
            <ac:picMk id="43" creationId="{7EEADF17-FB3A-E9DB-3F54-85A07F35DDBE}"/>
          </ac:picMkLst>
        </pc:picChg>
        <pc:picChg chg="add del mod">
          <ac:chgData name="Bao, Zhenshan (ELS-BEI)" userId="9bdb608a-3277-4f05-9ecf-89e85378c996" providerId="ADAL" clId="{026171DC-D785-4C96-848D-B6055F6C78D6}" dt="2023-08-19T11:43:35.647" v="90"/>
          <ac:picMkLst>
            <pc:docMk/>
            <pc:sldMk cId="637582833" sldId="5002"/>
            <ac:picMk id="44" creationId="{58E09CA1-0784-8F18-5316-04B52C7D85BF}"/>
          </ac:picMkLst>
        </pc:picChg>
        <pc:picChg chg="add del mod ord">
          <ac:chgData name="Bao, Zhenshan (ELS-BEI)" userId="9bdb608a-3277-4f05-9ecf-89e85378c996" providerId="ADAL" clId="{026171DC-D785-4C96-848D-B6055F6C78D6}" dt="2023-08-19T11:50:35.985" v="91"/>
          <ac:picMkLst>
            <pc:docMk/>
            <pc:sldMk cId="637582833" sldId="5002"/>
            <ac:picMk id="48" creationId="{8D807605-87DD-DDCE-B9E2-E58A0526A22C}"/>
          </ac:picMkLst>
        </pc:picChg>
        <pc:picChg chg="add del mod">
          <ac:chgData name="Bao, Zhenshan (ELS-BEI)" userId="9bdb608a-3277-4f05-9ecf-89e85378c996" providerId="ADAL" clId="{026171DC-D785-4C96-848D-B6055F6C78D6}" dt="2023-08-19T11:55:08.440" v="104"/>
          <ac:picMkLst>
            <pc:docMk/>
            <pc:sldMk cId="637582833" sldId="5002"/>
            <ac:picMk id="49" creationId="{486D5278-00B8-D1E3-588D-CE38771812F3}"/>
          </ac:picMkLst>
        </pc:picChg>
        <pc:picChg chg="add del mod ord">
          <ac:chgData name="Bao, Zhenshan (ELS-BEI)" userId="9bdb608a-3277-4f05-9ecf-89e85378c996" providerId="ADAL" clId="{026171DC-D785-4C96-848D-B6055F6C78D6}" dt="2023-08-19T12:00:03.503" v="105"/>
          <ac:picMkLst>
            <pc:docMk/>
            <pc:sldMk cId="637582833" sldId="5002"/>
            <ac:picMk id="53" creationId="{3266E81A-971C-491E-1AFF-377D995E83FF}"/>
          </ac:picMkLst>
        </pc:picChg>
        <pc:picChg chg="add mod">
          <ac:chgData name="Bao, Zhenshan (ELS-BEI)" userId="9bdb608a-3277-4f05-9ecf-89e85378c996" providerId="ADAL" clId="{026171DC-D785-4C96-848D-B6055F6C78D6}" dt="2023-08-19T12:00:03.503" v="105"/>
          <ac:picMkLst>
            <pc:docMk/>
            <pc:sldMk cId="637582833" sldId="5002"/>
            <ac:picMk id="54" creationId="{61BD9C32-3F16-C776-4879-F5814D367D99}"/>
          </ac:picMkLst>
        </pc:picChg>
        <pc:picChg chg="del mod">
          <ac:chgData name="Bao, Zhenshan (ELS-BEI)" userId="9bdb608a-3277-4f05-9ecf-89e85378c996" providerId="ADAL" clId="{026171DC-D785-4C96-848D-B6055F6C78D6}" dt="2023-08-19T10:38:57.321" v="1" actId="478"/>
          <ac:picMkLst>
            <pc:docMk/>
            <pc:sldMk cId="637582833" sldId="5002"/>
            <ac:picMk id="133" creationId="{307FBDD3-00C0-C825-C580-69D93CF3D9C2}"/>
          </ac:picMkLst>
        </pc:picChg>
      </pc:sldChg>
      <pc:sldChg chg="addSp delSp modSp mod modTransition modAnim">
        <pc:chgData name="Bao, Zhenshan (ELS-BEI)" userId="9bdb608a-3277-4f05-9ecf-89e85378c996" providerId="ADAL" clId="{026171DC-D785-4C96-848D-B6055F6C78D6}" dt="2023-08-20T10:13:13.189" v="178"/>
        <pc:sldMkLst>
          <pc:docMk/>
          <pc:sldMk cId="1002115146" sldId="5169"/>
        </pc:sldMkLst>
        <pc:picChg chg="add del mod">
          <ac:chgData name="Bao, Zhenshan (ELS-BEI)" userId="9bdb608a-3277-4f05-9ecf-89e85378c996" providerId="ADAL" clId="{026171DC-D785-4C96-848D-B6055F6C78D6}" dt="2023-08-19T11:23:01.965" v="55"/>
          <ac:picMkLst>
            <pc:docMk/>
            <pc:sldMk cId="1002115146" sldId="5169"/>
            <ac:picMk id="12" creationId="{47112165-B5DF-AE5E-FB22-43057DDAC683}"/>
          </ac:picMkLst>
        </pc:picChg>
        <pc:picChg chg="add del mod">
          <ac:chgData name="Bao, Zhenshan (ELS-BEI)" userId="9bdb608a-3277-4f05-9ecf-89e85378c996" providerId="ADAL" clId="{026171DC-D785-4C96-848D-B6055F6C78D6}" dt="2023-08-20T09:40:07.086" v="152"/>
          <ac:picMkLst>
            <pc:docMk/>
            <pc:sldMk cId="1002115146" sldId="5169"/>
            <ac:picMk id="12" creationId="{681E698E-EF72-637A-E0FC-353A1817A80A}"/>
          </ac:picMkLst>
        </pc:picChg>
        <pc:picChg chg="add del mod ord">
          <ac:chgData name="Bao, Zhenshan (ELS-BEI)" userId="9bdb608a-3277-4f05-9ecf-89e85378c996" providerId="ADAL" clId="{026171DC-D785-4C96-848D-B6055F6C78D6}" dt="2023-08-20T09:53:36.268" v="164"/>
          <ac:picMkLst>
            <pc:docMk/>
            <pc:sldMk cId="1002115146" sldId="5169"/>
            <ac:picMk id="15" creationId="{2EDD2080-A2DD-B659-4F17-95B3A76F539B}"/>
          </ac:picMkLst>
        </pc:picChg>
        <pc:picChg chg="add del mod ord">
          <ac:chgData name="Bao, Zhenshan (ELS-BEI)" userId="9bdb608a-3277-4f05-9ecf-89e85378c996" providerId="ADAL" clId="{026171DC-D785-4C96-848D-B6055F6C78D6}" dt="2023-08-19T11:50:35.985" v="91"/>
          <ac:picMkLst>
            <pc:docMk/>
            <pc:sldMk cId="1002115146" sldId="5169"/>
            <ac:picMk id="15" creationId="{7D999796-364E-E3B3-DD4B-FE0B9466D7ED}"/>
          </ac:picMkLst>
        </pc:picChg>
        <pc:picChg chg="add del mod">
          <ac:chgData name="Bao, Zhenshan (ELS-BEI)" userId="9bdb608a-3277-4f05-9ecf-89e85378c996" providerId="ADAL" clId="{026171DC-D785-4C96-848D-B6055F6C78D6}" dt="2023-08-20T10:06:22.034" v="177"/>
          <ac:picMkLst>
            <pc:docMk/>
            <pc:sldMk cId="1002115146" sldId="5169"/>
            <ac:picMk id="16" creationId="{A821B174-8004-840B-2FE2-6FC9DC5062DE}"/>
          </ac:picMkLst>
        </pc:picChg>
        <pc:picChg chg="add del mod">
          <ac:chgData name="Bao, Zhenshan (ELS-BEI)" userId="9bdb608a-3277-4f05-9ecf-89e85378c996" providerId="ADAL" clId="{026171DC-D785-4C96-848D-B6055F6C78D6}" dt="2023-08-19T11:55:08.440" v="104"/>
          <ac:picMkLst>
            <pc:docMk/>
            <pc:sldMk cId="1002115146" sldId="5169"/>
            <ac:picMk id="16" creationId="{CA33F1D2-539D-D779-A81D-C703F86AD04D}"/>
          </ac:picMkLst>
        </pc:picChg>
        <pc:picChg chg="add mod ord">
          <ac:chgData name="Bao, Zhenshan (ELS-BEI)" userId="9bdb608a-3277-4f05-9ecf-89e85378c996" providerId="ADAL" clId="{026171DC-D785-4C96-848D-B6055F6C78D6}" dt="2023-08-19T11:55:08.402" v="103" actId="34307"/>
          <ac:picMkLst>
            <pc:docMk/>
            <pc:sldMk cId="1002115146" sldId="5169"/>
            <ac:picMk id="19" creationId="{417CB9B1-BCB0-F506-E51C-BF172B1A2F44}"/>
          </ac:picMkLst>
        </pc:picChg>
        <pc:picChg chg="add del mod ord">
          <ac:chgData name="Bao, Zhenshan (ELS-BEI)" userId="9bdb608a-3277-4f05-9ecf-89e85378c996" providerId="ADAL" clId="{026171DC-D785-4C96-848D-B6055F6C78D6}" dt="2023-08-20T10:13:13.189" v="178"/>
          <ac:picMkLst>
            <pc:docMk/>
            <pc:sldMk cId="1002115146" sldId="5169"/>
            <ac:picMk id="21" creationId="{7CBF3ACE-11B8-B6DD-B2FA-AE78B3D0C513}"/>
          </ac:picMkLst>
        </pc:picChg>
        <pc:picChg chg="add mod">
          <ac:chgData name="Bao, Zhenshan (ELS-BEI)" userId="9bdb608a-3277-4f05-9ecf-89e85378c996" providerId="ADAL" clId="{026171DC-D785-4C96-848D-B6055F6C78D6}" dt="2023-08-20T10:13:13.189" v="178"/>
          <ac:picMkLst>
            <pc:docMk/>
            <pc:sldMk cId="1002115146" sldId="5169"/>
            <ac:picMk id="22" creationId="{B21A0A23-B989-CE8F-D442-BABCE711DB33}"/>
          </ac:picMkLst>
        </pc:picChg>
      </pc:sldChg>
      <pc:sldChg chg="addSp delSp modSp mod modTransition delAnim modAnim">
        <pc:chgData name="Bao, Zhenshan (ELS-BEI)" userId="9bdb608a-3277-4f05-9ecf-89e85378c996" providerId="ADAL" clId="{026171DC-D785-4C96-848D-B6055F6C78D6}" dt="2023-08-20T10:13:13.189" v="178"/>
        <pc:sldMkLst>
          <pc:docMk/>
          <pc:sldMk cId="908968548" sldId="5171"/>
        </pc:sldMkLst>
        <pc:picChg chg="add del mod">
          <ac:chgData name="Bao, Zhenshan (ELS-BEI)" userId="9bdb608a-3277-4f05-9ecf-89e85378c996" providerId="ADAL" clId="{026171DC-D785-4C96-848D-B6055F6C78D6}" dt="2023-08-19T11:20:02.742" v="42"/>
          <ac:picMkLst>
            <pc:docMk/>
            <pc:sldMk cId="908968548" sldId="5171"/>
            <ac:picMk id="8" creationId="{9C5990B6-88E2-9D1F-ED43-85C379575984}"/>
          </ac:picMkLst>
        </pc:picChg>
        <pc:picChg chg="add del mod">
          <ac:chgData name="Bao, Zhenshan (ELS-BEI)" userId="9bdb608a-3277-4f05-9ecf-89e85378c996" providerId="ADAL" clId="{026171DC-D785-4C96-848D-B6055F6C78D6}" dt="2023-08-19T11:23:01.965" v="55"/>
          <ac:picMkLst>
            <pc:docMk/>
            <pc:sldMk cId="908968548" sldId="5171"/>
            <ac:picMk id="11" creationId="{218DEF5D-B455-E74E-4CA5-3048CE399DDC}"/>
          </ac:picMkLst>
        </pc:picChg>
        <pc:picChg chg="add del mod">
          <ac:chgData name="Bao, Zhenshan (ELS-BEI)" userId="9bdb608a-3277-4f05-9ecf-89e85378c996" providerId="ADAL" clId="{026171DC-D785-4C96-848D-B6055F6C78D6}" dt="2023-08-20T09:40:07.086" v="152"/>
          <ac:picMkLst>
            <pc:docMk/>
            <pc:sldMk cId="908968548" sldId="5171"/>
            <ac:picMk id="11" creationId="{50B7F67F-53DE-7392-04A4-1B42FE54D579}"/>
          </ac:picMkLst>
        </pc:picChg>
        <pc:picChg chg="add del mod ord">
          <ac:chgData name="Bao, Zhenshan (ELS-BEI)" userId="9bdb608a-3277-4f05-9ecf-89e85378c996" providerId="ADAL" clId="{026171DC-D785-4C96-848D-B6055F6C78D6}" dt="2023-08-20T09:53:36.268" v="164"/>
          <ac:picMkLst>
            <pc:docMk/>
            <pc:sldMk cId="908968548" sldId="5171"/>
            <ac:picMk id="16" creationId="{89651DE5-2EF7-F490-0315-562A893C699B}"/>
          </ac:picMkLst>
        </pc:picChg>
        <pc:picChg chg="add del mod ord">
          <ac:chgData name="Bao, Zhenshan (ELS-BEI)" userId="9bdb608a-3277-4f05-9ecf-89e85378c996" providerId="ADAL" clId="{026171DC-D785-4C96-848D-B6055F6C78D6}" dt="2023-08-19T11:50:35.985" v="91"/>
          <ac:picMkLst>
            <pc:docMk/>
            <pc:sldMk cId="908968548" sldId="5171"/>
            <ac:picMk id="16" creationId="{FC0C2824-E1F9-E4CB-B110-E779504ED250}"/>
          </ac:picMkLst>
        </pc:picChg>
        <pc:picChg chg="add del mod">
          <ac:chgData name="Bao, Zhenshan (ELS-BEI)" userId="9bdb608a-3277-4f05-9ecf-89e85378c996" providerId="ADAL" clId="{026171DC-D785-4C96-848D-B6055F6C78D6}" dt="2023-08-20T10:06:22.034" v="177"/>
          <ac:picMkLst>
            <pc:docMk/>
            <pc:sldMk cId="908968548" sldId="5171"/>
            <ac:picMk id="17" creationId="{283E350F-3910-9C68-7F57-4CA4AFC76A36}"/>
          </ac:picMkLst>
        </pc:picChg>
        <pc:picChg chg="add del mod">
          <ac:chgData name="Bao, Zhenshan (ELS-BEI)" userId="9bdb608a-3277-4f05-9ecf-89e85378c996" providerId="ADAL" clId="{026171DC-D785-4C96-848D-B6055F6C78D6}" dt="2023-08-19T11:55:08.440" v="104"/>
          <ac:picMkLst>
            <pc:docMk/>
            <pc:sldMk cId="908968548" sldId="5171"/>
            <ac:picMk id="17" creationId="{F3F14C37-567F-E011-2242-7C5DF51C9579}"/>
          </ac:picMkLst>
        </pc:picChg>
        <pc:picChg chg="add mod ord">
          <ac:chgData name="Bao, Zhenshan (ELS-BEI)" userId="9bdb608a-3277-4f05-9ecf-89e85378c996" providerId="ADAL" clId="{026171DC-D785-4C96-848D-B6055F6C78D6}" dt="2023-08-19T11:55:08.401" v="102" actId="34307"/>
          <ac:picMkLst>
            <pc:docMk/>
            <pc:sldMk cId="908968548" sldId="5171"/>
            <ac:picMk id="19" creationId="{4166FBEA-D85D-02F2-61CF-DE7AD48CBA8B}"/>
          </ac:picMkLst>
        </pc:picChg>
        <pc:picChg chg="add del mod ord">
          <ac:chgData name="Bao, Zhenshan (ELS-BEI)" userId="9bdb608a-3277-4f05-9ecf-89e85378c996" providerId="ADAL" clId="{026171DC-D785-4C96-848D-B6055F6C78D6}" dt="2023-08-20T10:13:13.189" v="178"/>
          <ac:picMkLst>
            <pc:docMk/>
            <pc:sldMk cId="908968548" sldId="5171"/>
            <ac:picMk id="19" creationId="{6E805D54-2218-7EDE-1001-F7E09AF1E182}"/>
          </ac:picMkLst>
        </pc:picChg>
        <pc:picChg chg="add mod">
          <ac:chgData name="Bao, Zhenshan (ELS-BEI)" userId="9bdb608a-3277-4f05-9ecf-89e85378c996" providerId="ADAL" clId="{026171DC-D785-4C96-848D-B6055F6C78D6}" dt="2023-08-20T10:13:13.189" v="178"/>
          <ac:picMkLst>
            <pc:docMk/>
            <pc:sldMk cId="908968548" sldId="5171"/>
            <ac:picMk id="20" creationId="{ED4D09D2-1F0E-63BB-613F-696D3B479662}"/>
          </ac:picMkLst>
        </pc:picChg>
        <pc:picChg chg="del">
          <ac:chgData name="Bao, Zhenshan (ELS-BEI)" userId="9bdb608a-3277-4f05-9ecf-89e85378c996" providerId="ADAL" clId="{026171DC-D785-4C96-848D-B6055F6C78D6}" dt="2023-08-19T10:39:48.279" v="13" actId="478"/>
          <ac:picMkLst>
            <pc:docMk/>
            <pc:sldMk cId="908968548" sldId="5171"/>
            <ac:picMk id="24" creationId="{5D0C419E-FAD1-C3E0-E0FF-C83D2C581C79}"/>
          </ac:picMkLst>
        </pc:picChg>
      </pc:sldChg>
      <pc:sldChg chg="addSp delSp modSp mod modTransition delAnim modAnim">
        <pc:chgData name="Bao, Zhenshan (ELS-BEI)" userId="9bdb608a-3277-4f05-9ecf-89e85378c996" providerId="ADAL" clId="{026171DC-D785-4C96-848D-B6055F6C78D6}" dt="2023-08-20T10:13:13.189" v="178"/>
        <pc:sldMkLst>
          <pc:docMk/>
          <pc:sldMk cId="2798183686" sldId="5177"/>
        </pc:sldMkLst>
        <pc:picChg chg="add del mod">
          <ac:chgData name="Bao, Zhenshan (ELS-BEI)" userId="9bdb608a-3277-4f05-9ecf-89e85378c996" providerId="ADAL" clId="{026171DC-D785-4C96-848D-B6055F6C78D6}" dt="2023-08-19T11:03:57.217" v="30"/>
          <ac:picMkLst>
            <pc:docMk/>
            <pc:sldMk cId="2798183686" sldId="5177"/>
            <ac:picMk id="2" creationId="{D60CA85E-AA0F-ADC4-4559-A4FE23A517DE}"/>
          </ac:picMkLst>
        </pc:picChg>
        <pc:picChg chg="add del mod">
          <ac:chgData name="Bao, Zhenshan (ELS-BEI)" userId="9bdb608a-3277-4f05-9ecf-89e85378c996" providerId="ADAL" clId="{026171DC-D785-4C96-848D-B6055F6C78D6}" dt="2023-08-20T09:17:08.557" v="119"/>
          <ac:picMkLst>
            <pc:docMk/>
            <pc:sldMk cId="2798183686" sldId="5177"/>
            <ac:picMk id="3" creationId="{BC65F333-0AF3-B113-F1F7-E45BA0B197C3}"/>
          </ac:picMkLst>
        </pc:picChg>
        <pc:picChg chg="add del mod">
          <ac:chgData name="Bao, Zhenshan (ELS-BEI)" userId="9bdb608a-3277-4f05-9ecf-89e85378c996" providerId="ADAL" clId="{026171DC-D785-4C96-848D-B6055F6C78D6}" dt="2023-08-19T11:10:57.907" v="38"/>
          <ac:picMkLst>
            <pc:docMk/>
            <pc:sldMk cId="2798183686" sldId="5177"/>
            <ac:picMk id="3" creationId="{D3CDA884-AF90-6790-E0A8-49B6B9CA4A03}"/>
          </ac:picMkLst>
        </pc:picChg>
        <pc:picChg chg="add del mod ord">
          <ac:chgData name="Bao, Zhenshan (ELS-BEI)" userId="9bdb608a-3277-4f05-9ecf-89e85378c996" providerId="ADAL" clId="{026171DC-D785-4C96-848D-B6055F6C78D6}" dt="2023-08-20T09:18:20.533" v="123"/>
          <ac:picMkLst>
            <pc:docMk/>
            <pc:sldMk cId="2798183686" sldId="5177"/>
            <ac:picMk id="14" creationId="{6522572D-6C2D-0661-7831-0BE5875F5F11}"/>
          </ac:picMkLst>
        </pc:picChg>
        <pc:picChg chg="add del mod ord">
          <ac:chgData name="Bao, Zhenshan (ELS-BEI)" userId="9bdb608a-3277-4f05-9ecf-89e85378c996" providerId="ADAL" clId="{026171DC-D785-4C96-848D-B6055F6C78D6}" dt="2023-08-19T11:20:02.742" v="42"/>
          <ac:picMkLst>
            <pc:docMk/>
            <pc:sldMk cId="2798183686" sldId="5177"/>
            <ac:picMk id="14" creationId="{6A16B009-779C-0880-A9F8-B8AD51F8617A}"/>
          </ac:picMkLst>
        </pc:picChg>
        <pc:picChg chg="add del mod">
          <ac:chgData name="Bao, Zhenshan (ELS-BEI)" userId="9bdb608a-3277-4f05-9ecf-89e85378c996" providerId="ADAL" clId="{026171DC-D785-4C96-848D-B6055F6C78D6}" dt="2023-08-19T11:23:01.965" v="55"/>
          <ac:picMkLst>
            <pc:docMk/>
            <pc:sldMk cId="2798183686" sldId="5177"/>
            <ac:picMk id="30" creationId="{0915FFA7-1419-EA5E-2206-7CBC3C5A8E85}"/>
          </ac:picMkLst>
        </pc:picChg>
        <pc:picChg chg="add del mod">
          <ac:chgData name="Bao, Zhenshan (ELS-BEI)" userId="9bdb608a-3277-4f05-9ecf-89e85378c996" providerId="ADAL" clId="{026171DC-D785-4C96-848D-B6055F6C78D6}" dt="2023-08-20T09:19:01.038" v="126"/>
          <ac:picMkLst>
            <pc:docMk/>
            <pc:sldMk cId="2798183686" sldId="5177"/>
            <ac:picMk id="30" creationId="{0BAD1313-B4B2-6AD8-301D-56A32EFB702B}"/>
          </ac:picMkLst>
        </pc:picChg>
        <pc:picChg chg="add del mod ord">
          <ac:chgData name="Bao, Zhenshan (ELS-BEI)" userId="9bdb608a-3277-4f05-9ecf-89e85378c996" providerId="ADAL" clId="{026171DC-D785-4C96-848D-B6055F6C78D6}" dt="2023-08-20T09:22:54.124" v="130"/>
          <ac:picMkLst>
            <pc:docMk/>
            <pc:sldMk cId="2798183686" sldId="5177"/>
            <ac:picMk id="45" creationId="{6CD415DA-9721-46A7-4A3F-9199003B6062}"/>
          </ac:picMkLst>
        </pc:picChg>
        <pc:picChg chg="add del mod">
          <ac:chgData name="Bao, Zhenshan (ELS-BEI)" userId="9bdb608a-3277-4f05-9ecf-89e85378c996" providerId="ADAL" clId="{026171DC-D785-4C96-848D-B6055F6C78D6}" dt="2023-08-20T09:26:18.758" v="138"/>
          <ac:picMkLst>
            <pc:docMk/>
            <pc:sldMk cId="2798183686" sldId="5177"/>
            <ac:picMk id="49" creationId="{B022BE50-9E56-20D3-D0DC-20C5F2764C18}"/>
          </ac:picMkLst>
        </pc:picChg>
        <pc:picChg chg="add del mod ord">
          <ac:chgData name="Bao, Zhenshan (ELS-BEI)" userId="9bdb608a-3277-4f05-9ecf-89e85378c996" providerId="ADAL" clId="{026171DC-D785-4C96-848D-B6055F6C78D6}" dt="2023-08-19T11:25:44.356" v="56"/>
          <ac:picMkLst>
            <pc:docMk/>
            <pc:sldMk cId="2798183686" sldId="5177"/>
            <ac:picMk id="49" creationId="{DD1DCF26-AA71-3FC5-BBC2-25BAE19CDBAC}"/>
          </ac:picMkLst>
        </pc:picChg>
        <pc:picChg chg="add del mod">
          <ac:chgData name="Bao, Zhenshan (ELS-BEI)" userId="9bdb608a-3277-4f05-9ecf-89e85378c996" providerId="ADAL" clId="{026171DC-D785-4C96-848D-B6055F6C78D6}" dt="2023-08-19T11:27:47.466" v="62"/>
          <ac:picMkLst>
            <pc:docMk/>
            <pc:sldMk cId="2798183686" sldId="5177"/>
            <ac:picMk id="59" creationId="{6B6DDA18-1F8E-F574-A39F-0309386FEEAE}"/>
          </ac:picMkLst>
        </pc:picChg>
        <pc:picChg chg="add del mod ord">
          <ac:chgData name="Bao, Zhenshan (ELS-BEI)" userId="9bdb608a-3277-4f05-9ecf-89e85378c996" providerId="ADAL" clId="{026171DC-D785-4C96-848D-B6055F6C78D6}" dt="2023-08-19T11:30:35.715" v="69"/>
          <ac:picMkLst>
            <pc:docMk/>
            <pc:sldMk cId="2798183686" sldId="5177"/>
            <ac:picMk id="61" creationId="{6877F3F0-8EC5-2569-B54A-4F2D233AC69D}"/>
          </ac:picMkLst>
        </pc:picChg>
        <pc:picChg chg="add del mod ord">
          <ac:chgData name="Bao, Zhenshan (ELS-BEI)" userId="9bdb608a-3277-4f05-9ecf-89e85378c996" providerId="ADAL" clId="{026171DC-D785-4C96-848D-B6055F6C78D6}" dt="2023-08-20T09:33:16.067" v="139"/>
          <ac:picMkLst>
            <pc:docMk/>
            <pc:sldMk cId="2798183686" sldId="5177"/>
            <ac:picMk id="2050" creationId="{5AC8E32E-FE7F-C1A4-7858-CD77DF490707}"/>
          </ac:picMkLst>
        </pc:picChg>
        <pc:picChg chg="add del mod">
          <ac:chgData name="Bao, Zhenshan (ELS-BEI)" userId="9bdb608a-3277-4f05-9ecf-89e85378c996" providerId="ADAL" clId="{026171DC-D785-4C96-848D-B6055F6C78D6}" dt="2023-08-19T11:31:50.861" v="72"/>
          <ac:picMkLst>
            <pc:docMk/>
            <pc:sldMk cId="2798183686" sldId="5177"/>
            <ac:picMk id="2050" creationId="{973895A2-E5CB-E3EC-5C90-40EA03284A99}"/>
          </ac:picMkLst>
        </pc:picChg>
        <pc:picChg chg="add del mod">
          <ac:chgData name="Bao, Zhenshan (ELS-BEI)" userId="9bdb608a-3277-4f05-9ecf-89e85378c996" providerId="ADAL" clId="{026171DC-D785-4C96-848D-B6055F6C78D6}" dt="2023-08-20T09:40:07.086" v="152"/>
          <ac:picMkLst>
            <pc:docMk/>
            <pc:sldMk cId="2798183686" sldId="5177"/>
            <ac:picMk id="2058" creationId="{391B2212-A8C6-D23C-89CF-5FB18508D292}"/>
          </ac:picMkLst>
        </pc:picChg>
        <pc:picChg chg="add del mod ord">
          <ac:chgData name="Bao, Zhenshan (ELS-BEI)" userId="9bdb608a-3277-4f05-9ecf-89e85378c996" providerId="ADAL" clId="{026171DC-D785-4C96-848D-B6055F6C78D6}" dt="2023-08-19T11:33:21.049" v="73"/>
          <ac:picMkLst>
            <pc:docMk/>
            <pc:sldMk cId="2798183686" sldId="5177"/>
            <ac:picMk id="2065" creationId="{E076F6D3-A079-0607-DF7C-D8382EFDC036}"/>
          </ac:picMkLst>
        </pc:picChg>
        <pc:picChg chg="add del mod">
          <ac:chgData name="Bao, Zhenshan (ELS-BEI)" userId="9bdb608a-3277-4f05-9ecf-89e85378c996" providerId="ADAL" clId="{026171DC-D785-4C96-848D-B6055F6C78D6}" dt="2023-08-19T11:35:45.636" v="78"/>
          <ac:picMkLst>
            <pc:docMk/>
            <pc:sldMk cId="2798183686" sldId="5177"/>
            <ac:picMk id="2066" creationId="{68BD10CF-EB91-FBFC-4CEA-AA30A7CABE68}"/>
          </ac:picMkLst>
        </pc:picChg>
        <pc:picChg chg="add del mod ord">
          <ac:chgData name="Bao, Zhenshan (ELS-BEI)" userId="9bdb608a-3277-4f05-9ecf-89e85378c996" providerId="ADAL" clId="{026171DC-D785-4C96-848D-B6055F6C78D6}" dt="2023-08-20T09:45:00.939" v="153"/>
          <ac:picMkLst>
            <pc:docMk/>
            <pc:sldMk cId="2798183686" sldId="5177"/>
            <ac:picMk id="2067" creationId="{56AC62FD-C5FC-0E14-1720-AAE2E7502575}"/>
          </ac:picMkLst>
        </pc:picChg>
        <pc:picChg chg="add del mod">
          <ac:chgData name="Bao, Zhenshan (ELS-BEI)" userId="9bdb608a-3277-4f05-9ecf-89e85378c996" providerId="ADAL" clId="{026171DC-D785-4C96-848D-B6055F6C78D6}" dt="2023-08-20T09:45:59.768" v="163"/>
          <ac:picMkLst>
            <pc:docMk/>
            <pc:sldMk cId="2798183686" sldId="5177"/>
            <ac:picMk id="2079" creationId="{C6B5EA09-558E-1056-F49F-C44D7682D941}"/>
          </ac:picMkLst>
        </pc:picChg>
        <pc:picChg chg="add del mod ord">
          <ac:chgData name="Bao, Zhenshan (ELS-BEI)" userId="9bdb608a-3277-4f05-9ecf-89e85378c996" providerId="ADAL" clId="{026171DC-D785-4C96-848D-B6055F6C78D6}" dt="2023-08-19T11:38:49.983" v="79"/>
          <ac:picMkLst>
            <pc:docMk/>
            <pc:sldMk cId="2798183686" sldId="5177"/>
            <ac:picMk id="2079" creationId="{F6A679D9-4917-B7EE-810C-46B49B6A6CB4}"/>
          </ac:picMkLst>
        </pc:picChg>
        <pc:picChg chg="add del mod">
          <ac:chgData name="Bao, Zhenshan (ELS-BEI)" userId="9bdb608a-3277-4f05-9ecf-89e85378c996" providerId="ADAL" clId="{026171DC-D785-4C96-848D-B6055F6C78D6}" dt="2023-08-19T11:42:21.565" v="86"/>
          <ac:picMkLst>
            <pc:docMk/>
            <pc:sldMk cId="2798183686" sldId="5177"/>
            <ac:picMk id="2093" creationId="{54074041-13BF-C849-85AB-658D8ED27FCC}"/>
          </ac:picMkLst>
        </pc:picChg>
        <pc:picChg chg="add del mod ord">
          <ac:chgData name="Bao, Zhenshan (ELS-BEI)" userId="9bdb608a-3277-4f05-9ecf-89e85378c996" providerId="ADAL" clId="{026171DC-D785-4C96-848D-B6055F6C78D6}" dt="2023-08-20T09:53:36.268" v="164"/>
          <ac:picMkLst>
            <pc:docMk/>
            <pc:sldMk cId="2798183686" sldId="5177"/>
            <ac:picMk id="2094" creationId="{614DBCA2-F488-92D8-07F6-F3946F2F685F}"/>
          </ac:picMkLst>
        </pc:picChg>
        <pc:picChg chg="add del mod">
          <ac:chgData name="Bao, Zhenshan (ELS-BEI)" userId="9bdb608a-3277-4f05-9ecf-89e85378c996" providerId="ADAL" clId="{026171DC-D785-4C96-848D-B6055F6C78D6}" dt="2023-08-20T10:06:22.034" v="177"/>
          <ac:picMkLst>
            <pc:docMk/>
            <pc:sldMk cId="2798183686" sldId="5177"/>
            <ac:picMk id="2095" creationId="{133EBFD9-1DC0-BD48-D3F9-6152604F639C}"/>
          </ac:picMkLst>
        </pc:picChg>
        <pc:picChg chg="add del mod ord">
          <ac:chgData name="Bao, Zhenshan (ELS-BEI)" userId="9bdb608a-3277-4f05-9ecf-89e85378c996" providerId="ADAL" clId="{026171DC-D785-4C96-848D-B6055F6C78D6}" dt="2023-08-19T11:42:53.309" v="87"/>
          <ac:picMkLst>
            <pc:docMk/>
            <pc:sldMk cId="2798183686" sldId="5177"/>
            <ac:picMk id="2098" creationId="{4D42ACD7-8F3A-9AC4-8D18-9CA3F2E99098}"/>
          </ac:picMkLst>
        </pc:picChg>
        <pc:picChg chg="add del mod ord">
          <ac:chgData name="Bao, Zhenshan (ELS-BEI)" userId="9bdb608a-3277-4f05-9ecf-89e85378c996" providerId="ADAL" clId="{026171DC-D785-4C96-848D-B6055F6C78D6}" dt="2023-08-20T10:13:13.189" v="178"/>
          <ac:picMkLst>
            <pc:docMk/>
            <pc:sldMk cId="2798183686" sldId="5177"/>
            <ac:picMk id="2099" creationId="{5314717A-4E62-2296-086B-2D5953700D01}"/>
          </ac:picMkLst>
        </pc:picChg>
        <pc:picChg chg="add del mod">
          <ac:chgData name="Bao, Zhenshan (ELS-BEI)" userId="9bdb608a-3277-4f05-9ecf-89e85378c996" providerId="ADAL" clId="{026171DC-D785-4C96-848D-B6055F6C78D6}" dt="2023-08-19T11:43:35.647" v="90"/>
          <ac:picMkLst>
            <pc:docMk/>
            <pc:sldMk cId="2798183686" sldId="5177"/>
            <ac:picMk id="2099" creationId="{DD05D7F6-A195-4158-FED2-DBC7298C693E}"/>
          </ac:picMkLst>
        </pc:picChg>
        <pc:picChg chg="add mod">
          <ac:chgData name="Bao, Zhenshan (ELS-BEI)" userId="9bdb608a-3277-4f05-9ecf-89e85378c996" providerId="ADAL" clId="{026171DC-D785-4C96-848D-B6055F6C78D6}" dt="2023-08-20T10:13:13.189" v="178"/>
          <ac:picMkLst>
            <pc:docMk/>
            <pc:sldMk cId="2798183686" sldId="5177"/>
            <ac:picMk id="2100" creationId="{66EB691B-A02C-BC39-9C32-0AFE0CE5944C}"/>
          </ac:picMkLst>
        </pc:picChg>
        <pc:picChg chg="add del mod ord">
          <ac:chgData name="Bao, Zhenshan (ELS-BEI)" userId="9bdb608a-3277-4f05-9ecf-89e85378c996" providerId="ADAL" clId="{026171DC-D785-4C96-848D-B6055F6C78D6}" dt="2023-08-19T11:50:35.985" v="91"/>
          <ac:picMkLst>
            <pc:docMk/>
            <pc:sldMk cId="2798183686" sldId="5177"/>
            <ac:picMk id="2103" creationId="{69B6CE8B-B4D5-5DFE-17CD-0DC0AAB4A264}"/>
          </ac:picMkLst>
        </pc:picChg>
        <pc:picChg chg="add del mod">
          <ac:chgData name="Bao, Zhenshan (ELS-BEI)" userId="9bdb608a-3277-4f05-9ecf-89e85378c996" providerId="ADAL" clId="{026171DC-D785-4C96-848D-B6055F6C78D6}" dt="2023-08-19T11:55:08.440" v="104"/>
          <ac:picMkLst>
            <pc:docMk/>
            <pc:sldMk cId="2798183686" sldId="5177"/>
            <ac:picMk id="2104" creationId="{FD32168F-F2B7-9F64-C653-1A59D3F1473F}"/>
          </ac:picMkLst>
        </pc:picChg>
        <pc:picChg chg="add del mod ord">
          <ac:chgData name="Bao, Zhenshan (ELS-BEI)" userId="9bdb608a-3277-4f05-9ecf-89e85378c996" providerId="ADAL" clId="{026171DC-D785-4C96-848D-B6055F6C78D6}" dt="2023-08-19T12:00:03.503" v="105"/>
          <ac:picMkLst>
            <pc:docMk/>
            <pc:sldMk cId="2798183686" sldId="5177"/>
            <ac:picMk id="2109" creationId="{0BC61BC0-F02C-73F4-5C3B-7CE4CD04D8DC}"/>
          </ac:picMkLst>
        </pc:picChg>
        <pc:picChg chg="add mod">
          <ac:chgData name="Bao, Zhenshan (ELS-BEI)" userId="9bdb608a-3277-4f05-9ecf-89e85378c996" providerId="ADAL" clId="{026171DC-D785-4C96-848D-B6055F6C78D6}" dt="2023-08-19T12:00:03.503" v="105"/>
          <ac:picMkLst>
            <pc:docMk/>
            <pc:sldMk cId="2798183686" sldId="5177"/>
            <ac:picMk id="2110" creationId="{503BAEC7-510B-2878-14C6-F86AD3BB7387}"/>
          </ac:picMkLst>
        </pc:picChg>
        <pc:picChg chg="del">
          <ac:chgData name="Bao, Zhenshan (ELS-BEI)" userId="9bdb608a-3277-4f05-9ecf-89e85378c996" providerId="ADAL" clId="{026171DC-D785-4C96-848D-B6055F6C78D6}" dt="2023-08-19T10:39:02.969" v="2" actId="478"/>
          <ac:picMkLst>
            <pc:docMk/>
            <pc:sldMk cId="2798183686" sldId="5177"/>
            <ac:picMk id="2113" creationId="{C6C0CAD7-6A59-4D95-D176-B989DC22AEDF}"/>
          </ac:picMkLst>
        </pc:picChg>
      </pc:sldChg>
      <pc:sldChg chg="addSp delSp modSp mod modTransition delAnim modAnim">
        <pc:chgData name="Bao, Zhenshan (ELS-BEI)" userId="9bdb608a-3277-4f05-9ecf-89e85378c996" providerId="ADAL" clId="{026171DC-D785-4C96-848D-B6055F6C78D6}" dt="2023-08-20T10:13:13.189" v="178"/>
        <pc:sldMkLst>
          <pc:docMk/>
          <pc:sldMk cId="1207146236" sldId="5181"/>
        </pc:sldMkLst>
        <pc:picChg chg="del">
          <ac:chgData name="Bao, Zhenshan (ELS-BEI)" userId="9bdb608a-3277-4f05-9ecf-89e85378c996" providerId="ADAL" clId="{026171DC-D785-4C96-848D-B6055F6C78D6}" dt="2023-08-20T09:12:13.195" v="106" actId="478"/>
          <ac:picMkLst>
            <pc:docMk/>
            <pc:sldMk cId="1207146236" sldId="5181"/>
            <ac:picMk id="3" creationId="{A07BAAA4-E900-92B5-B1E5-27ADD0FA1383}"/>
          </ac:picMkLst>
        </pc:picChg>
        <pc:picChg chg="add del mod">
          <ac:chgData name="Bao, Zhenshan (ELS-BEI)" userId="9bdb608a-3277-4f05-9ecf-89e85378c996" providerId="ADAL" clId="{026171DC-D785-4C96-848D-B6055F6C78D6}" dt="2023-08-19T11:03:57.217" v="30"/>
          <ac:picMkLst>
            <pc:docMk/>
            <pc:sldMk cId="1207146236" sldId="5181"/>
            <ac:picMk id="3" creationId="{BCCE961B-7574-90BE-1DF1-5E3BE5F8821E}"/>
          </ac:picMkLst>
        </pc:picChg>
        <pc:picChg chg="add del mod">
          <ac:chgData name="Bao, Zhenshan (ELS-BEI)" userId="9bdb608a-3277-4f05-9ecf-89e85378c996" providerId="ADAL" clId="{026171DC-D785-4C96-848D-B6055F6C78D6}" dt="2023-08-19T11:08:31.392" v="32"/>
          <ac:picMkLst>
            <pc:docMk/>
            <pc:sldMk cId="1207146236" sldId="5181"/>
            <ac:picMk id="4" creationId="{B7E56A15-15DD-31FB-12DB-D11F42FB42A1}"/>
          </ac:picMkLst>
        </pc:picChg>
        <pc:picChg chg="add del mod">
          <ac:chgData name="Bao, Zhenshan (ELS-BEI)" userId="9bdb608a-3277-4f05-9ecf-89e85378c996" providerId="ADAL" clId="{026171DC-D785-4C96-848D-B6055F6C78D6}" dt="2023-08-20T09:17:08.557" v="119"/>
          <ac:picMkLst>
            <pc:docMk/>
            <pc:sldMk cId="1207146236" sldId="5181"/>
            <ac:picMk id="5" creationId="{8186B42F-2BCD-4EB1-71D5-46D29E4669E0}"/>
          </ac:picMkLst>
        </pc:picChg>
        <pc:picChg chg="add del mod ord">
          <ac:chgData name="Bao, Zhenshan (ELS-BEI)" userId="9bdb608a-3277-4f05-9ecf-89e85378c996" providerId="ADAL" clId="{026171DC-D785-4C96-848D-B6055F6C78D6}" dt="2023-08-19T11:08:51.875" v="33"/>
          <ac:picMkLst>
            <pc:docMk/>
            <pc:sldMk cId="1207146236" sldId="5181"/>
            <ac:picMk id="7" creationId="{AC996C9C-E543-B6E7-B086-4F3ED2B7BBCF}"/>
          </ac:picMkLst>
        </pc:picChg>
        <pc:picChg chg="add del mod ord">
          <ac:chgData name="Bao, Zhenshan (ELS-BEI)" userId="9bdb608a-3277-4f05-9ecf-89e85378c996" providerId="ADAL" clId="{026171DC-D785-4C96-848D-B6055F6C78D6}" dt="2023-08-20T09:22:54.124" v="130"/>
          <ac:picMkLst>
            <pc:docMk/>
            <pc:sldMk cId="1207146236" sldId="5181"/>
            <ac:picMk id="8" creationId="{6E1FF5CF-E7F0-63E6-BEE5-E3C09B65CEF2}"/>
          </ac:picMkLst>
        </pc:picChg>
        <pc:picChg chg="add del mod">
          <ac:chgData name="Bao, Zhenshan (ELS-BEI)" userId="9bdb608a-3277-4f05-9ecf-89e85378c996" providerId="ADAL" clId="{026171DC-D785-4C96-848D-B6055F6C78D6}" dt="2023-08-19T11:10:57.907" v="38"/>
          <ac:picMkLst>
            <pc:docMk/>
            <pc:sldMk cId="1207146236" sldId="5181"/>
            <ac:picMk id="8" creationId="{D229D53C-BC67-770A-AA81-52409758CF29}"/>
          </ac:picMkLst>
        </pc:picChg>
        <pc:picChg chg="add del mod">
          <ac:chgData name="Bao, Zhenshan (ELS-BEI)" userId="9bdb608a-3277-4f05-9ecf-89e85378c996" providerId="ADAL" clId="{026171DC-D785-4C96-848D-B6055F6C78D6}" dt="2023-08-20T09:26:18.758" v="138"/>
          <ac:picMkLst>
            <pc:docMk/>
            <pc:sldMk cId="1207146236" sldId="5181"/>
            <ac:picMk id="9" creationId="{2411961B-50A0-73B0-E901-2C459FA7E039}"/>
          </ac:picMkLst>
        </pc:picChg>
        <pc:picChg chg="add del mod ord">
          <ac:chgData name="Bao, Zhenshan (ELS-BEI)" userId="9bdb608a-3277-4f05-9ecf-89e85378c996" providerId="ADAL" clId="{026171DC-D785-4C96-848D-B6055F6C78D6}" dt="2023-08-19T11:20:02.742" v="42"/>
          <ac:picMkLst>
            <pc:docMk/>
            <pc:sldMk cId="1207146236" sldId="5181"/>
            <ac:picMk id="11" creationId="{D0C24784-7B1E-1766-BC1B-AAFDCFEC107E}"/>
          </ac:picMkLst>
        </pc:picChg>
        <pc:picChg chg="add del mod ord">
          <ac:chgData name="Bao, Zhenshan (ELS-BEI)" userId="9bdb608a-3277-4f05-9ecf-89e85378c996" providerId="ADAL" clId="{026171DC-D785-4C96-848D-B6055F6C78D6}" dt="2023-08-20T09:33:16.067" v="139"/>
          <ac:picMkLst>
            <pc:docMk/>
            <pc:sldMk cId="1207146236" sldId="5181"/>
            <ac:picMk id="12" creationId="{0EB5D714-36FA-36B3-2407-33A8E73D7F0B}"/>
          </ac:picMkLst>
        </pc:picChg>
        <pc:picChg chg="add del mod">
          <ac:chgData name="Bao, Zhenshan (ELS-BEI)" userId="9bdb608a-3277-4f05-9ecf-89e85378c996" providerId="ADAL" clId="{026171DC-D785-4C96-848D-B6055F6C78D6}" dt="2023-08-19T11:23:01.965" v="55"/>
          <ac:picMkLst>
            <pc:docMk/>
            <pc:sldMk cId="1207146236" sldId="5181"/>
            <ac:picMk id="12" creationId="{AA76C388-732C-5376-46AD-E3488D4A36C8}"/>
          </ac:picMkLst>
        </pc:picChg>
        <pc:picChg chg="add del mod">
          <ac:chgData name="Bao, Zhenshan (ELS-BEI)" userId="9bdb608a-3277-4f05-9ecf-89e85378c996" providerId="ADAL" clId="{026171DC-D785-4C96-848D-B6055F6C78D6}" dt="2023-08-20T09:40:07.086" v="152"/>
          <ac:picMkLst>
            <pc:docMk/>
            <pc:sldMk cId="1207146236" sldId="5181"/>
            <ac:picMk id="13" creationId="{B21D5776-DAB2-326C-8096-804E22EAFC9B}"/>
          </ac:picMkLst>
        </pc:picChg>
        <pc:picChg chg="add del mod ord">
          <ac:chgData name="Bao, Zhenshan (ELS-BEI)" userId="9bdb608a-3277-4f05-9ecf-89e85378c996" providerId="ADAL" clId="{026171DC-D785-4C96-848D-B6055F6C78D6}" dt="2023-08-20T09:45:00.939" v="153"/>
          <ac:picMkLst>
            <pc:docMk/>
            <pc:sldMk cId="1207146236" sldId="5181"/>
            <ac:picMk id="17" creationId="{6FECD2A7-4545-AD50-F019-80D74AA5B67C}"/>
          </ac:picMkLst>
        </pc:picChg>
        <pc:picChg chg="add del mod ord">
          <ac:chgData name="Bao, Zhenshan (ELS-BEI)" userId="9bdb608a-3277-4f05-9ecf-89e85378c996" providerId="ADAL" clId="{026171DC-D785-4C96-848D-B6055F6C78D6}" dt="2023-08-19T11:25:44.356" v="56"/>
          <ac:picMkLst>
            <pc:docMk/>
            <pc:sldMk cId="1207146236" sldId="5181"/>
            <ac:picMk id="17" creationId="{780ADC00-BBE9-F2C1-24B9-F8E357451C37}"/>
          </ac:picMkLst>
        </pc:picChg>
        <pc:picChg chg="add del mod">
          <ac:chgData name="Bao, Zhenshan (ELS-BEI)" userId="9bdb608a-3277-4f05-9ecf-89e85378c996" providerId="ADAL" clId="{026171DC-D785-4C96-848D-B6055F6C78D6}" dt="2023-08-20T09:45:59.768" v="163"/>
          <ac:picMkLst>
            <pc:docMk/>
            <pc:sldMk cId="1207146236" sldId="5181"/>
            <ac:picMk id="18" creationId="{905391CB-4083-0F04-62AC-7875EA88A090}"/>
          </ac:picMkLst>
        </pc:picChg>
        <pc:picChg chg="add del mod">
          <ac:chgData name="Bao, Zhenshan (ELS-BEI)" userId="9bdb608a-3277-4f05-9ecf-89e85378c996" providerId="ADAL" clId="{026171DC-D785-4C96-848D-B6055F6C78D6}" dt="2023-08-19T11:27:47.466" v="62"/>
          <ac:picMkLst>
            <pc:docMk/>
            <pc:sldMk cId="1207146236" sldId="5181"/>
            <ac:picMk id="18" creationId="{C72D58CD-AF6C-EB91-8C05-32A91B868457}"/>
          </ac:picMkLst>
        </pc:picChg>
        <pc:picChg chg="add del mod ord">
          <ac:chgData name="Bao, Zhenshan (ELS-BEI)" userId="9bdb608a-3277-4f05-9ecf-89e85378c996" providerId="ADAL" clId="{026171DC-D785-4C96-848D-B6055F6C78D6}" dt="2023-08-19T11:33:21.049" v="73"/>
          <ac:picMkLst>
            <pc:docMk/>
            <pc:sldMk cId="1207146236" sldId="5181"/>
            <ac:picMk id="20" creationId="{3E43F8B4-DEAF-32A7-0CD4-E94DC989067A}"/>
          </ac:picMkLst>
        </pc:picChg>
        <pc:picChg chg="add del mod ord">
          <ac:chgData name="Bao, Zhenshan (ELS-BEI)" userId="9bdb608a-3277-4f05-9ecf-89e85378c996" providerId="ADAL" clId="{026171DC-D785-4C96-848D-B6055F6C78D6}" dt="2023-08-20T09:53:36.268" v="164"/>
          <ac:picMkLst>
            <pc:docMk/>
            <pc:sldMk cId="1207146236" sldId="5181"/>
            <ac:picMk id="20" creationId="{5938593A-D5AA-D6E7-53DD-4D1396296B35}"/>
          </ac:picMkLst>
        </pc:picChg>
        <pc:picChg chg="add del mod">
          <ac:chgData name="Bao, Zhenshan (ELS-BEI)" userId="9bdb608a-3277-4f05-9ecf-89e85378c996" providerId="ADAL" clId="{026171DC-D785-4C96-848D-B6055F6C78D6}" dt="2023-08-19T11:35:45.636" v="78"/>
          <ac:picMkLst>
            <pc:docMk/>
            <pc:sldMk cId="1207146236" sldId="5181"/>
            <ac:picMk id="21" creationId="{1D54888A-25F7-718D-3D61-671D04A77458}"/>
          </ac:picMkLst>
        </pc:picChg>
        <pc:picChg chg="add del mod">
          <ac:chgData name="Bao, Zhenshan (ELS-BEI)" userId="9bdb608a-3277-4f05-9ecf-89e85378c996" providerId="ADAL" clId="{026171DC-D785-4C96-848D-B6055F6C78D6}" dt="2023-08-20T10:06:22.034" v="177"/>
          <ac:picMkLst>
            <pc:docMk/>
            <pc:sldMk cId="1207146236" sldId="5181"/>
            <ac:picMk id="21" creationId="{9E4AD33F-682C-D4B9-5609-EC6F78E21982}"/>
          </ac:picMkLst>
        </pc:picChg>
        <pc:picChg chg="add del mod ord">
          <ac:chgData name="Bao, Zhenshan (ELS-BEI)" userId="9bdb608a-3277-4f05-9ecf-89e85378c996" providerId="ADAL" clId="{026171DC-D785-4C96-848D-B6055F6C78D6}" dt="2023-08-19T11:38:49.983" v="79"/>
          <ac:picMkLst>
            <pc:docMk/>
            <pc:sldMk cId="1207146236" sldId="5181"/>
            <ac:picMk id="24" creationId="{F770F22A-8953-6F02-2400-62289198C808}"/>
          </ac:picMkLst>
        </pc:picChg>
        <pc:picChg chg="add del mod">
          <ac:chgData name="Bao, Zhenshan (ELS-BEI)" userId="9bdb608a-3277-4f05-9ecf-89e85378c996" providerId="ADAL" clId="{026171DC-D785-4C96-848D-B6055F6C78D6}" dt="2023-08-19T11:42:21.565" v="86"/>
          <ac:picMkLst>
            <pc:docMk/>
            <pc:sldMk cId="1207146236" sldId="5181"/>
            <ac:picMk id="25" creationId="{1B6B7AC9-94F5-BECB-856D-8807DA1AF155}"/>
          </ac:picMkLst>
        </pc:picChg>
        <pc:picChg chg="add del mod ord">
          <ac:chgData name="Bao, Zhenshan (ELS-BEI)" userId="9bdb608a-3277-4f05-9ecf-89e85378c996" providerId="ADAL" clId="{026171DC-D785-4C96-848D-B6055F6C78D6}" dt="2023-08-20T10:13:13.189" v="178"/>
          <ac:picMkLst>
            <pc:docMk/>
            <pc:sldMk cId="1207146236" sldId="5181"/>
            <ac:picMk id="25" creationId="{3C3A8D15-83EF-1BFF-65C5-FD0C133A7979}"/>
          </ac:picMkLst>
        </pc:picChg>
        <pc:picChg chg="add mod">
          <ac:chgData name="Bao, Zhenshan (ELS-BEI)" userId="9bdb608a-3277-4f05-9ecf-89e85378c996" providerId="ADAL" clId="{026171DC-D785-4C96-848D-B6055F6C78D6}" dt="2023-08-20T10:13:13.189" v="178"/>
          <ac:picMkLst>
            <pc:docMk/>
            <pc:sldMk cId="1207146236" sldId="5181"/>
            <ac:picMk id="26" creationId="{AB11C6E3-E732-125F-1282-34880C26840A}"/>
          </ac:picMkLst>
        </pc:picChg>
        <pc:picChg chg="add del mod ord">
          <ac:chgData name="Bao, Zhenshan (ELS-BEI)" userId="9bdb608a-3277-4f05-9ecf-89e85378c996" providerId="ADAL" clId="{026171DC-D785-4C96-848D-B6055F6C78D6}" dt="2023-08-19T11:50:35.985" v="91"/>
          <ac:picMkLst>
            <pc:docMk/>
            <pc:sldMk cId="1207146236" sldId="5181"/>
            <ac:picMk id="27" creationId="{EFAF7222-F212-6527-2923-F0C99B3A7484}"/>
          </ac:picMkLst>
        </pc:picChg>
        <pc:picChg chg="add del mod">
          <ac:chgData name="Bao, Zhenshan (ELS-BEI)" userId="9bdb608a-3277-4f05-9ecf-89e85378c996" providerId="ADAL" clId="{026171DC-D785-4C96-848D-B6055F6C78D6}" dt="2023-08-19T11:55:08.440" v="104"/>
          <ac:picMkLst>
            <pc:docMk/>
            <pc:sldMk cId="1207146236" sldId="5181"/>
            <ac:picMk id="28" creationId="{18D0EB3D-BDD1-77E5-D741-BDCF0857CF26}"/>
          </ac:picMkLst>
        </pc:picChg>
        <pc:picChg chg="add del mod ord">
          <ac:chgData name="Bao, Zhenshan (ELS-BEI)" userId="9bdb608a-3277-4f05-9ecf-89e85378c996" providerId="ADAL" clId="{026171DC-D785-4C96-848D-B6055F6C78D6}" dt="2023-08-19T12:00:03.503" v="105"/>
          <ac:picMkLst>
            <pc:docMk/>
            <pc:sldMk cId="1207146236" sldId="5181"/>
            <ac:picMk id="33" creationId="{7DB4F069-2384-7D7D-1B35-47B66CD1FC75}"/>
          </ac:picMkLst>
        </pc:picChg>
        <pc:picChg chg="add mod">
          <ac:chgData name="Bao, Zhenshan (ELS-BEI)" userId="9bdb608a-3277-4f05-9ecf-89e85378c996" providerId="ADAL" clId="{026171DC-D785-4C96-848D-B6055F6C78D6}" dt="2023-08-19T12:00:03.503" v="105"/>
          <ac:picMkLst>
            <pc:docMk/>
            <pc:sldMk cId="1207146236" sldId="5181"/>
            <ac:picMk id="34" creationId="{22F28C64-468C-1B53-BF9E-B245CF6FB1AC}"/>
          </ac:picMkLst>
        </pc:picChg>
        <pc:picChg chg="del">
          <ac:chgData name="Bao, Zhenshan (ELS-BEI)" userId="9bdb608a-3277-4f05-9ecf-89e85378c996" providerId="ADAL" clId="{026171DC-D785-4C96-848D-B6055F6C78D6}" dt="2023-08-19T10:39:11.099" v="5" actId="478"/>
          <ac:picMkLst>
            <pc:docMk/>
            <pc:sldMk cId="1207146236" sldId="5181"/>
            <ac:picMk id="1068" creationId="{07627DD5-446F-248A-7CB5-048C2E87D754}"/>
          </ac:picMkLst>
        </pc:picChg>
      </pc:sldChg>
      <pc:sldChg chg="addSp delSp modSp mod modTransition delAnim modAnim">
        <pc:chgData name="Bao, Zhenshan (ELS-BEI)" userId="9bdb608a-3277-4f05-9ecf-89e85378c996" providerId="ADAL" clId="{026171DC-D785-4C96-848D-B6055F6C78D6}" dt="2023-08-20T10:13:13.189" v="178"/>
        <pc:sldMkLst>
          <pc:docMk/>
          <pc:sldMk cId="1051620054" sldId="5183"/>
        </pc:sldMkLst>
        <pc:picChg chg="del">
          <ac:chgData name="Bao, Zhenshan (ELS-BEI)" userId="9bdb608a-3277-4f05-9ecf-89e85378c996" providerId="ADAL" clId="{026171DC-D785-4C96-848D-B6055F6C78D6}" dt="2023-08-20T09:12:24.010" v="109" actId="478"/>
          <ac:picMkLst>
            <pc:docMk/>
            <pc:sldMk cId="1051620054" sldId="5183"/>
            <ac:picMk id="2" creationId="{6AD98274-5703-B917-E1B2-79D296AC9CF2}"/>
          </ac:picMkLst>
        </pc:picChg>
        <pc:picChg chg="add del mod">
          <ac:chgData name="Bao, Zhenshan (ELS-BEI)" userId="9bdb608a-3277-4f05-9ecf-89e85378c996" providerId="ADAL" clId="{026171DC-D785-4C96-848D-B6055F6C78D6}" dt="2023-08-19T11:20:02.742" v="42"/>
          <ac:picMkLst>
            <pc:docMk/>
            <pc:sldMk cId="1051620054" sldId="5183"/>
            <ac:picMk id="2" creationId="{DB199181-C6A6-1E3F-090D-13702713BA72}"/>
          </ac:picMkLst>
        </pc:picChg>
        <pc:picChg chg="add del mod">
          <ac:chgData name="Bao, Zhenshan (ELS-BEI)" userId="9bdb608a-3277-4f05-9ecf-89e85378c996" providerId="ADAL" clId="{026171DC-D785-4C96-848D-B6055F6C78D6}" dt="2023-08-19T11:23:01.965" v="55"/>
          <ac:picMkLst>
            <pc:docMk/>
            <pc:sldMk cId="1051620054" sldId="5183"/>
            <ac:picMk id="5" creationId="{BD90A294-E6C0-E33E-E12A-45FE22121BE6}"/>
          </ac:picMkLst>
        </pc:picChg>
        <pc:picChg chg="add del mod">
          <ac:chgData name="Bao, Zhenshan (ELS-BEI)" userId="9bdb608a-3277-4f05-9ecf-89e85378c996" providerId="ADAL" clId="{026171DC-D785-4C96-848D-B6055F6C78D6}" dt="2023-08-20T09:26:18.758" v="138"/>
          <ac:picMkLst>
            <pc:docMk/>
            <pc:sldMk cId="1051620054" sldId="5183"/>
            <ac:picMk id="6" creationId="{1A590B29-B418-34C7-5669-10DD7AD4DE0C}"/>
          </ac:picMkLst>
        </pc:picChg>
        <pc:picChg chg="add del mod ord">
          <ac:chgData name="Bao, Zhenshan (ELS-BEI)" userId="9bdb608a-3277-4f05-9ecf-89e85378c996" providerId="ADAL" clId="{026171DC-D785-4C96-848D-B6055F6C78D6}" dt="2023-08-19T11:50:35.985" v="91"/>
          <ac:picMkLst>
            <pc:docMk/>
            <pc:sldMk cId="1051620054" sldId="5183"/>
            <ac:picMk id="7" creationId="{16F6F653-6C3B-C988-383B-A1AE8B25656A}"/>
          </ac:picMkLst>
        </pc:picChg>
        <pc:picChg chg="add del mod">
          <ac:chgData name="Bao, Zhenshan (ELS-BEI)" userId="9bdb608a-3277-4f05-9ecf-89e85378c996" providerId="ADAL" clId="{026171DC-D785-4C96-848D-B6055F6C78D6}" dt="2023-08-19T11:55:08.440" v="104"/>
          <ac:picMkLst>
            <pc:docMk/>
            <pc:sldMk cId="1051620054" sldId="5183"/>
            <ac:picMk id="16" creationId="{544A4E69-5DF8-2900-5B37-230466164AB9}"/>
          </ac:picMkLst>
        </pc:picChg>
        <pc:picChg chg="add del mod ord">
          <ac:chgData name="Bao, Zhenshan (ELS-BEI)" userId="9bdb608a-3277-4f05-9ecf-89e85378c996" providerId="ADAL" clId="{026171DC-D785-4C96-848D-B6055F6C78D6}" dt="2023-08-20T09:33:16.067" v="139"/>
          <ac:picMkLst>
            <pc:docMk/>
            <pc:sldMk cId="1051620054" sldId="5183"/>
            <ac:picMk id="17" creationId="{91DDC864-5061-BD7C-BBE7-3CF1310D6780}"/>
          </ac:picMkLst>
        </pc:picChg>
        <pc:picChg chg="add del mod">
          <ac:chgData name="Bao, Zhenshan (ELS-BEI)" userId="9bdb608a-3277-4f05-9ecf-89e85378c996" providerId="ADAL" clId="{026171DC-D785-4C96-848D-B6055F6C78D6}" dt="2023-08-20T09:40:07.086" v="152"/>
          <ac:picMkLst>
            <pc:docMk/>
            <pc:sldMk cId="1051620054" sldId="5183"/>
            <ac:picMk id="18" creationId="{6CEB64FC-E7D0-6D70-D3DD-2E3FBCF0BF6D}"/>
          </ac:picMkLst>
        </pc:picChg>
        <pc:picChg chg="add del mod ord">
          <ac:chgData name="Bao, Zhenshan (ELS-BEI)" userId="9bdb608a-3277-4f05-9ecf-89e85378c996" providerId="ADAL" clId="{026171DC-D785-4C96-848D-B6055F6C78D6}" dt="2023-08-19T12:00:03.503" v="105"/>
          <ac:picMkLst>
            <pc:docMk/>
            <pc:sldMk cId="1051620054" sldId="5183"/>
            <ac:picMk id="18" creationId="{AC712BA5-B83A-EAAE-9778-A68506C438C0}"/>
          </ac:picMkLst>
        </pc:picChg>
        <pc:picChg chg="add mod">
          <ac:chgData name="Bao, Zhenshan (ELS-BEI)" userId="9bdb608a-3277-4f05-9ecf-89e85378c996" providerId="ADAL" clId="{026171DC-D785-4C96-848D-B6055F6C78D6}" dt="2023-08-19T12:00:03.503" v="105"/>
          <ac:picMkLst>
            <pc:docMk/>
            <pc:sldMk cId="1051620054" sldId="5183"/>
            <ac:picMk id="19" creationId="{F68884F8-7FE8-4943-D6FE-5EE0208020BE}"/>
          </ac:picMkLst>
        </pc:picChg>
        <pc:picChg chg="add del mod ord">
          <ac:chgData name="Bao, Zhenshan (ELS-BEI)" userId="9bdb608a-3277-4f05-9ecf-89e85378c996" providerId="ADAL" clId="{026171DC-D785-4C96-848D-B6055F6C78D6}" dt="2023-08-20T09:45:00.939" v="153"/>
          <ac:picMkLst>
            <pc:docMk/>
            <pc:sldMk cId="1051620054" sldId="5183"/>
            <ac:picMk id="23" creationId="{856B2B6D-C4A2-2088-BE7A-CF6E900B88BF}"/>
          </ac:picMkLst>
        </pc:picChg>
        <pc:picChg chg="add del mod">
          <ac:chgData name="Bao, Zhenshan (ELS-BEI)" userId="9bdb608a-3277-4f05-9ecf-89e85378c996" providerId="ADAL" clId="{026171DC-D785-4C96-848D-B6055F6C78D6}" dt="2023-08-20T09:45:59.768" v="163"/>
          <ac:picMkLst>
            <pc:docMk/>
            <pc:sldMk cId="1051620054" sldId="5183"/>
            <ac:picMk id="24" creationId="{67DF2EC3-563A-7F0D-CBD0-4C1969922A32}"/>
          </ac:picMkLst>
        </pc:picChg>
        <pc:picChg chg="add del mod ord">
          <ac:chgData name="Bao, Zhenshan (ELS-BEI)" userId="9bdb608a-3277-4f05-9ecf-89e85378c996" providerId="ADAL" clId="{026171DC-D785-4C96-848D-B6055F6C78D6}" dt="2023-08-20T09:53:36.268" v="164"/>
          <ac:picMkLst>
            <pc:docMk/>
            <pc:sldMk cId="1051620054" sldId="5183"/>
            <ac:picMk id="26" creationId="{3EF4CDA6-DF66-2161-180C-83FE75DAC3F8}"/>
          </ac:picMkLst>
        </pc:picChg>
        <pc:picChg chg="add del mod">
          <ac:chgData name="Bao, Zhenshan (ELS-BEI)" userId="9bdb608a-3277-4f05-9ecf-89e85378c996" providerId="ADAL" clId="{026171DC-D785-4C96-848D-B6055F6C78D6}" dt="2023-08-20T10:06:22.034" v="177"/>
          <ac:picMkLst>
            <pc:docMk/>
            <pc:sldMk cId="1051620054" sldId="5183"/>
            <ac:picMk id="27" creationId="{B18D9319-3AEC-32B2-732F-1DFD7901D658}"/>
          </ac:picMkLst>
        </pc:picChg>
        <pc:picChg chg="add del mod ord">
          <ac:chgData name="Bao, Zhenshan (ELS-BEI)" userId="9bdb608a-3277-4f05-9ecf-89e85378c996" providerId="ADAL" clId="{026171DC-D785-4C96-848D-B6055F6C78D6}" dt="2023-08-20T10:13:13.189" v="178"/>
          <ac:picMkLst>
            <pc:docMk/>
            <pc:sldMk cId="1051620054" sldId="5183"/>
            <ac:picMk id="32" creationId="{C91581D7-9303-F413-CB5B-DDC2C91E09B8}"/>
          </ac:picMkLst>
        </pc:picChg>
        <pc:picChg chg="add mod">
          <ac:chgData name="Bao, Zhenshan (ELS-BEI)" userId="9bdb608a-3277-4f05-9ecf-89e85378c996" providerId="ADAL" clId="{026171DC-D785-4C96-848D-B6055F6C78D6}" dt="2023-08-20T10:13:13.189" v="178"/>
          <ac:picMkLst>
            <pc:docMk/>
            <pc:sldMk cId="1051620054" sldId="5183"/>
            <ac:picMk id="33" creationId="{CA8FF1E7-DDC3-230A-76AF-ADCABD3ABCF7}"/>
          </ac:picMkLst>
        </pc:picChg>
        <pc:picChg chg="del mod">
          <ac:chgData name="Bao, Zhenshan (ELS-BEI)" userId="9bdb608a-3277-4f05-9ecf-89e85378c996" providerId="ADAL" clId="{026171DC-D785-4C96-848D-B6055F6C78D6}" dt="2023-08-19T10:39:28.796" v="8" actId="478"/>
          <ac:picMkLst>
            <pc:docMk/>
            <pc:sldMk cId="1051620054" sldId="5183"/>
            <ac:picMk id="45" creationId="{C5E58A43-0ACB-8BA4-7EF1-D29A18C55953}"/>
          </ac:picMkLst>
        </pc:picChg>
      </pc:sldChg>
      <pc:sldChg chg="addSp delSp modSp mod modTransition delAnim modAnim">
        <pc:chgData name="Bao, Zhenshan (ELS-BEI)" userId="9bdb608a-3277-4f05-9ecf-89e85378c996" providerId="ADAL" clId="{026171DC-D785-4C96-848D-B6055F6C78D6}" dt="2023-08-20T10:13:13.189" v="178"/>
        <pc:sldMkLst>
          <pc:docMk/>
          <pc:sldMk cId="2842270178" sldId="5189"/>
        </pc:sldMkLst>
        <pc:spChg chg="mod">
          <ac:chgData name="Bao, Zhenshan (ELS-BEI)" userId="9bdb608a-3277-4f05-9ecf-89e85378c996" providerId="ADAL" clId="{026171DC-D785-4C96-848D-B6055F6C78D6}" dt="2023-08-19T10:40:08.611" v="17" actId="1076"/>
          <ac:spMkLst>
            <pc:docMk/>
            <pc:sldMk cId="2842270178" sldId="5189"/>
            <ac:spMk id="16" creationId="{6501EBC9-4FE6-B8FB-4D14-9DFDD87E5D9B}"/>
          </ac:spMkLst>
        </pc:spChg>
        <pc:grpChg chg="mod">
          <ac:chgData name="Bao, Zhenshan (ELS-BEI)" userId="9bdb608a-3277-4f05-9ecf-89e85378c996" providerId="ADAL" clId="{026171DC-D785-4C96-848D-B6055F6C78D6}" dt="2023-08-19T10:40:08.611" v="17" actId="1076"/>
          <ac:grpSpMkLst>
            <pc:docMk/>
            <pc:sldMk cId="2842270178" sldId="5189"/>
            <ac:grpSpMk id="17" creationId="{522AA59F-88CD-8D60-EB67-EB3CDAB40262}"/>
          </ac:grpSpMkLst>
        </pc:grpChg>
        <pc:grpChg chg="mod">
          <ac:chgData name="Bao, Zhenshan (ELS-BEI)" userId="9bdb608a-3277-4f05-9ecf-89e85378c996" providerId="ADAL" clId="{026171DC-D785-4C96-848D-B6055F6C78D6}" dt="2023-08-19T10:40:08.611" v="17" actId="1076"/>
          <ac:grpSpMkLst>
            <pc:docMk/>
            <pc:sldMk cId="2842270178" sldId="5189"/>
            <ac:grpSpMk id="18" creationId="{902A5F52-E22A-9223-D205-1CBC9D1B4D77}"/>
          </ac:grpSpMkLst>
        </pc:grpChg>
        <pc:picChg chg="add del mod">
          <ac:chgData name="Bao, Zhenshan (ELS-BEI)" userId="9bdb608a-3277-4f05-9ecf-89e85378c996" providerId="ADAL" clId="{026171DC-D785-4C96-848D-B6055F6C78D6}" dt="2023-08-19T11:20:02.742" v="42"/>
          <ac:picMkLst>
            <pc:docMk/>
            <pc:sldMk cId="2842270178" sldId="5189"/>
            <ac:picMk id="3" creationId="{E69753AC-5138-F033-8260-BD24B7F81BD7}"/>
          </ac:picMkLst>
        </pc:picChg>
        <pc:picChg chg="del">
          <ac:chgData name="Bao, Zhenshan (ELS-BEI)" userId="9bdb608a-3277-4f05-9ecf-89e85378c996" providerId="ADAL" clId="{026171DC-D785-4C96-848D-B6055F6C78D6}" dt="2023-08-20T09:12:20.352" v="108" actId="478"/>
          <ac:picMkLst>
            <pc:docMk/>
            <pc:sldMk cId="2842270178" sldId="5189"/>
            <ac:picMk id="3" creationId="{F84763B3-2D19-E027-F5FD-237750778198}"/>
          </ac:picMkLst>
        </pc:picChg>
        <pc:picChg chg="add del mod">
          <ac:chgData name="Bao, Zhenshan (ELS-BEI)" userId="9bdb608a-3277-4f05-9ecf-89e85378c996" providerId="ADAL" clId="{026171DC-D785-4C96-848D-B6055F6C78D6}" dt="2023-08-19T11:23:01.965" v="55"/>
          <ac:picMkLst>
            <pc:docMk/>
            <pc:sldMk cId="2842270178" sldId="5189"/>
            <ac:picMk id="4" creationId="{0D35782B-3294-C83E-9538-06C911CFCD7B}"/>
          </ac:picMkLst>
        </pc:picChg>
        <pc:picChg chg="add del mod">
          <ac:chgData name="Bao, Zhenshan (ELS-BEI)" userId="9bdb608a-3277-4f05-9ecf-89e85378c996" providerId="ADAL" clId="{026171DC-D785-4C96-848D-B6055F6C78D6}" dt="2023-08-20T09:26:18.758" v="138"/>
          <ac:picMkLst>
            <pc:docMk/>
            <pc:sldMk cId="2842270178" sldId="5189"/>
            <ac:picMk id="5" creationId="{29E170E8-EBCC-C300-442D-3D754FCF0D9F}"/>
          </ac:picMkLst>
        </pc:picChg>
        <pc:picChg chg="add del mod ord">
          <ac:chgData name="Bao, Zhenshan (ELS-BEI)" userId="9bdb608a-3277-4f05-9ecf-89e85378c996" providerId="ADAL" clId="{026171DC-D785-4C96-848D-B6055F6C78D6}" dt="2023-08-19T11:38:49.983" v="79"/>
          <ac:picMkLst>
            <pc:docMk/>
            <pc:sldMk cId="2842270178" sldId="5189"/>
            <ac:picMk id="6" creationId="{E9EEE37D-C069-FE17-5CAD-47F313AE6D81}"/>
          </ac:picMkLst>
        </pc:picChg>
        <pc:picChg chg="add del mod ord">
          <ac:chgData name="Bao, Zhenshan (ELS-BEI)" userId="9bdb608a-3277-4f05-9ecf-89e85378c996" providerId="ADAL" clId="{026171DC-D785-4C96-848D-B6055F6C78D6}" dt="2023-08-20T09:33:16.067" v="139"/>
          <ac:picMkLst>
            <pc:docMk/>
            <pc:sldMk cId="2842270178" sldId="5189"/>
            <ac:picMk id="7" creationId="{16805F85-5A41-60FC-F1AF-1C7A3C547064}"/>
          </ac:picMkLst>
        </pc:picChg>
        <pc:picChg chg="add del mod">
          <ac:chgData name="Bao, Zhenshan (ELS-BEI)" userId="9bdb608a-3277-4f05-9ecf-89e85378c996" providerId="ADAL" clId="{026171DC-D785-4C96-848D-B6055F6C78D6}" dt="2023-08-19T11:42:21.565" v="86"/>
          <ac:picMkLst>
            <pc:docMk/>
            <pc:sldMk cId="2842270178" sldId="5189"/>
            <ac:picMk id="7" creationId="{FBFB22A1-71F1-A5C9-A5F9-EDC2E306E06D}"/>
          </ac:picMkLst>
        </pc:picChg>
        <pc:picChg chg="add del mod">
          <ac:chgData name="Bao, Zhenshan (ELS-BEI)" userId="9bdb608a-3277-4f05-9ecf-89e85378c996" providerId="ADAL" clId="{026171DC-D785-4C96-848D-B6055F6C78D6}" dt="2023-08-20T09:40:07.086" v="152"/>
          <ac:picMkLst>
            <pc:docMk/>
            <pc:sldMk cId="2842270178" sldId="5189"/>
            <ac:picMk id="9" creationId="{8C55DC80-163A-E463-BFF6-237BF1AC3416}"/>
          </ac:picMkLst>
        </pc:picChg>
        <pc:picChg chg="add del mod ord">
          <ac:chgData name="Bao, Zhenshan (ELS-BEI)" userId="9bdb608a-3277-4f05-9ecf-89e85378c996" providerId="ADAL" clId="{026171DC-D785-4C96-848D-B6055F6C78D6}" dt="2023-08-19T11:50:35.985" v="91"/>
          <ac:picMkLst>
            <pc:docMk/>
            <pc:sldMk cId="2842270178" sldId="5189"/>
            <ac:picMk id="11" creationId="{5337B3BD-3091-8632-C8EC-73702E764153}"/>
          </ac:picMkLst>
        </pc:picChg>
        <pc:picChg chg="add del mod">
          <ac:chgData name="Bao, Zhenshan (ELS-BEI)" userId="9bdb608a-3277-4f05-9ecf-89e85378c996" providerId="ADAL" clId="{026171DC-D785-4C96-848D-B6055F6C78D6}" dt="2023-08-19T11:55:08.440" v="104"/>
          <ac:picMkLst>
            <pc:docMk/>
            <pc:sldMk cId="2842270178" sldId="5189"/>
            <ac:picMk id="12" creationId="{00CE2FFF-92DA-91F7-CC9C-F41FEBDBD759}"/>
          </ac:picMkLst>
        </pc:picChg>
        <pc:picChg chg="add del mod ord">
          <ac:chgData name="Bao, Zhenshan (ELS-BEI)" userId="9bdb608a-3277-4f05-9ecf-89e85378c996" providerId="ADAL" clId="{026171DC-D785-4C96-848D-B6055F6C78D6}" dt="2023-08-20T09:45:00.939" v="153"/>
          <ac:picMkLst>
            <pc:docMk/>
            <pc:sldMk cId="2842270178" sldId="5189"/>
            <ac:picMk id="13" creationId="{6458F5D3-BF63-9F8C-C50D-FB0D1E8A49EC}"/>
          </ac:picMkLst>
        </pc:picChg>
        <pc:picChg chg="add del mod">
          <ac:chgData name="Bao, Zhenshan (ELS-BEI)" userId="9bdb608a-3277-4f05-9ecf-89e85378c996" providerId="ADAL" clId="{026171DC-D785-4C96-848D-B6055F6C78D6}" dt="2023-08-20T09:45:59.768" v="163"/>
          <ac:picMkLst>
            <pc:docMk/>
            <pc:sldMk cId="2842270178" sldId="5189"/>
            <ac:picMk id="14" creationId="{69A296B1-508B-BB15-3AFD-59F27FCD3526}"/>
          </ac:picMkLst>
        </pc:picChg>
        <pc:picChg chg="add del mod ord">
          <ac:chgData name="Bao, Zhenshan (ELS-BEI)" userId="9bdb608a-3277-4f05-9ecf-89e85378c996" providerId="ADAL" clId="{026171DC-D785-4C96-848D-B6055F6C78D6}" dt="2023-08-19T12:00:03.503" v="105"/>
          <ac:picMkLst>
            <pc:docMk/>
            <pc:sldMk cId="2842270178" sldId="5189"/>
            <ac:picMk id="14" creationId="{E0C16351-4EFC-18CD-349F-43B8EA5BE925}"/>
          </ac:picMkLst>
        </pc:picChg>
        <pc:picChg chg="mod">
          <ac:chgData name="Bao, Zhenshan (ELS-BEI)" userId="9bdb608a-3277-4f05-9ecf-89e85378c996" providerId="ADAL" clId="{026171DC-D785-4C96-848D-B6055F6C78D6}" dt="2023-08-19T10:40:08.611" v="17" actId="1076"/>
          <ac:picMkLst>
            <pc:docMk/>
            <pc:sldMk cId="2842270178" sldId="5189"/>
            <ac:picMk id="15" creationId="{6E7C95F7-03DA-7EF7-3D88-8032C57BEC5C}"/>
          </ac:picMkLst>
        </pc:picChg>
        <pc:picChg chg="add mod">
          <ac:chgData name="Bao, Zhenshan (ELS-BEI)" userId="9bdb608a-3277-4f05-9ecf-89e85378c996" providerId="ADAL" clId="{026171DC-D785-4C96-848D-B6055F6C78D6}" dt="2023-08-19T12:00:03.503" v="105"/>
          <ac:picMkLst>
            <pc:docMk/>
            <pc:sldMk cId="2842270178" sldId="5189"/>
            <ac:picMk id="19" creationId="{3EA54A8B-1D7E-FDEB-06A5-2D5F18586192}"/>
          </ac:picMkLst>
        </pc:picChg>
        <pc:picChg chg="add del mod ord">
          <ac:chgData name="Bao, Zhenshan (ELS-BEI)" userId="9bdb608a-3277-4f05-9ecf-89e85378c996" providerId="ADAL" clId="{026171DC-D785-4C96-848D-B6055F6C78D6}" dt="2023-08-20T09:53:36.268" v="164"/>
          <ac:picMkLst>
            <pc:docMk/>
            <pc:sldMk cId="2842270178" sldId="5189"/>
            <ac:picMk id="20" creationId="{1BDD224C-135F-EF66-FD36-92EB14FF4B4C}"/>
          </ac:picMkLst>
        </pc:picChg>
        <pc:picChg chg="add del mod">
          <ac:chgData name="Bao, Zhenshan (ELS-BEI)" userId="9bdb608a-3277-4f05-9ecf-89e85378c996" providerId="ADAL" clId="{026171DC-D785-4C96-848D-B6055F6C78D6}" dt="2023-08-20T10:06:22.034" v="177"/>
          <ac:picMkLst>
            <pc:docMk/>
            <pc:sldMk cId="2842270178" sldId="5189"/>
            <ac:picMk id="21" creationId="{1A6C680F-03D6-DAD3-6921-2812C2848055}"/>
          </ac:picMkLst>
        </pc:picChg>
        <pc:picChg chg="del">
          <ac:chgData name="Bao, Zhenshan (ELS-BEI)" userId="9bdb608a-3277-4f05-9ecf-89e85378c996" providerId="ADAL" clId="{026171DC-D785-4C96-848D-B6055F6C78D6}" dt="2023-08-19T10:40:02.395" v="15" actId="478"/>
          <ac:picMkLst>
            <pc:docMk/>
            <pc:sldMk cId="2842270178" sldId="5189"/>
            <ac:picMk id="24" creationId="{310260F5-C312-66F4-A26A-2B61678F7283}"/>
          </ac:picMkLst>
        </pc:picChg>
        <pc:picChg chg="add del mod ord">
          <ac:chgData name="Bao, Zhenshan (ELS-BEI)" userId="9bdb608a-3277-4f05-9ecf-89e85378c996" providerId="ADAL" clId="{026171DC-D785-4C96-848D-B6055F6C78D6}" dt="2023-08-20T10:13:13.189" v="178"/>
          <ac:picMkLst>
            <pc:docMk/>
            <pc:sldMk cId="2842270178" sldId="5189"/>
            <ac:picMk id="27" creationId="{0C7FFBD1-33AA-AB66-A406-3CDEDCACCBDE}"/>
          </ac:picMkLst>
        </pc:picChg>
        <pc:picChg chg="add mod">
          <ac:chgData name="Bao, Zhenshan (ELS-BEI)" userId="9bdb608a-3277-4f05-9ecf-89e85378c996" providerId="ADAL" clId="{026171DC-D785-4C96-848D-B6055F6C78D6}" dt="2023-08-20T10:13:13.189" v="178"/>
          <ac:picMkLst>
            <pc:docMk/>
            <pc:sldMk cId="2842270178" sldId="5189"/>
            <ac:picMk id="28" creationId="{E9A2BA83-DA14-6871-5E75-4E571A960AE6}"/>
          </ac:picMkLst>
        </pc:picChg>
        <pc:picChg chg="mod">
          <ac:chgData name="Bao, Zhenshan (ELS-BEI)" userId="9bdb608a-3277-4f05-9ecf-89e85378c996" providerId="ADAL" clId="{026171DC-D785-4C96-848D-B6055F6C78D6}" dt="2023-08-19T10:40:08.611" v="17" actId="1076"/>
          <ac:picMkLst>
            <pc:docMk/>
            <pc:sldMk cId="2842270178" sldId="5189"/>
            <ac:picMk id="1026" creationId="{8DFB5F0A-A8BE-7684-205E-8AB95F6DC2C8}"/>
          </ac:picMkLst>
        </pc:picChg>
      </pc:sldChg>
      <pc:sldChg chg="addSp delSp modSp mod modTransition delAnim modAnim">
        <pc:chgData name="Bao, Zhenshan (ELS-BEI)" userId="9bdb608a-3277-4f05-9ecf-89e85378c996" providerId="ADAL" clId="{026171DC-D785-4C96-848D-B6055F6C78D6}" dt="2023-08-20T10:13:13.189" v="178"/>
        <pc:sldMkLst>
          <pc:docMk/>
          <pc:sldMk cId="675000231" sldId="5190"/>
        </pc:sldMkLst>
        <pc:picChg chg="del mod">
          <ac:chgData name="Bao, Zhenshan (ELS-BEI)" userId="9bdb608a-3277-4f05-9ecf-89e85378c996" providerId="ADAL" clId="{026171DC-D785-4C96-848D-B6055F6C78D6}" dt="2023-08-19T10:39:33.179" v="10" actId="478"/>
          <ac:picMkLst>
            <pc:docMk/>
            <pc:sldMk cId="675000231" sldId="5190"/>
            <ac:picMk id="17" creationId="{28DB7E0D-9B8F-CE1E-3BFB-6B92660EB805}"/>
          </ac:picMkLst>
        </pc:picChg>
        <pc:picChg chg="del">
          <ac:chgData name="Bao, Zhenshan (ELS-BEI)" userId="9bdb608a-3277-4f05-9ecf-89e85378c996" providerId="ADAL" clId="{026171DC-D785-4C96-848D-B6055F6C78D6}" dt="2023-08-20T09:12:27.015" v="110" actId="478"/>
          <ac:picMkLst>
            <pc:docMk/>
            <pc:sldMk cId="675000231" sldId="5190"/>
            <ac:picMk id="17" creationId="{F9D85BC8-C397-AA82-17FA-C504508ED359}"/>
          </ac:picMkLst>
        </pc:picChg>
        <pc:picChg chg="add del mod">
          <ac:chgData name="Bao, Zhenshan (ELS-BEI)" userId="9bdb608a-3277-4f05-9ecf-89e85378c996" providerId="ADAL" clId="{026171DC-D785-4C96-848D-B6055F6C78D6}" dt="2023-08-19T11:20:02.742" v="42"/>
          <ac:picMkLst>
            <pc:docMk/>
            <pc:sldMk cId="675000231" sldId="5190"/>
            <ac:picMk id="1034" creationId="{19D70362-4D4B-ACF6-D2F3-F55AF87193F2}"/>
          </ac:picMkLst>
        </pc:picChg>
        <pc:picChg chg="add del mod">
          <ac:chgData name="Bao, Zhenshan (ELS-BEI)" userId="9bdb608a-3277-4f05-9ecf-89e85378c996" providerId="ADAL" clId="{026171DC-D785-4C96-848D-B6055F6C78D6}" dt="2023-08-19T11:23:01.965" v="55"/>
          <ac:picMkLst>
            <pc:docMk/>
            <pc:sldMk cId="675000231" sldId="5190"/>
            <ac:picMk id="2073" creationId="{0FDEE751-A47B-577E-5E0B-3CE23252EAE6}"/>
          </ac:picMkLst>
        </pc:picChg>
        <pc:picChg chg="add del mod">
          <ac:chgData name="Bao, Zhenshan (ELS-BEI)" userId="9bdb608a-3277-4f05-9ecf-89e85378c996" providerId="ADAL" clId="{026171DC-D785-4C96-848D-B6055F6C78D6}" dt="2023-08-20T09:40:07.086" v="152"/>
          <ac:picMkLst>
            <pc:docMk/>
            <pc:sldMk cId="675000231" sldId="5190"/>
            <ac:picMk id="2073" creationId="{433FD829-9C7D-212C-AD9C-C265EF22977C}"/>
          </ac:picMkLst>
        </pc:picChg>
        <pc:picChg chg="add del mod ord">
          <ac:chgData name="Bao, Zhenshan (ELS-BEI)" userId="9bdb608a-3277-4f05-9ecf-89e85378c996" providerId="ADAL" clId="{026171DC-D785-4C96-848D-B6055F6C78D6}" dt="2023-08-19T11:50:35.985" v="91"/>
          <ac:picMkLst>
            <pc:docMk/>
            <pc:sldMk cId="675000231" sldId="5190"/>
            <ac:picMk id="2075" creationId="{211B971E-3F80-8FA3-A308-C7D6224E6613}"/>
          </ac:picMkLst>
        </pc:picChg>
        <pc:picChg chg="add del mod">
          <ac:chgData name="Bao, Zhenshan (ELS-BEI)" userId="9bdb608a-3277-4f05-9ecf-89e85378c996" providerId="ADAL" clId="{026171DC-D785-4C96-848D-B6055F6C78D6}" dt="2023-08-19T11:55:08.440" v="104"/>
          <ac:picMkLst>
            <pc:docMk/>
            <pc:sldMk cId="675000231" sldId="5190"/>
            <ac:picMk id="2076" creationId="{0AD5B8BE-F221-E04E-5C65-032C5DD11C36}"/>
          </ac:picMkLst>
        </pc:picChg>
        <pc:picChg chg="add del mod ord">
          <ac:chgData name="Bao, Zhenshan (ELS-BEI)" userId="9bdb608a-3277-4f05-9ecf-89e85378c996" providerId="ADAL" clId="{026171DC-D785-4C96-848D-B6055F6C78D6}" dt="2023-08-19T12:00:03.503" v="105"/>
          <ac:picMkLst>
            <pc:docMk/>
            <pc:sldMk cId="675000231" sldId="5190"/>
            <ac:picMk id="2078" creationId="{883EA9BC-6F46-DD5D-BA0E-9257D231D39E}"/>
          </ac:picMkLst>
        </pc:picChg>
        <pc:picChg chg="add del mod ord">
          <ac:chgData name="Bao, Zhenshan (ELS-BEI)" userId="9bdb608a-3277-4f05-9ecf-89e85378c996" providerId="ADAL" clId="{026171DC-D785-4C96-848D-B6055F6C78D6}" dt="2023-08-20T09:45:00.939" v="153"/>
          <ac:picMkLst>
            <pc:docMk/>
            <pc:sldMk cId="675000231" sldId="5190"/>
            <ac:picMk id="2078" creationId="{F0A67C8A-A1DD-32FF-DA0B-F040E174E5CB}"/>
          </ac:picMkLst>
        </pc:picChg>
        <pc:picChg chg="add del mod">
          <ac:chgData name="Bao, Zhenshan (ELS-BEI)" userId="9bdb608a-3277-4f05-9ecf-89e85378c996" providerId="ADAL" clId="{026171DC-D785-4C96-848D-B6055F6C78D6}" dt="2023-08-20T09:45:59.768" v="163"/>
          <ac:picMkLst>
            <pc:docMk/>
            <pc:sldMk cId="675000231" sldId="5190"/>
            <ac:picMk id="2079" creationId="{222E8B17-719C-DBDC-8581-106592F6D92C}"/>
          </ac:picMkLst>
        </pc:picChg>
        <pc:picChg chg="add mod">
          <ac:chgData name="Bao, Zhenshan (ELS-BEI)" userId="9bdb608a-3277-4f05-9ecf-89e85378c996" providerId="ADAL" clId="{026171DC-D785-4C96-848D-B6055F6C78D6}" dt="2023-08-19T12:00:03.503" v="105"/>
          <ac:picMkLst>
            <pc:docMk/>
            <pc:sldMk cId="675000231" sldId="5190"/>
            <ac:picMk id="2079" creationId="{2E121C6D-592F-B312-B003-F7476E63811F}"/>
          </ac:picMkLst>
        </pc:picChg>
        <pc:picChg chg="add del mod ord">
          <ac:chgData name="Bao, Zhenshan (ELS-BEI)" userId="9bdb608a-3277-4f05-9ecf-89e85378c996" providerId="ADAL" clId="{026171DC-D785-4C96-848D-B6055F6C78D6}" dt="2023-08-20T09:53:36.268" v="164"/>
          <ac:picMkLst>
            <pc:docMk/>
            <pc:sldMk cId="675000231" sldId="5190"/>
            <ac:picMk id="2081" creationId="{59CDF690-F654-07BB-FEF5-145C8D05AEEE}"/>
          </ac:picMkLst>
        </pc:picChg>
        <pc:picChg chg="add del mod">
          <ac:chgData name="Bao, Zhenshan (ELS-BEI)" userId="9bdb608a-3277-4f05-9ecf-89e85378c996" providerId="ADAL" clId="{026171DC-D785-4C96-848D-B6055F6C78D6}" dt="2023-08-20T10:06:22.034" v="177"/>
          <ac:picMkLst>
            <pc:docMk/>
            <pc:sldMk cId="675000231" sldId="5190"/>
            <ac:picMk id="2082" creationId="{71CE5D95-66F1-6085-A392-11457201F1CB}"/>
          </ac:picMkLst>
        </pc:picChg>
        <pc:picChg chg="add del mod ord">
          <ac:chgData name="Bao, Zhenshan (ELS-BEI)" userId="9bdb608a-3277-4f05-9ecf-89e85378c996" providerId="ADAL" clId="{026171DC-D785-4C96-848D-B6055F6C78D6}" dt="2023-08-20T10:13:13.189" v="178"/>
          <ac:picMkLst>
            <pc:docMk/>
            <pc:sldMk cId="675000231" sldId="5190"/>
            <ac:picMk id="2085" creationId="{E4B729CA-1FD3-BB59-D4C0-E989D351642B}"/>
          </ac:picMkLst>
        </pc:picChg>
        <pc:picChg chg="add mod">
          <ac:chgData name="Bao, Zhenshan (ELS-BEI)" userId="9bdb608a-3277-4f05-9ecf-89e85378c996" providerId="ADAL" clId="{026171DC-D785-4C96-848D-B6055F6C78D6}" dt="2023-08-20T10:13:13.189" v="178"/>
          <ac:picMkLst>
            <pc:docMk/>
            <pc:sldMk cId="675000231" sldId="5190"/>
            <ac:picMk id="2086" creationId="{6702CE70-A8A5-79F8-8068-B16DE212CAF4}"/>
          </ac:picMkLst>
        </pc:picChg>
      </pc:sldChg>
      <pc:sldChg chg="addSp delSp modSp mod modTransition delAnim modAnim">
        <pc:chgData name="Bao, Zhenshan (ELS-BEI)" userId="9bdb608a-3277-4f05-9ecf-89e85378c996" providerId="ADAL" clId="{026171DC-D785-4C96-848D-B6055F6C78D6}" dt="2023-08-20T10:13:13.189" v="178"/>
        <pc:sldMkLst>
          <pc:docMk/>
          <pc:sldMk cId="644972037" sldId="5191"/>
        </pc:sldMkLst>
        <pc:picChg chg="del">
          <ac:chgData name="Bao, Zhenshan (ELS-BEI)" userId="9bdb608a-3277-4f05-9ecf-89e85378c996" providerId="ADAL" clId="{026171DC-D785-4C96-848D-B6055F6C78D6}" dt="2023-08-20T09:12:30.553" v="111" actId="478"/>
          <ac:picMkLst>
            <pc:docMk/>
            <pc:sldMk cId="644972037" sldId="5191"/>
            <ac:picMk id="7" creationId="{2BE36E02-AC74-87BE-2586-6CAF149A0616}"/>
          </ac:picMkLst>
        </pc:picChg>
        <pc:picChg chg="add del mod">
          <ac:chgData name="Bao, Zhenshan (ELS-BEI)" userId="9bdb608a-3277-4f05-9ecf-89e85378c996" providerId="ADAL" clId="{026171DC-D785-4C96-848D-B6055F6C78D6}" dt="2023-08-19T11:20:02.742" v="42"/>
          <ac:picMkLst>
            <pc:docMk/>
            <pc:sldMk cId="644972037" sldId="5191"/>
            <ac:picMk id="7" creationId="{61150B0D-64DE-1D9C-5EA8-67E6D8EBBA1F}"/>
          </ac:picMkLst>
        </pc:picChg>
        <pc:picChg chg="add del mod">
          <ac:chgData name="Bao, Zhenshan (ELS-BEI)" userId="9bdb608a-3277-4f05-9ecf-89e85378c996" providerId="ADAL" clId="{026171DC-D785-4C96-848D-B6055F6C78D6}" dt="2023-08-19T11:23:01.965" v="55"/>
          <ac:picMkLst>
            <pc:docMk/>
            <pc:sldMk cId="644972037" sldId="5191"/>
            <ac:picMk id="8" creationId="{E3C26F2E-AA8E-4ED0-4739-DB668DCAEEE4}"/>
          </ac:picMkLst>
        </pc:picChg>
        <pc:picChg chg="add del mod">
          <ac:chgData name="Bao, Zhenshan (ELS-BEI)" userId="9bdb608a-3277-4f05-9ecf-89e85378c996" providerId="ADAL" clId="{026171DC-D785-4C96-848D-B6055F6C78D6}" dt="2023-08-20T09:40:07.086" v="152"/>
          <ac:picMkLst>
            <pc:docMk/>
            <pc:sldMk cId="644972037" sldId="5191"/>
            <ac:picMk id="9" creationId="{785458FE-7F5F-3FBE-D96C-8430707A453E}"/>
          </ac:picMkLst>
        </pc:picChg>
        <pc:picChg chg="add del mod ord">
          <ac:chgData name="Bao, Zhenshan (ELS-BEI)" userId="9bdb608a-3277-4f05-9ecf-89e85378c996" providerId="ADAL" clId="{026171DC-D785-4C96-848D-B6055F6C78D6}" dt="2023-08-19T11:50:35.985" v="91"/>
          <ac:picMkLst>
            <pc:docMk/>
            <pc:sldMk cId="644972037" sldId="5191"/>
            <ac:picMk id="31" creationId="{6583D27F-8265-7BA6-5F97-A55777F90C62}"/>
          </ac:picMkLst>
        </pc:picChg>
        <pc:picChg chg="add del mod">
          <ac:chgData name="Bao, Zhenshan (ELS-BEI)" userId="9bdb608a-3277-4f05-9ecf-89e85378c996" providerId="ADAL" clId="{026171DC-D785-4C96-848D-B6055F6C78D6}" dt="2023-08-19T11:55:08.440" v="104"/>
          <ac:picMkLst>
            <pc:docMk/>
            <pc:sldMk cId="644972037" sldId="5191"/>
            <ac:picMk id="32" creationId="{ACAD84ED-FBC5-4232-6D06-2B32F1E6EC04}"/>
          </ac:picMkLst>
        </pc:picChg>
        <pc:picChg chg="add del mod ord">
          <ac:chgData name="Bao, Zhenshan (ELS-BEI)" userId="9bdb608a-3277-4f05-9ecf-89e85378c996" providerId="ADAL" clId="{026171DC-D785-4C96-848D-B6055F6C78D6}" dt="2023-08-20T09:45:00.939" v="153"/>
          <ac:picMkLst>
            <pc:docMk/>
            <pc:sldMk cId="644972037" sldId="5191"/>
            <ac:picMk id="33" creationId="{E5F0C128-AC9D-6173-7AE9-A3F85F2027B0}"/>
          </ac:picMkLst>
        </pc:picChg>
        <pc:picChg chg="add del mod ord">
          <ac:chgData name="Bao, Zhenshan (ELS-BEI)" userId="9bdb608a-3277-4f05-9ecf-89e85378c996" providerId="ADAL" clId="{026171DC-D785-4C96-848D-B6055F6C78D6}" dt="2023-08-19T12:00:03.503" v="105"/>
          <ac:picMkLst>
            <pc:docMk/>
            <pc:sldMk cId="644972037" sldId="5191"/>
            <ac:picMk id="48" creationId="{493381FE-7E54-72C1-4E0B-892B1978A646}"/>
          </ac:picMkLst>
        </pc:picChg>
        <pc:picChg chg="add del mod">
          <ac:chgData name="Bao, Zhenshan (ELS-BEI)" userId="9bdb608a-3277-4f05-9ecf-89e85378c996" providerId="ADAL" clId="{026171DC-D785-4C96-848D-B6055F6C78D6}" dt="2023-08-20T09:45:59.768" v="163"/>
          <ac:picMkLst>
            <pc:docMk/>
            <pc:sldMk cId="644972037" sldId="5191"/>
            <ac:picMk id="48" creationId="{4F51C873-2397-1A8A-4DCF-AEE4ECB8A444}"/>
          </ac:picMkLst>
        </pc:picChg>
        <pc:picChg chg="add mod">
          <ac:chgData name="Bao, Zhenshan (ELS-BEI)" userId="9bdb608a-3277-4f05-9ecf-89e85378c996" providerId="ADAL" clId="{026171DC-D785-4C96-848D-B6055F6C78D6}" dt="2023-08-19T12:00:03.503" v="105"/>
          <ac:picMkLst>
            <pc:docMk/>
            <pc:sldMk cId="644972037" sldId="5191"/>
            <ac:picMk id="49" creationId="{6F6001C6-0E30-FB6B-CABC-81884BFD6988}"/>
          </ac:picMkLst>
        </pc:picChg>
        <pc:picChg chg="add del mod ord">
          <ac:chgData name="Bao, Zhenshan (ELS-BEI)" userId="9bdb608a-3277-4f05-9ecf-89e85378c996" providerId="ADAL" clId="{026171DC-D785-4C96-848D-B6055F6C78D6}" dt="2023-08-20T09:53:36.268" v="164"/>
          <ac:picMkLst>
            <pc:docMk/>
            <pc:sldMk cId="644972037" sldId="5191"/>
            <ac:picMk id="51" creationId="{0898332D-8EAF-E50E-F511-B9E831F5B504}"/>
          </ac:picMkLst>
        </pc:picChg>
        <pc:picChg chg="add del mod">
          <ac:chgData name="Bao, Zhenshan (ELS-BEI)" userId="9bdb608a-3277-4f05-9ecf-89e85378c996" providerId="ADAL" clId="{026171DC-D785-4C96-848D-B6055F6C78D6}" dt="2023-08-20T10:06:22.034" v="177"/>
          <ac:picMkLst>
            <pc:docMk/>
            <pc:sldMk cId="644972037" sldId="5191"/>
            <ac:picMk id="52" creationId="{45E41033-FACA-8C6D-5AA5-90838C7FACC3}"/>
          </ac:picMkLst>
        </pc:picChg>
        <pc:picChg chg="add del mod ord">
          <ac:chgData name="Bao, Zhenshan (ELS-BEI)" userId="9bdb608a-3277-4f05-9ecf-89e85378c996" providerId="ADAL" clId="{026171DC-D785-4C96-848D-B6055F6C78D6}" dt="2023-08-20T10:13:13.189" v="178"/>
          <ac:picMkLst>
            <pc:docMk/>
            <pc:sldMk cId="644972037" sldId="5191"/>
            <ac:picMk id="54" creationId="{A40EBAC6-918C-7835-8C8C-2ED752BE094C}"/>
          </ac:picMkLst>
        </pc:picChg>
        <pc:picChg chg="add mod">
          <ac:chgData name="Bao, Zhenshan (ELS-BEI)" userId="9bdb608a-3277-4f05-9ecf-89e85378c996" providerId="ADAL" clId="{026171DC-D785-4C96-848D-B6055F6C78D6}" dt="2023-08-20T10:13:13.189" v="178"/>
          <ac:picMkLst>
            <pc:docMk/>
            <pc:sldMk cId="644972037" sldId="5191"/>
            <ac:picMk id="55" creationId="{A6158CF9-DAA4-E951-56ED-BE0FA6C7C524}"/>
          </ac:picMkLst>
        </pc:picChg>
        <pc:picChg chg="del">
          <ac:chgData name="Bao, Zhenshan (ELS-BEI)" userId="9bdb608a-3277-4f05-9ecf-89e85378c996" providerId="ADAL" clId="{026171DC-D785-4C96-848D-B6055F6C78D6}" dt="2023-08-19T10:39:39.211" v="11" actId="478"/>
          <ac:picMkLst>
            <pc:docMk/>
            <pc:sldMk cId="644972037" sldId="5191"/>
            <ac:picMk id="57" creationId="{E130D8E8-9046-01F5-2A83-C062B7B797F0}"/>
          </ac:picMkLst>
        </pc:picChg>
      </pc:sldChg>
      <pc:sldChg chg="addSp delSp modSp mod modTransition delAnim modAnim">
        <pc:chgData name="Bao, Zhenshan (ELS-BEI)" userId="9bdb608a-3277-4f05-9ecf-89e85378c996" providerId="ADAL" clId="{026171DC-D785-4C96-848D-B6055F6C78D6}" dt="2023-08-20T10:13:13.189" v="178"/>
        <pc:sldMkLst>
          <pc:docMk/>
          <pc:sldMk cId="3399939753" sldId="5193"/>
        </pc:sldMkLst>
        <pc:picChg chg="add del mod">
          <ac:chgData name="Bao, Zhenshan (ELS-BEI)" userId="9bdb608a-3277-4f05-9ecf-89e85378c996" providerId="ADAL" clId="{026171DC-D785-4C96-848D-B6055F6C78D6}" dt="2023-08-19T11:20:02.742" v="42"/>
          <ac:picMkLst>
            <pc:docMk/>
            <pc:sldMk cId="3399939753" sldId="5193"/>
            <ac:picMk id="2" creationId="{878E33CF-CECE-4E07-9FE0-274610F46BC8}"/>
          </ac:picMkLst>
        </pc:picChg>
        <pc:picChg chg="add del mod">
          <ac:chgData name="Bao, Zhenshan (ELS-BEI)" userId="9bdb608a-3277-4f05-9ecf-89e85378c996" providerId="ADAL" clId="{026171DC-D785-4C96-848D-B6055F6C78D6}" dt="2023-08-19T11:23:01.965" v="55"/>
          <ac:picMkLst>
            <pc:docMk/>
            <pc:sldMk cId="3399939753" sldId="5193"/>
            <ac:picMk id="3" creationId="{5E3C3EEA-A023-EC97-8B99-B77D504FD968}"/>
          </ac:picMkLst>
        </pc:picChg>
        <pc:picChg chg="add del mod">
          <ac:chgData name="Bao, Zhenshan (ELS-BEI)" userId="9bdb608a-3277-4f05-9ecf-89e85378c996" providerId="ADAL" clId="{026171DC-D785-4C96-848D-B6055F6C78D6}" dt="2023-08-20T09:40:07.086" v="152"/>
          <ac:picMkLst>
            <pc:docMk/>
            <pc:sldMk cId="3399939753" sldId="5193"/>
            <ac:picMk id="3" creationId="{7ADB7B3D-CBB2-59FE-9FA0-444A6B08DF1C}"/>
          </ac:picMkLst>
        </pc:picChg>
        <pc:picChg chg="add del mod ord">
          <ac:chgData name="Bao, Zhenshan (ELS-BEI)" userId="9bdb608a-3277-4f05-9ecf-89e85378c996" providerId="ADAL" clId="{026171DC-D785-4C96-848D-B6055F6C78D6}" dt="2023-08-19T11:50:35.985" v="91"/>
          <ac:picMkLst>
            <pc:docMk/>
            <pc:sldMk cId="3399939753" sldId="5193"/>
            <ac:picMk id="5" creationId="{D48E1DF8-FC8F-A185-EE28-3FECC335A4BB}"/>
          </ac:picMkLst>
        </pc:picChg>
        <pc:picChg chg="add del mod">
          <ac:chgData name="Bao, Zhenshan (ELS-BEI)" userId="9bdb608a-3277-4f05-9ecf-89e85378c996" providerId="ADAL" clId="{026171DC-D785-4C96-848D-B6055F6C78D6}" dt="2023-08-19T11:55:08.440" v="104"/>
          <ac:picMkLst>
            <pc:docMk/>
            <pc:sldMk cId="3399939753" sldId="5193"/>
            <ac:picMk id="6" creationId="{2FF5E1C1-7AB7-F6F9-C069-DC03E97957EA}"/>
          </ac:picMkLst>
        </pc:picChg>
        <pc:picChg chg="add del mod ord">
          <ac:chgData name="Bao, Zhenshan (ELS-BEI)" userId="9bdb608a-3277-4f05-9ecf-89e85378c996" providerId="ADAL" clId="{026171DC-D785-4C96-848D-B6055F6C78D6}" dt="2023-08-20T09:53:36.268" v="164"/>
          <ac:picMkLst>
            <pc:docMk/>
            <pc:sldMk cId="3399939753" sldId="5193"/>
            <ac:picMk id="6" creationId="{B5B69F97-4706-6A61-365C-1D96EB5899A1}"/>
          </ac:picMkLst>
        </pc:picChg>
        <pc:picChg chg="add del mod">
          <ac:chgData name="Bao, Zhenshan (ELS-BEI)" userId="9bdb608a-3277-4f05-9ecf-89e85378c996" providerId="ADAL" clId="{026171DC-D785-4C96-848D-B6055F6C78D6}" dt="2023-08-20T10:06:22.034" v="177"/>
          <ac:picMkLst>
            <pc:docMk/>
            <pc:sldMk cId="3399939753" sldId="5193"/>
            <ac:picMk id="7" creationId="{2B93C07E-F37C-91AA-D70C-12FB13A301F1}"/>
          </ac:picMkLst>
        </pc:picChg>
        <pc:picChg chg="add mod ord">
          <ac:chgData name="Bao, Zhenshan (ELS-BEI)" userId="9bdb608a-3277-4f05-9ecf-89e85378c996" providerId="ADAL" clId="{026171DC-D785-4C96-848D-B6055F6C78D6}" dt="2023-08-19T11:55:08.401" v="101" actId="34307"/>
          <ac:picMkLst>
            <pc:docMk/>
            <pc:sldMk cId="3399939753" sldId="5193"/>
            <ac:picMk id="8" creationId="{8FF67276-A975-FA9A-127E-52A9FF832CC4}"/>
          </ac:picMkLst>
        </pc:picChg>
        <pc:picChg chg="add del mod ord">
          <ac:chgData name="Bao, Zhenshan (ELS-BEI)" userId="9bdb608a-3277-4f05-9ecf-89e85378c996" providerId="ADAL" clId="{026171DC-D785-4C96-848D-B6055F6C78D6}" dt="2023-08-20T10:13:13.189" v="178"/>
          <ac:picMkLst>
            <pc:docMk/>
            <pc:sldMk cId="3399939753" sldId="5193"/>
            <ac:picMk id="9" creationId="{673D4693-35E1-E0F7-184E-8E2F4CEDAD19}"/>
          </ac:picMkLst>
        </pc:picChg>
        <pc:picChg chg="add mod">
          <ac:chgData name="Bao, Zhenshan (ELS-BEI)" userId="9bdb608a-3277-4f05-9ecf-89e85378c996" providerId="ADAL" clId="{026171DC-D785-4C96-848D-B6055F6C78D6}" dt="2023-08-20T10:13:13.189" v="178"/>
          <ac:picMkLst>
            <pc:docMk/>
            <pc:sldMk cId="3399939753" sldId="5193"/>
            <ac:picMk id="10" creationId="{3D52F5A5-7ABB-4474-2F87-0C6155AE7C1A}"/>
          </ac:picMkLst>
        </pc:picChg>
        <pc:picChg chg="del">
          <ac:chgData name="Bao, Zhenshan (ELS-BEI)" userId="9bdb608a-3277-4f05-9ecf-89e85378c996" providerId="ADAL" clId="{026171DC-D785-4C96-848D-B6055F6C78D6}" dt="2023-08-19T10:39:43.354" v="12" actId="478"/>
          <ac:picMkLst>
            <pc:docMk/>
            <pc:sldMk cId="3399939753" sldId="5193"/>
            <ac:picMk id="1047" creationId="{984B81BA-1A7B-03DA-35DC-0076667DCE21}"/>
          </ac:picMkLst>
        </pc:picChg>
      </pc:sldChg>
      <pc:sldChg chg="addSp delSp modSp mod modTransition delAnim modAnim">
        <pc:chgData name="Bao, Zhenshan (ELS-BEI)" userId="9bdb608a-3277-4f05-9ecf-89e85378c996" providerId="ADAL" clId="{026171DC-D785-4C96-848D-B6055F6C78D6}" dt="2023-08-20T10:13:13.189" v="178"/>
        <pc:sldMkLst>
          <pc:docMk/>
          <pc:sldMk cId="1167993712" sldId="5196"/>
        </pc:sldMkLst>
        <pc:picChg chg="add del mod">
          <ac:chgData name="Bao, Zhenshan (ELS-BEI)" userId="9bdb608a-3277-4f05-9ecf-89e85378c996" providerId="ADAL" clId="{026171DC-D785-4C96-848D-B6055F6C78D6}" dt="2023-08-19T11:03:57.217" v="30"/>
          <ac:picMkLst>
            <pc:docMk/>
            <pc:sldMk cId="1167993712" sldId="5196"/>
            <ac:picMk id="16" creationId="{3AF753E6-21A1-F17B-AACB-D5E6C203B745}"/>
          </ac:picMkLst>
        </pc:picChg>
        <pc:picChg chg="add del mod">
          <ac:chgData name="Bao, Zhenshan (ELS-BEI)" userId="9bdb608a-3277-4f05-9ecf-89e85378c996" providerId="ADAL" clId="{026171DC-D785-4C96-848D-B6055F6C78D6}" dt="2023-08-20T09:17:08.557" v="119"/>
          <ac:picMkLst>
            <pc:docMk/>
            <pc:sldMk cId="1167993712" sldId="5196"/>
            <ac:picMk id="17" creationId="{3EF45733-6F00-7EA2-95CE-4392FCF243D9}"/>
          </ac:picMkLst>
        </pc:picChg>
        <pc:picChg chg="add del mod">
          <ac:chgData name="Bao, Zhenshan (ELS-BEI)" userId="9bdb608a-3277-4f05-9ecf-89e85378c996" providerId="ADAL" clId="{026171DC-D785-4C96-848D-B6055F6C78D6}" dt="2023-08-19T11:10:57.907" v="38"/>
          <ac:picMkLst>
            <pc:docMk/>
            <pc:sldMk cId="1167993712" sldId="5196"/>
            <ac:picMk id="17" creationId="{D0B0883A-F135-9EC3-1C33-E2B99CB7DCCF}"/>
          </ac:picMkLst>
        </pc:picChg>
        <pc:picChg chg="add del mod ord">
          <ac:chgData name="Bao, Zhenshan (ELS-BEI)" userId="9bdb608a-3277-4f05-9ecf-89e85378c996" providerId="ADAL" clId="{026171DC-D785-4C96-848D-B6055F6C78D6}" dt="2023-08-20T09:22:54.124" v="130"/>
          <ac:picMkLst>
            <pc:docMk/>
            <pc:sldMk cId="1167993712" sldId="5196"/>
            <ac:picMk id="19" creationId="{0E175374-510B-A3E9-1DA2-3FCB3616FC90}"/>
          </ac:picMkLst>
        </pc:picChg>
        <pc:picChg chg="add del mod ord">
          <ac:chgData name="Bao, Zhenshan (ELS-BEI)" userId="9bdb608a-3277-4f05-9ecf-89e85378c996" providerId="ADAL" clId="{026171DC-D785-4C96-848D-B6055F6C78D6}" dt="2023-08-19T11:20:02.742" v="42"/>
          <ac:picMkLst>
            <pc:docMk/>
            <pc:sldMk cId="1167993712" sldId="5196"/>
            <ac:picMk id="20" creationId="{20DE6E27-D923-BBE9-9395-1E923A6B3BDD}"/>
          </ac:picMkLst>
        </pc:picChg>
        <pc:picChg chg="add del mod">
          <ac:chgData name="Bao, Zhenshan (ELS-BEI)" userId="9bdb608a-3277-4f05-9ecf-89e85378c996" providerId="ADAL" clId="{026171DC-D785-4C96-848D-B6055F6C78D6}" dt="2023-08-20T09:26:18.758" v="138"/>
          <ac:picMkLst>
            <pc:docMk/>
            <pc:sldMk cId="1167993712" sldId="5196"/>
            <ac:picMk id="20" creationId="{7DCE0E13-14FE-84CF-23D1-588A8F075688}"/>
          </ac:picMkLst>
        </pc:picChg>
        <pc:picChg chg="add del mod">
          <ac:chgData name="Bao, Zhenshan (ELS-BEI)" userId="9bdb608a-3277-4f05-9ecf-89e85378c996" providerId="ADAL" clId="{026171DC-D785-4C96-848D-B6055F6C78D6}" dt="2023-08-19T11:23:01.965" v="55"/>
          <ac:picMkLst>
            <pc:docMk/>
            <pc:sldMk cId="1167993712" sldId="5196"/>
            <ac:picMk id="21" creationId="{9A55BA50-509C-8D8D-A02A-EBC94F4F2008}"/>
          </ac:picMkLst>
        </pc:picChg>
        <pc:picChg chg="add del mod ord">
          <ac:chgData name="Bao, Zhenshan (ELS-BEI)" userId="9bdb608a-3277-4f05-9ecf-89e85378c996" providerId="ADAL" clId="{026171DC-D785-4C96-848D-B6055F6C78D6}" dt="2023-08-20T09:33:16.067" v="139"/>
          <ac:picMkLst>
            <pc:docMk/>
            <pc:sldMk cId="1167993712" sldId="5196"/>
            <ac:picMk id="25" creationId="{8396E025-10F2-3482-E297-A6ED1D3CA98E}"/>
          </ac:picMkLst>
        </pc:picChg>
        <pc:picChg chg="add del mod ord">
          <ac:chgData name="Bao, Zhenshan (ELS-BEI)" userId="9bdb608a-3277-4f05-9ecf-89e85378c996" providerId="ADAL" clId="{026171DC-D785-4C96-848D-B6055F6C78D6}" dt="2023-08-19T11:25:44.356" v="56"/>
          <ac:picMkLst>
            <pc:docMk/>
            <pc:sldMk cId="1167993712" sldId="5196"/>
            <ac:picMk id="25" creationId="{D19EB7F5-8A2A-09E8-B957-B5F14A497760}"/>
          </ac:picMkLst>
        </pc:picChg>
        <pc:picChg chg="add del mod">
          <ac:chgData name="Bao, Zhenshan (ELS-BEI)" userId="9bdb608a-3277-4f05-9ecf-89e85378c996" providerId="ADAL" clId="{026171DC-D785-4C96-848D-B6055F6C78D6}" dt="2023-08-19T11:27:47.466" v="62"/>
          <ac:picMkLst>
            <pc:docMk/>
            <pc:sldMk cId="1167993712" sldId="5196"/>
            <ac:picMk id="26" creationId="{778D59BA-35A3-357A-9337-CF55856C1734}"/>
          </ac:picMkLst>
        </pc:picChg>
        <pc:picChg chg="add del mod">
          <ac:chgData name="Bao, Zhenshan (ELS-BEI)" userId="9bdb608a-3277-4f05-9ecf-89e85378c996" providerId="ADAL" clId="{026171DC-D785-4C96-848D-B6055F6C78D6}" dt="2023-08-20T09:40:07.086" v="152"/>
          <ac:picMkLst>
            <pc:docMk/>
            <pc:sldMk cId="1167993712" sldId="5196"/>
            <ac:picMk id="26" creationId="{E8A9F674-5A26-5565-7703-B51429CA9236}"/>
          </ac:picMkLst>
        </pc:picChg>
        <pc:picChg chg="add del mod ord">
          <ac:chgData name="Bao, Zhenshan (ELS-BEI)" userId="9bdb608a-3277-4f05-9ecf-89e85378c996" providerId="ADAL" clId="{026171DC-D785-4C96-848D-B6055F6C78D6}" dt="2023-08-19T11:33:21.049" v="73"/>
          <ac:picMkLst>
            <pc:docMk/>
            <pc:sldMk cId="1167993712" sldId="5196"/>
            <ac:picMk id="28" creationId="{0EDB9D3D-8FB3-2988-8243-7D10B82238F9}"/>
          </ac:picMkLst>
        </pc:picChg>
        <pc:picChg chg="add del mod">
          <ac:chgData name="Bao, Zhenshan (ELS-BEI)" userId="9bdb608a-3277-4f05-9ecf-89e85378c996" providerId="ADAL" clId="{026171DC-D785-4C96-848D-B6055F6C78D6}" dt="2023-08-19T11:35:45.636" v="78"/>
          <ac:picMkLst>
            <pc:docMk/>
            <pc:sldMk cId="1167993712" sldId="5196"/>
            <ac:picMk id="29" creationId="{C5CDECFF-8204-2A05-FDAC-00D9C58E0C56}"/>
          </ac:picMkLst>
        </pc:picChg>
        <pc:picChg chg="add del mod ord">
          <ac:chgData name="Bao, Zhenshan (ELS-BEI)" userId="9bdb608a-3277-4f05-9ecf-89e85378c996" providerId="ADAL" clId="{026171DC-D785-4C96-848D-B6055F6C78D6}" dt="2023-08-20T09:45:00.939" v="153"/>
          <ac:picMkLst>
            <pc:docMk/>
            <pc:sldMk cId="1167993712" sldId="5196"/>
            <ac:picMk id="30" creationId="{9F03912B-6A98-C5C3-44F6-665C031D96F8}"/>
          </ac:picMkLst>
        </pc:picChg>
        <pc:picChg chg="add del mod">
          <ac:chgData name="Bao, Zhenshan (ELS-BEI)" userId="9bdb608a-3277-4f05-9ecf-89e85378c996" providerId="ADAL" clId="{026171DC-D785-4C96-848D-B6055F6C78D6}" dt="2023-08-20T09:45:59.768" v="163"/>
          <ac:picMkLst>
            <pc:docMk/>
            <pc:sldMk cId="1167993712" sldId="5196"/>
            <ac:picMk id="31" creationId="{45FC7573-C9B2-FD6E-723E-F5990409C139}"/>
          </ac:picMkLst>
        </pc:picChg>
        <pc:picChg chg="add del mod ord">
          <ac:chgData name="Bao, Zhenshan (ELS-BEI)" userId="9bdb608a-3277-4f05-9ecf-89e85378c996" providerId="ADAL" clId="{026171DC-D785-4C96-848D-B6055F6C78D6}" dt="2023-08-19T11:38:49.983" v="79"/>
          <ac:picMkLst>
            <pc:docMk/>
            <pc:sldMk cId="1167993712" sldId="5196"/>
            <ac:picMk id="31" creationId="{C71829A8-59BE-052C-02B9-CF97F219E2A2}"/>
          </ac:picMkLst>
        </pc:picChg>
        <pc:picChg chg="add del mod">
          <ac:chgData name="Bao, Zhenshan (ELS-BEI)" userId="9bdb608a-3277-4f05-9ecf-89e85378c996" providerId="ADAL" clId="{026171DC-D785-4C96-848D-B6055F6C78D6}" dt="2023-08-19T11:42:21.565" v="86"/>
          <ac:picMkLst>
            <pc:docMk/>
            <pc:sldMk cId="1167993712" sldId="5196"/>
            <ac:picMk id="32" creationId="{FA6E5C26-5DA6-1A55-5F3C-AF834D8094CC}"/>
          </ac:picMkLst>
        </pc:picChg>
        <pc:picChg chg="add del mod ord">
          <ac:chgData name="Bao, Zhenshan (ELS-BEI)" userId="9bdb608a-3277-4f05-9ecf-89e85378c996" providerId="ADAL" clId="{026171DC-D785-4C96-848D-B6055F6C78D6}" dt="2023-08-20T09:53:36.268" v="164"/>
          <ac:picMkLst>
            <pc:docMk/>
            <pc:sldMk cId="1167993712" sldId="5196"/>
            <ac:picMk id="33" creationId="{862C82BA-E860-3D7B-0622-76C82C264485}"/>
          </ac:picMkLst>
        </pc:picChg>
        <pc:picChg chg="add del mod">
          <ac:chgData name="Bao, Zhenshan (ELS-BEI)" userId="9bdb608a-3277-4f05-9ecf-89e85378c996" providerId="ADAL" clId="{026171DC-D785-4C96-848D-B6055F6C78D6}" dt="2023-08-20T10:06:22.034" v="177"/>
          <ac:picMkLst>
            <pc:docMk/>
            <pc:sldMk cId="1167993712" sldId="5196"/>
            <ac:picMk id="34" creationId="{EDC852D0-32DA-5FBB-0EEC-597C3D901588}"/>
          </ac:picMkLst>
        </pc:picChg>
        <pc:picChg chg="add del mod ord">
          <ac:chgData name="Bao, Zhenshan (ELS-BEI)" userId="9bdb608a-3277-4f05-9ecf-89e85378c996" providerId="ADAL" clId="{026171DC-D785-4C96-848D-B6055F6C78D6}" dt="2023-08-19T11:50:35.985" v="91"/>
          <ac:picMkLst>
            <pc:docMk/>
            <pc:sldMk cId="1167993712" sldId="5196"/>
            <ac:picMk id="35" creationId="{F7D9702C-DE62-5543-4250-88364CA6EC5C}"/>
          </ac:picMkLst>
        </pc:picChg>
        <pc:picChg chg="add del mod">
          <ac:chgData name="Bao, Zhenshan (ELS-BEI)" userId="9bdb608a-3277-4f05-9ecf-89e85378c996" providerId="ADAL" clId="{026171DC-D785-4C96-848D-B6055F6C78D6}" dt="2023-08-19T11:55:08.440" v="104"/>
          <ac:picMkLst>
            <pc:docMk/>
            <pc:sldMk cId="1167993712" sldId="5196"/>
            <ac:picMk id="36" creationId="{0869748C-4803-4E1A-4739-D3EBE0D463AD}"/>
          </ac:picMkLst>
        </pc:picChg>
        <pc:picChg chg="add del mod ord">
          <ac:chgData name="Bao, Zhenshan (ELS-BEI)" userId="9bdb608a-3277-4f05-9ecf-89e85378c996" providerId="ADAL" clId="{026171DC-D785-4C96-848D-B6055F6C78D6}" dt="2023-08-20T10:13:13.189" v="178"/>
          <ac:picMkLst>
            <pc:docMk/>
            <pc:sldMk cId="1167993712" sldId="5196"/>
            <ac:picMk id="40" creationId="{788C7225-9A9E-A3C9-EF2C-B4F4693B8EDB}"/>
          </ac:picMkLst>
        </pc:picChg>
        <pc:picChg chg="add mod">
          <ac:chgData name="Bao, Zhenshan (ELS-BEI)" userId="9bdb608a-3277-4f05-9ecf-89e85378c996" providerId="ADAL" clId="{026171DC-D785-4C96-848D-B6055F6C78D6}" dt="2023-08-20T10:13:13.189" v="178"/>
          <ac:picMkLst>
            <pc:docMk/>
            <pc:sldMk cId="1167993712" sldId="5196"/>
            <ac:picMk id="63" creationId="{A4FE013B-8BE1-E9CA-392F-D913C9FAEDC7}"/>
          </ac:picMkLst>
        </pc:picChg>
        <pc:picChg chg="add del mod ord">
          <ac:chgData name="Bao, Zhenshan (ELS-BEI)" userId="9bdb608a-3277-4f05-9ecf-89e85378c996" providerId="ADAL" clId="{026171DC-D785-4C96-848D-B6055F6C78D6}" dt="2023-08-19T12:00:03.503" v="105"/>
          <ac:picMkLst>
            <pc:docMk/>
            <pc:sldMk cId="1167993712" sldId="5196"/>
            <ac:picMk id="71" creationId="{660966EE-812B-596D-B8A8-EEB0E518BD5C}"/>
          </ac:picMkLst>
        </pc:picChg>
        <pc:picChg chg="add mod">
          <ac:chgData name="Bao, Zhenshan (ELS-BEI)" userId="9bdb608a-3277-4f05-9ecf-89e85378c996" providerId="ADAL" clId="{026171DC-D785-4C96-848D-B6055F6C78D6}" dt="2023-08-19T12:00:03.503" v="105"/>
          <ac:picMkLst>
            <pc:docMk/>
            <pc:sldMk cId="1167993712" sldId="5196"/>
            <ac:picMk id="72" creationId="{C2B81613-47D7-71BD-0FF3-F5A415060953}"/>
          </ac:picMkLst>
        </pc:picChg>
        <pc:picChg chg="del mod">
          <ac:chgData name="Bao, Zhenshan (ELS-BEI)" userId="9bdb608a-3277-4f05-9ecf-89e85378c996" providerId="ADAL" clId="{026171DC-D785-4C96-848D-B6055F6C78D6}" dt="2023-08-19T10:39:07.107" v="4" actId="478"/>
          <ac:picMkLst>
            <pc:docMk/>
            <pc:sldMk cId="1167993712" sldId="5196"/>
            <ac:picMk id="81" creationId="{8B35387D-4E36-5F26-465B-48FB090F79C8}"/>
          </ac:picMkLst>
        </pc:picChg>
      </pc:sldChg>
      <pc:sldChg chg="addSp delSp modSp mod modTransition delAnim modAnim">
        <pc:chgData name="Bao, Zhenshan (ELS-BEI)" userId="9bdb608a-3277-4f05-9ecf-89e85378c996" providerId="ADAL" clId="{026171DC-D785-4C96-848D-B6055F6C78D6}" dt="2023-08-20T10:13:13.189" v="178"/>
        <pc:sldMkLst>
          <pc:docMk/>
          <pc:sldMk cId="1488846101" sldId="5199"/>
        </pc:sldMkLst>
        <pc:picChg chg="add del mod">
          <ac:chgData name="Bao, Zhenshan (ELS-BEI)" userId="9bdb608a-3277-4f05-9ecf-89e85378c996" providerId="ADAL" clId="{026171DC-D785-4C96-848D-B6055F6C78D6}" dt="2023-08-19T11:20:02.742" v="42"/>
          <ac:picMkLst>
            <pc:docMk/>
            <pc:sldMk cId="1488846101" sldId="5199"/>
            <ac:picMk id="4" creationId="{DB7E0179-33D5-79B2-728A-69A7B3AEE77A}"/>
          </ac:picMkLst>
        </pc:picChg>
        <pc:picChg chg="del">
          <ac:chgData name="Bao, Zhenshan (ELS-BEI)" userId="9bdb608a-3277-4f05-9ecf-89e85378c996" providerId="ADAL" clId="{026171DC-D785-4C96-848D-B6055F6C78D6}" dt="2023-08-20T09:12:16.554" v="107" actId="478"/>
          <ac:picMkLst>
            <pc:docMk/>
            <pc:sldMk cId="1488846101" sldId="5199"/>
            <ac:picMk id="4" creationId="{FA266610-3288-254D-0626-615962108E09}"/>
          </ac:picMkLst>
        </pc:picChg>
        <pc:picChg chg="add del mod">
          <ac:chgData name="Bao, Zhenshan (ELS-BEI)" userId="9bdb608a-3277-4f05-9ecf-89e85378c996" providerId="ADAL" clId="{026171DC-D785-4C96-848D-B6055F6C78D6}" dt="2023-08-19T11:23:01.965" v="55"/>
          <ac:picMkLst>
            <pc:docMk/>
            <pc:sldMk cId="1488846101" sldId="5199"/>
            <ac:picMk id="5" creationId="{79C78CCA-FFF0-AA6D-947B-7EAB48F02797}"/>
          </ac:picMkLst>
        </pc:picChg>
        <pc:picChg chg="add del mod">
          <ac:chgData name="Bao, Zhenshan (ELS-BEI)" userId="9bdb608a-3277-4f05-9ecf-89e85378c996" providerId="ADAL" clId="{026171DC-D785-4C96-848D-B6055F6C78D6}" dt="2023-08-20T09:26:18.758" v="138"/>
          <ac:picMkLst>
            <pc:docMk/>
            <pc:sldMk cId="1488846101" sldId="5199"/>
            <ac:picMk id="7" creationId="{618D0D2F-CCC2-6A59-9895-1EE23968878D}"/>
          </ac:picMkLst>
        </pc:picChg>
        <pc:picChg chg="add del mod ord">
          <ac:chgData name="Bao, Zhenshan (ELS-BEI)" userId="9bdb608a-3277-4f05-9ecf-89e85378c996" providerId="ADAL" clId="{026171DC-D785-4C96-848D-B6055F6C78D6}" dt="2023-08-19T11:25:44.356" v="56"/>
          <ac:picMkLst>
            <pc:docMk/>
            <pc:sldMk cId="1488846101" sldId="5199"/>
            <ac:picMk id="32" creationId="{C0E1A9AF-B927-7A1B-7019-66789207BDE1}"/>
          </ac:picMkLst>
        </pc:picChg>
        <pc:picChg chg="add del mod ord">
          <ac:chgData name="Bao, Zhenshan (ELS-BEI)" userId="9bdb608a-3277-4f05-9ecf-89e85378c996" providerId="ADAL" clId="{026171DC-D785-4C96-848D-B6055F6C78D6}" dt="2023-08-20T09:33:16.067" v="139"/>
          <ac:picMkLst>
            <pc:docMk/>
            <pc:sldMk cId="1488846101" sldId="5199"/>
            <ac:picMk id="33" creationId="{605D09C9-8A16-CA35-7982-F7C4AC0F0EA2}"/>
          </ac:picMkLst>
        </pc:picChg>
        <pc:picChg chg="add del mod">
          <ac:chgData name="Bao, Zhenshan (ELS-BEI)" userId="9bdb608a-3277-4f05-9ecf-89e85378c996" providerId="ADAL" clId="{026171DC-D785-4C96-848D-B6055F6C78D6}" dt="2023-08-19T11:27:47.466" v="62"/>
          <ac:picMkLst>
            <pc:docMk/>
            <pc:sldMk cId="1488846101" sldId="5199"/>
            <ac:picMk id="33" creationId="{D3BB9C92-AACE-B808-1B90-B9ECE50C1A9C}"/>
          </ac:picMkLst>
        </pc:picChg>
        <pc:picChg chg="add del mod">
          <ac:chgData name="Bao, Zhenshan (ELS-BEI)" userId="9bdb608a-3277-4f05-9ecf-89e85378c996" providerId="ADAL" clId="{026171DC-D785-4C96-848D-B6055F6C78D6}" dt="2023-08-20T09:40:07.086" v="152"/>
          <ac:picMkLst>
            <pc:docMk/>
            <pc:sldMk cId="1488846101" sldId="5199"/>
            <ac:picMk id="34" creationId="{FAD40B0A-9B1E-7D85-978A-3E9A3AE9B071}"/>
          </ac:picMkLst>
        </pc:picChg>
        <pc:picChg chg="add del mod ord">
          <ac:chgData name="Bao, Zhenshan (ELS-BEI)" userId="9bdb608a-3277-4f05-9ecf-89e85378c996" providerId="ADAL" clId="{026171DC-D785-4C96-848D-B6055F6C78D6}" dt="2023-08-19T11:38:49.983" v="79"/>
          <ac:picMkLst>
            <pc:docMk/>
            <pc:sldMk cId="1488846101" sldId="5199"/>
            <ac:picMk id="36" creationId="{3948ED67-4BB3-EE0F-8C2F-39F4132D1A5E}"/>
          </ac:picMkLst>
        </pc:picChg>
        <pc:picChg chg="add del mod">
          <ac:chgData name="Bao, Zhenshan (ELS-BEI)" userId="9bdb608a-3277-4f05-9ecf-89e85378c996" providerId="ADAL" clId="{026171DC-D785-4C96-848D-B6055F6C78D6}" dt="2023-08-19T11:42:21.565" v="86"/>
          <ac:picMkLst>
            <pc:docMk/>
            <pc:sldMk cId="1488846101" sldId="5199"/>
            <ac:picMk id="37" creationId="{F1BE48B7-A28E-312B-875D-C5C208FEB592}"/>
          </ac:picMkLst>
        </pc:picChg>
        <pc:picChg chg="add del mod ord">
          <ac:chgData name="Bao, Zhenshan (ELS-BEI)" userId="9bdb608a-3277-4f05-9ecf-89e85378c996" providerId="ADAL" clId="{026171DC-D785-4C96-848D-B6055F6C78D6}" dt="2023-08-20T09:45:00.939" v="153"/>
          <ac:picMkLst>
            <pc:docMk/>
            <pc:sldMk cId="1488846101" sldId="5199"/>
            <ac:picMk id="38" creationId="{B45B07EC-860F-82EE-CF45-3E5E48DE4781}"/>
          </ac:picMkLst>
        </pc:picChg>
        <pc:picChg chg="add del mod">
          <ac:chgData name="Bao, Zhenshan (ELS-BEI)" userId="9bdb608a-3277-4f05-9ecf-89e85378c996" providerId="ADAL" clId="{026171DC-D785-4C96-848D-B6055F6C78D6}" dt="2023-08-20T09:45:59.768" v="163"/>
          <ac:picMkLst>
            <pc:docMk/>
            <pc:sldMk cId="1488846101" sldId="5199"/>
            <ac:picMk id="39" creationId="{620ADE89-91E4-65FF-43D7-250E636E48D1}"/>
          </ac:picMkLst>
        </pc:picChg>
        <pc:picChg chg="add del mod ord">
          <ac:chgData name="Bao, Zhenshan (ELS-BEI)" userId="9bdb608a-3277-4f05-9ecf-89e85378c996" providerId="ADAL" clId="{026171DC-D785-4C96-848D-B6055F6C78D6}" dt="2023-08-19T11:50:35.985" v="91"/>
          <ac:picMkLst>
            <pc:docMk/>
            <pc:sldMk cId="1488846101" sldId="5199"/>
            <ac:picMk id="39" creationId="{6B35AEA9-0E9A-5753-7969-CCBDE31D60AE}"/>
          </ac:picMkLst>
        </pc:picChg>
        <pc:picChg chg="add del mod">
          <ac:chgData name="Bao, Zhenshan (ELS-BEI)" userId="9bdb608a-3277-4f05-9ecf-89e85378c996" providerId="ADAL" clId="{026171DC-D785-4C96-848D-B6055F6C78D6}" dt="2023-08-19T11:55:08.440" v="104"/>
          <ac:picMkLst>
            <pc:docMk/>
            <pc:sldMk cId="1488846101" sldId="5199"/>
            <ac:picMk id="40" creationId="{5296B0A9-D66E-5689-6E85-475112644452}"/>
          </ac:picMkLst>
        </pc:picChg>
        <pc:picChg chg="add del mod ord">
          <ac:chgData name="Bao, Zhenshan (ELS-BEI)" userId="9bdb608a-3277-4f05-9ecf-89e85378c996" providerId="ADAL" clId="{026171DC-D785-4C96-848D-B6055F6C78D6}" dt="2023-08-20T09:53:36.268" v="164"/>
          <ac:picMkLst>
            <pc:docMk/>
            <pc:sldMk cId="1488846101" sldId="5199"/>
            <ac:picMk id="41" creationId="{D68D5ECE-7EFA-668D-B742-765669A8E54C}"/>
          </ac:picMkLst>
        </pc:picChg>
        <pc:picChg chg="add del mod">
          <ac:chgData name="Bao, Zhenshan (ELS-BEI)" userId="9bdb608a-3277-4f05-9ecf-89e85378c996" providerId="ADAL" clId="{026171DC-D785-4C96-848D-B6055F6C78D6}" dt="2023-08-20T10:06:22.034" v="177"/>
          <ac:picMkLst>
            <pc:docMk/>
            <pc:sldMk cId="1488846101" sldId="5199"/>
            <ac:picMk id="42" creationId="{A6E5BA1F-B8F0-A64E-3998-419E3B95E20E}"/>
          </ac:picMkLst>
        </pc:picChg>
        <pc:picChg chg="add del mod ord">
          <ac:chgData name="Bao, Zhenshan (ELS-BEI)" userId="9bdb608a-3277-4f05-9ecf-89e85378c996" providerId="ADAL" clId="{026171DC-D785-4C96-848D-B6055F6C78D6}" dt="2023-08-19T12:00:03.503" v="105"/>
          <ac:picMkLst>
            <pc:docMk/>
            <pc:sldMk cId="1488846101" sldId="5199"/>
            <ac:picMk id="43" creationId="{E72C4FE9-911D-981A-ACA5-0712947D6C9E}"/>
          </ac:picMkLst>
        </pc:picChg>
        <pc:picChg chg="add mod">
          <ac:chgData name="Bao, Zhenshan (ELS-BEI)" userId="9bdb608a-3277-4f05-9ecf-89e85378c996" providerId="ADAL" clId="{026171DC-D785-4C96-848D-B6055F6C78D6}" dt="2023-08-19T12:00:03.503" v="105"/>
          <ac:picMkLst>
            <pc:docMk/>
            <pc:sldMk cId="1488846101" sldId="5199"/>
            <ac:picMk id="44" creationId="{1F3748D0-BE0C-EEB1-9840-FB4E5A757817}"/>
          </ac:picMkLst>
        </pc:picChg>
        <pc:picChg chg="add del mod ord">
          <ac:chgData name="Bao, Zhenshan (ELS-BEI)" userId="9bdb608a-3277-4f05-9ecf-89e85378c996" providerId="ADAL" clId="{026171DC-D785-4C96-848D-B6055F6C78D6}" dt="2023-08-20T10:13:13.189" v="178"/>
          <ac:picMkLst>
            <pc:docMk/>
            <pc:sldMk cId="1488846101" sldId="5199"/>
            <ac:picMk id="46" creationId="{1CA6C51D-E560-4DE0-C4DD-00E760CCFD6B}"/>
          </ac:picMkLst>
        </pc:picChg>
        <pc:picChg chg="del">
          <ac:chgData name="Bao, Zhenshan (ELS-BEI)" userId="9bdb608a-3277-4f05-9ecf-89e85378c996" providerId="ADAL" clId="{026171DC-D785-4C96-848D-B6055F6C78D6}" dt="2023-08-19T10:39:15.101" v="6" actId="478"/>
          <ac:picMkLst>
            <pc:docMk/>
            <pc:sldMk cId="1488846101" sldId="5199"/>
            <ac:picMk id="46" creationId="{3AA19814-5C6F-84CA-2157-D1BDFBDB15E8}"/>
          </ac:picMkLst>
        </pc:picChg>
        <pc:picChg chg="add mod">
          <ac:chgData name="Bao, Zhenshan (ELS-BEI)" userId="9bdb608a-3277-4f05-9ecf-89e85378c996" providerId="ADAL" clId="{026171DC-D785-4C96-848D-B6055F6C78D6}" dt="2023-08-20T10:13:13.189" v="178"/>
          <ac:picMkLst>
            <pc:docMk/>
            <pc:sldMk cId="1488846101" sldId="5199"/>
            <ac:picMk id="47" creationId="{79A18BF3-14BC-11B1-479E-6EC64549D3BB}"/>
          </ac:picMkLst>
        </pc:picChg>
      </pc:sldChg>
    </pc:docChg>
  </pc:docChgLst>
  <pc:docChgLst>
    <pc:chgData name="Zeng, Tracy (ELS-BEI)" userId="454a5c0e-4518-45c6-96f8-9d3f328845a6" providerId="ADAL" clId="{A9812353-E96C-43AE-A8A0-4A3A78967631}"/>
    <pc:docChg chg="undo redo custSel addSld delSld modSld sldOrd modMainMaster">
      <pc:chgData name="Zeng, Tracy (ELS-BEI)" userId="454a5c0e-4518-45c6-96f8-9d3f328845a6" providerId="ADAL" clId="{A9812353-E96C-43AE-A8A0-4A3A78967631}" dt="2023-08-15T03:47:14.930" v="1273"/>
      <pc:docMkLst>
        <pc:docMk/>
      </pc:docMkLst>
      <pc:sldChg chg="del">
        <pc:chgData name="Zeng, Tracy (ELS-BEI)" userId="454a5c0e-4518-45c6-96f8-9d3f328845a6" providerId="ADAL" clId="{A9812353-E96C-43AE-A8A0-4A3A78967631}" dt="2023-08-10T16:40:54.641" v="146" actId="47"/>
        <pc:sldMkLst>
          <pc:docMk/>
          <pc:sldMk cId="2593281972" sldId="257"/>
        </pc:sldMkLst>
      </pc:sldChg>
      <pc:sldChg chg="del">
        <pc:chgData name="Zeng, Tracy (ELS-BEI)" userId="454a5c0e-4518-45c6-96f8-9d3f328845a6" providerId="ADAL" clId="{A9812353-E96C-43AE-A8A0-4A3A78967631}" dt="2023-08-10T16:40:56.908" v="147" actId="47"/>
        <pc:sldMkLst>
          <pc:docMk/>
          <pc:sldMk cId="3563262418" sldId="258"/>
        </pc:sldMkLst>
      </pc:sldChg>
      <pc:sldChg chg="del">
        <pc:chgData name="Zeng, Tracy (ELS-BEI)" userId="454a5c0e-4518-45c6-96f8-9d3f328845a6" providerId="ADAL" clId="{A9812353-E96C-43AE-A8A0-4A3A78967631}" dt="2023-08-10T16:40:59.476" v="148" actId="47"/>
        <pc:sldMkLst>
          <pc:docMk/>
          <pc:sldMk cId="483121764" sldId="259"/>
        </pc:sldMkLst>
      </pc:sldChg>
      <pc:sldChg chg="del">
        <pc:chgData name="Zeng, Tracy (ELS-BEI)" userId="454a5c0e-4518-45c6-96f8-9d3f328845a6" providerId="ADAL" clId="{A9812353-E96C-43AE-A8A0-4A3A78967631}" dt="2023-08-10T16:41:05.741" v="154" actId="47"/>
        <pc:sldMkLst>
          <pc:docMk/>
          <pc:sldMk cId="2756318764" sldId="260"/>
        </pc:sldMkLst>
      </pc:sldChg>
      <pc:sldChg chg="del">
        <pc:chgData name="Zeng, Tracy (ELS-BEI)" userId="454a5c0e-4518-45c6-96f8-9d3f328845a6" providerId="ADAL" clId="{A9812353-E96C-43AE-A8A0-4A3A78967631}" dt="2023-08-10T16:41:00.680" v="149" actId="47"/>
        <pc:sldMkLst>
          <pc:docMk/>
          <pc:sldMk cId="3676274325" sldId="261"/>
        </pc:sldMkLst>
      </pc:sldChg>
      <pc:sldChg chg="del">
        <pc:chgData name="Zeng, Tracy (ELS-BEI)" userId="454a5c0e-4518-45c6-96f8-9d3f328845a6" providerId="ADAL" clId="{A9812353-E96C-43AE-A8A0-4A3A78967631}" dt="2023-08-10T16:41:01.571" v="150" actId="47"/>
        <pc:sldMkLst>
          <pc:docMk/>
          <pc:sldMk cId="558138686" sldId="262"/>
        </pc:sldMkLst>
      </pc:sldChg>
      <pc:sldChg chg="del">
        <pc:chgData name="Zeng, Tracy (ELS-BEI)" userId="454a5c0e-4518-45c6-96f8-9d3f328845a6" providerId="ADAL" clId="{A9812353-E96C-43AE-A8A0-4A3A78967631}" dt="2023-08-10T16:41:02.633" v="151" actId="47"/>
        <pc:sldMkLst>
          <pc:docMk/>
          <pc:sldMk cId="2653428376" sldId="263"/>
        </pc:sldMkLst>
      </pc:sldChg>
      <pc:sldChg chg="del">
        <pc:chgData name="Zeng, Tracy (ELS-BEI)" userId="454a5c0e-4518-45c6-96f8-9d3f328845a6" providerId="ADAL" clId="{A9812353-E96C-43AE-A8A0-4A3A78967631}" dt="2023-08-10T16:41:03.887" v="152" actId="47"/>
        <pc:sldMkLst>
          <pc:docMk/>
          <pc:sldMk cId="2422780798" sldId="264"/>
        </pc:sldMkLst>
      </pc:sldChg>
      <pc:sldChg chg="del">
        <pc:chgData name="Zeng, Tracy (ELS-BEI)" userId="454a5c0e-4518-45c6-96f8-9d3f328845a6" providerId="ADAL" clId="{A9812353-E96C-43AE-A8A0-4A3A78967631}" dt="2023-08-10T16:41:04.805" v="153" actId="47"/>
        <pc:sldMkLst>
          <pc:docMk/>
          <pc:sldMk cId="20692422" sldId="265"/>
        </pc:sldMkLst>
      </pc:sldChg>
      <pc:sldChg chg="addSp delSp modSp mod modAnim">
        <pc:chgData name="Zeng, Tracy (ELS-BEI)" userId="454a5c0e-4518-45c6-96f8-9d3f328845a6" providerId="ADAL" clId="{A9812353-E96C-43AE-A8A0-4A3A78967631}" dt="2023-08-15T03:34:33.441" v="1206" actId="1076"/>
        <pc:sldMkLst>
          <pc:docMk/>
          <pc:sldMk cId="637582833" sldId="5002"/>
        </pc:sldMkLst>
        <pc:spChg chg="mod">
          <ac:chgData name="Zeng, Tracy (ELS-BEI)" userId="454a5c0e-4518-45c6-96f8-9d3f328845a6" providerId="ADAL" clId="{A9812353-E96C-43AE-A8A0-4A3A78967631}" dt="2023-08-15T03:32:49.467" v="1196"/>
          <ac:spMkLst>
            <pc:docMk/>
            <pc:sldMk cId="637582833" sldId="5002"/>
            <ac:spMk id="3" creationId="{8D43E2E1-D8D0-428F-9CE1-98FD10199A0F}"/>
          </ac:spMkLst>
        </pc:spChg>
        <pc:spChg chg="mod">
          <ac:chgData name="Zeng, Tracy (ELS-BEI)" userId="454a5c0e-4518-45c6-96f8-9d3f328845a6" providerId="ADAL" clId="{A9812353-E96C-43AE-A8A0-4A3A78967631}" dt="2023-08-10T16:24:54.572" v="3" actId="207"/>
          <ac:spMkLst>
            <pc:docMk/>
            <pc:sldMk cId="637582833" sldId="5002"/>
            <ac:spMk id="7" creationId="{0E27967D-51F6-326E-CC59-7F1BD8BC2149}"/>
          </ac:spMkLst>
        </pc:spChg>
        <pc:spChg chg="mod">
          <ac:chgData name="Zeng, Tracy (ELS-BEI)" userId="454a5c0e-4518-45c6-96f8-9d3f328845a6" providerId="ADAL" clId="{A9812353-E96C-43AE-A8A0-4A3A78967631}" dt="2023-08-15T03:30:19.639" v="1192"/>
          <ac:spMkLst>
            <pc:docMk/>
            <pc:sldMk cId="637582833" sldId="5002"/>
            <ac:spMk id="9" creationId="{140E6952-F485-BCC5-7F64-0AC395E70616}"/>
          </ac:spMkLst>
        </pc:spChg>
        <pc:spChg chg="mod">
          <ac:chgData name="Zeng, Tracy (ELS-BEI)" userId="454a5c0e-4518-45c6-96f8-9d3f328845a6" providerId="ADAL" clId="{A9812353-E96C-43AE-A8A0-4A3A78967631}" dt="2023-08-15T03:30:19.639" v="1192"/>
          <ac:spMkLst>
            <pc:docMk/>
            <pc:sldMk cId="637582833" sldId="5002"/>
            <ac:spMk id="10" creationId="{89D17215-C5B3-6E27-F945-284F14B98338}"/>
          </ac:spMkLst>
        </pc:spChg>
        <pc:spChg chg="mod">
          <ac:chgData name="Zeng, Tracy (ELS-BEI)" userId="454a5c0e-4518-45c6-96f8-9d3f328845a6" providerId="ADAL" clId="{A9812353-E96C-43AE-A8A0-4A3A78967631}" dt="2023-08-15T03:30:19.639" v="1192"/>
          <ac:spMkLst>
            <pc:docMk/>
            <pc:sldMk cId="637582833" sldId="5002"/>
            <ac:spMk id="14" creationId="{4F52D7A9-E2B4-BFD0-5CAE-A219A4842F21}"/>
          </ac:spMkLst>
        </pc:spChg>
        <pc:spChg chg="mod">
          <ac:chgData name="Zeng, Tracy (ELS-BEI)" userId="454a5c0e-4518-45c6-96f8-9d3f328845a6" providerId="ADAL" clId="{A9812353-E96C-43AE-A8A0-4A3A78967631}" dt="2023-08-15T03:30:19.639" v="1192"/>
          <ac:spMkLst>
            <pc:docMk/>
            <pc:sldMk cId="637582833" sldId="5002"/>
            <ac:spMk id="15" creationId="{E8F4E899-C13A-9BFC-ED91-8FD8F39923C3}"/>
          </ac:spMkLst>
        </pc:spChg>
        <pc:spChg chg="mod">
          <ac:chgData name="Zeng, Tracy (ELS-BEI)" userId="454a5c0e-4518-45c6-96f8-9d3f328845a6" providerId="ADAL" clId="{A9812353-E96C-43AE-A8A0-4A3A78967631}" dt="2023-08-15T03:30:19.639" v="1192"/>
          <ac:spMkLst>
            <pc:docMk/>
            <pc:sldMk cId="637582833" sldId="5002"/>
            <ac:spMk id="16" creationId="{E382DC4A-14A0-7EA8-35AA-9F1E20713734}"/>
          </ac:spMkLst>
        </pc:spChg>
        <pc:spChg chg="mod">
          <ac:chgData name="Zeng, Tracy (ELS-BEI)" userId="454a5c0e-4518-45c6-96f8-9d3f328845a6" providerId="ADAL" clId="{A9812353-E96C-43AE-A8A0-4A3A78967631}" dt="2023-08-15T03:30:19.639" v="1192"/>
          <ac:spMkLst>
            <pc:docMk/>
            <pc:sldMk cId="637582833" sldId="5002"/>
            <ac:spMk id="17" creationId="{9B1BBCC1-CD97-2F5F-4DBD-9BD5D7871230}"/>
          </ac:spMkLst>
        </pc:spChg>
        <pc:spChg chg="mod">
          <ac:chgData name="Zeng, Tracy (ELS-BEI)" userId="454a5c0e-4518-45c6-96f8-9d3f328845a6" providerId="ADAL" clId="{A9812353-E96C-43AE-A8A0-4A3A78967631}" dt="2023-08-15T03:30:19.639" v="1192"/>
          <ac:spMkLst>
            <pc:docMk/>
            <pc:sldMk cId="637582833" sldId="5002"/>
            <ac:spMk id="18" creationId="{A6365AD0-444F-BEB7-602D-76163A1CBEE2}"/>
          </ac:spMkLst>
        </pc:spChg>
        <pc:spChg chg="mod">
          <ac:chgData name="Zeng, Tracy (ELS-BEI)" userId="454a5c0e-4518-45c6-96f8-9d3f328845a6" providerId="ADAL" clId="{A9812353-E96C-43AE-A8A0-4A3A78967631}" dt="2023-08-15T03:30:19.639" v="1192"/>
          <ac:spMkLst>
            <pc:docMk/>
            <pc:sldMk cId="637582833" sldId="5002"/>
            <ac:spMk id="19" creationId="{969EB59A-B43F-5963-B57C-641B87D271BB}"/>
          </ac:spMkLst>
        </pc:spChg>
        <pc:spChg chg="mod">
          <ac:chgData name="Zeng, Tracy (ELS-BEI)" userId="454a5c0e-4518-45c6-96f8-9d3f328845a6" providerId="ADAL" clId="{A9812353-E96C-43AE-A8A0-4A3A78967631}" dt="2023-08-15T03:30:19.639" v="1192"/>
          <ac:spMkLst>
            <pc:docMk/>
            <pc:sldMk cId="637582833" sldId="5002"/>
            <ac:spMk id="20" creationId="{FA52025D-287A-DE95-8784-55F5C4C88D2D}"/>
          </ac:spMkLst>
        </pc:spChg>
        <pc:spChg chg="mod">
          <ac:chgData name="Zeng, Tracy (ELS-BEI)" userId="454a5c0e-4518-45c6-96f8-9d3f328845a6" providerId="ADAL" clId="{A9812353-E96C-43AE-A8A0-4A3A78967631}" dt="2023-08-15T03:30:19.639" v="1192"/>
          <ac:spMkLst>
            <pc:docMk/>
            <pc:sldMk cId="637582833" sldId="5002"/>
            <ac:spMk id="22" creationId="{9C4354F4-49C2-666C-8998-56D453FD3D3C}"/>
          </ac:spMkLst>
        </pc:spChg>
        <pc:spChg chg="mod">
          <ac:chgData name="Zeng, Tracy (ELS-BEI)" userId="454a5c0e-4518-45c6-96f8-9d3f328845a6" providerId="ADAL" clId="{A9812353-E96C-43AE-A8A0-4A3A78967631}" dt="2023-08-15T03:30:19.639" v="1192"/>
          <ac:spMkLst>
            <pc:docMk/>
            <pc:sldMk cId="637582833" sldId="5002"/>
            <ac:spMk id="23" creationId="{7F570879-6402-173D-FC1F-F52FEB17179B}"/>
          </ac:spMkLst>
        </pc:spChg>
        <pc:spChg chg="mod">
          <ac:chgData name="Zeng, Tracy (ELS-BEI)" userId="454a5c0e-4518-45c6-96f8-9d3f328845a6" providerId="ADAL" clId="{A9812353-E96C-43AE-A8A0-4A3A78967631}" dt="2023-08-15T03:30:19.639" v="1192"/>
          <ac:spMkLst>
            <pc:docMk/>
            <pc:sldMk cId="637582833" sldId="5002"/>
            <ac:spMk id="24" creationId="{A8E43D1F-944E-F1F1-30CD-8529318B3CB9}"/>
          </ac:spMkLst>
        </pc:spChg>
        <pc:spChg chg="mod">
          <ac:chgData name="Zeng, Tracy (ELS-BEI)" userId="454a5c0e-4518-45c6-96f8-9d3f328845a6" providerId="ADAL" clId="{A9812353-E96C-43AE-A8A0-4A3A78967631}" dt="2023-08-15T03:30:19.639" v="1192"/>
          <ac:spMkLst>
            <pc:docMk/>
            <pc:sldMk cId="637582833" sldId="5002"/>
            <ac:spMk id="25" creationId="{73858184-F096-6744-EE33-665F1462222F}"/>
          </ac:spMkLst>
        </pc:spChg>
        <pc:spChg chg="mod">
          <ac:chgData name="Zeng, Tracy (ELS-BEI)" userId="454a5c0e-4518-45c6-96f8-9d3f328845a6" providerId="ADAL" clId="{A9812353-E96C-43AE-A8A0-4A3A78967631}" dt="2023-08-15T03:30:19.639" v="1192"/>
          <ac:spMkLst>
            <pc:docMk/>
            <pc:sldMk cId="637582833" sldId="5002"/>
            <ac:spMk id="26" creationId="{BFB291E3-B0DB-523F-2FF8-E0D5BD821C4A}"/>
          </ac:spMkLst>
        </pc:spChg>
        <pc:spChg chg="mod">
          <ac:chgData name="Zeng, Tracy (ELS-BEI)" userId="454a5c0e-4518-45c6-96f8-9d3f328845a6" providerId="ADAL" clId="{A9812353-E96C-43AE-A8A0-4A3A78967631}" dt="2023-08-15T03:30:19.639" v="1192"/>
          <ac:spMkLst>
            <pc:docMk/>
            <pc:sldMk cId="637582833" sldId="5002"/>
            <ac:spMk id="27" creationId="{1A833D33-3C7B-A211-8924-981FF5C8F5E3}"/>
          </ac:spMkLst>
        </pc:spChg>
        <pc:spChg chg="mod">
          <ac:chgData name="Zeng, Tracy (ELS-BEI)" userId="454a5c0e-4518-45c6-96f8-9d3f328845a6" providerId="ADAL" clId="{A9812353-E96C-43AE-A8A0-4A3A78967631}" dt="2023-08-15T03:30:19.639" v="1192"/>
          <ac:spMkLst>
            <pc:docMk/>
            <pc:sldMk cId="637582833" sldId="5002"/>
            <ac:spMk id="30" creationId="{2FA5E5AB-9D18-818F-A274-8DABA4A65C0A}"/>
          </ac:spMkLst>
        </pc:spChg>
        <pc:spChg chg="mod">
          <ac:chgData name="Zeng, Tracy (ELS-BEI)" userId="454a5c0e-4518-45c6-96f8-9d3f328845a6" providerId="ADAL" clId="{A9812353-E96C-43AE-A8A0-4A3A78967631}" dt="2023-08-15T03:30:19.639" v="1192"/>
          <ac:spMkLst>
            <pc:docMk/>
            <pc:sldMk cId="637582833" sldId="5002"/>
            <ac:spMk id="33" creationId="{A3199434-6031-D839-7279-1CD960C4FB7C}"/>
          </ac:spMkLst>
        </pc:spChg>
        <pc:spChg chg="mod">
          <ac:chgData name="Zeng, Tracy (ELS-BEI)" userId="454a5c0e-4518-45c6-96f8-9d3f328845a6" providerId="ADAL" clId="{A9812353-E96C-43AE-A8A0-4A3A78967631}" dt="2023-08-15T03:30:19.639" v="1192"/>
          <ac:spMkLst>
            <pc:docMk/>
            <pc:sldMk cId="637582833" sldId="5002"/>
            <ac:spMk id="34" creationId="{1D3CF80C-E1C0-F906-A4E8-08315EE33BDB}"/>
          </ac:spMkLst>
        </pc:spChg>
        <pc:spChg chg="mod">
          <ac:chgData name="Zeng, Tracy (ELS-BEI)" userId="454a5c0e-4518-45c6-96f8-9d3f328845a6" providerId="ADAL" clId="{A9812353-E96C-43AE-A8A0-4A3A78967631}" dt="2023-08-15T03:30:19.639" v="1192"/>
          <ac:spMkLst>
            <pc:docMk/>
            <pc:sldMk cId="637582833" sldId="5002"/>
            <ac:spMk id="36" creationId="{4813524E-F55C-A242-0D47-032FE0F37EDE}"/>
          </ac:spMkLst>
        </pc:spChg>
        <pc:spChg chg="mod">
          <ac:chgData name="Zeng, Tracy (ELS-BEI)" userId="454a5c0e-4518-45c6-96f8-9d3f328845a6" providerId="ADAL" clId="{A9812353-E96C-43AE-A8A0-4A3A78967631}" dt="2023-08-15T03:30:19.639" v="1192"/>
          <ac:spMkLst>
            <pc:docMk/>
            <pc:sldMk cId="637582833" sldId="5002"/>
            <ac:spMk id="38" creationId="{0936E051-BECD-B67C-BF51-EF228E3078D0}"/>
          </ac:spMkLst>
        </pc:spChg>
        <pc:spChg chg="mod">
          <ac:chgData name="Zeng, Tracy (ELS-BEI)" userId="454a5c0e-4518-45c6-96f8-9d3f328845a6" providerId="ADAL" clId="{A9812353-E96C-43AE-A8A0-4A3A78967631}" dt="2023-08-15T03:30:19.639" v="1192"/>
          <ac:spMkLst>
            <pc:docMk/>
            <pc:sldMk cId="637582833" sldId="5002"/>
            <ac:spMk id="39" creationId="{746ED2CD-71C3-10E1-E5AD-B7B200F23348}"/>
          </ac:spMkLst>
        </pc:spChg>
        <pc:spChg chg="mod">
          <ac:chgData name="Zeng, Tracy (ELS-BEI)" userId="454a5c0e-4518-45c6-96f8-9d3f328845a6" providerId="ADAL" clId="{A9812353-E96C-43AE-A8A0-4A3A78967631}" dt="2023-08-15T03:30:19.639" v="1192"/>
          <ac:spMkLst>
            <pc:docMk/>
            <pc:sldMk cId="637582833" sldId="5002"/>
            <ac:spMk id="40" creationId="{BE321171-443B-44A6-FC9C-EF2154333D57}"/>
          </ac:spMkLst>
        </pc:spChg>
        <pc:spChg chg="mod">
          <ac:chgData name="Zeng, Tracy (ELS-BEI)" userId="454a5c0e-4518-45c6-96f8-9d3f328845a6" providerId="ADAL" clId="{A9812353-E96C-43AE-A8A0-4A3A78967631}" dt="2023-08-15T03:30:19.639" v="1192"/>
          <ac:spMkLst>
            <pc:docMk/>
            <pc:sldMk cId="637582833" sldId="5002"/>
            <ac:spMk id="42" creationId="{02BA7E65-2EAB-E652-B75F-A1583DC19F1C}"/>
          </ac:spMkLst>
        </pc:spChg>
        <pc:spChg chg="mod">
          <ac:chgData name="Zeng, Tracy (ELS-BEI)" userId="454a5c0e-4518-45c6-96f8-9d3f328845a6" providerId="ADAL" clId="{A9812353-E96C-43AE-A8A0-4A3A78967631}" dt="2023-08-15T03:30:19.639" v="1192"/>
          <ac:spMkLst>
            <pc:docMk/>
            <pc:sldMk cId="637582833" sldId="5002"/>
            <ac:spMk id="43" creationId="{CD5DE622-EEAB-9C29-0995-826D562A19D9}"/>
          </ac:spMkLst>
        </pc:spChg>
        <pc:spChg chg="mod">
          <ac:chgData name="Zeng, Tracy (ELS-BEI)" userId="454a5c0e-4518-45c6-96f8-9d3f328845a6" providerId="ADAL" clId="{A9812353-E96C-43AE-A8A0-4A3A78967631}" dt="2023-08-15T03:30:19.639" v="1192"/>
          <ac:spMkLst>
            <pc:docMk/>
            <pc:sldMk cId="637582833" sldId="5002"/>
            <ac:spMk id="44" creationId="{BB249FB9-F6A1-5CE7-D352-0D2759EDDE9F}"/>
          </ac:spMkLst>
        </pc:spChg>
        <pc:spChg chg="mod">
          <ac:chgData name="Zeng, Tracy (ELS-BEI)" userId="454a5c0e-4518-45c6-96f8-9d3f328845a6" providerId="ADAL" clId="{A9812353-E96C-43AE-A8A0-4A3A78967631}" dt="2023-08-15T03:30:19.639" v="1192"/>
          <ac:spMkLst>
            <pc:docMk/>
            <pc:sldMk cId="637582833" sldId="5002"/>
            <ac:spMk id="45" creationId="{0DC42426-0306-D5C1-7401-E6B9A2A6A9DE}"/>
          </ac:spMkLst>
        </pc:spChg>
        <pc:spChg chg="mod">
          <ac:chgData name="Zeng, Tracy (ELS-BEI)" userId="454a5c0e-4518-45c6-96f8-9d3f328845a6" providerId="ADAL" clId="{A9812353-E96C-43AE-A8A0-4A3A78967631}" dt="2023-08-15T03:30:19.639" v="1192"/>
          <ac:spMkLst>
            <pc:docMk/>
            <pc:sldMk cId="637582833" sldId="5002"/>
            <ac:spMk id="46" creationId="{095452BD-6CAB-274B-3B88-968800775D31}"/>
          </ac:spMkLst>
        </pc:spChg>
        <pc:spChg chg="mod">
          <ac:chgData name="Zeng, Tracy (ELS-BEI)" userId="454a5c0e-4518-45c6-96f8-9d3f328845a6" providerId="ADAL" clId="{A9812353-E96C-43AE-A8A0-4A3A78967631}" dt="2023-08-15T03:30:19.639" v="1192"/>
          <ac:spMkLst>
            <pc:docMk/>
            <pc:sldMk cId="637582833" sldId="5002"/>
            <ac:spMk id="47" creationId="{6CE02577-9236-8552-F53C-E37DD8B0B3F0}"/>
          </ac:spMkLst>
        </pc:spChg>
        <pc:spChg chg="mod">
          <ac:chgData name="Zeng, Tracy (ELS-BEI)" userId="454a5c0e-4518-45c6-96f8-9d3f328845a6" providerId="ADAL" clId="{A9812353-E96C-43AE-A8A0-4A3A78967631}" dt="2023-08-15T03:30:19.639" v="1192"/>
          <ac:spMkLst>
            <pc:docMk/>
            <pc:sldMk cId="637582833" sldId="5002"/>
            <ac:spMk id="48" creationId="{3451AC23-C25A-EA82-3F51-9F08F7CEC8FE}"/>
          </ac:spMkLst>
        </pc:spChg>
        <pc:spChg chg="mod">
          <ac:chgData name="Zeng, Tracy (ELS-BEI)" userId="454a5c0e-4518-45c6-96f8-9d3f328845a6" providerId="ADAL" clId="{A9812353-E96C-43AE-A8A0-4A3A78967631}" dt="2023-08-15T03:30:19.639" v="1192"/>
          <ac:spMkLst>
            <pc:docMk/>
            <pc:sldMk cId="637582833" sldId="5002"/>
            <ac:spMk id="49" creationId="{90D1E125-653A-A0A0-861D-ACF9C1FD2BD5}"/>
          </ac:spMkLst>
        </pc:spChg>
        <pc:spChg chg="mod">
          <ac:chgData name="Zeng, Tracy (ELS-BEI)" userId="454a5c0e-4518-45c6-96f8-9d3f328845a6" providerId="ADAL" clId="{A9812353-E96C-43AE-A8A0-4A3A78967631}" dt="2023-08-15T03:30:19.639" v="1192"/>
          <ac:spMkLst>
            <pc:docMk/>
            <pc:sldMk cId="637582833" sldId="5002"/>
            <ac:spMk id="52" creationId="{69AADA55-C007-9319-CF13-25FF4F257677}"/>
          </ac:spMkLst>
        </pc:spChg>
        <pc:spChg chg="mod">
          <ac:chgData name="Zeng, Tracy (ELS-BEI)" userId="454a5c0e-4518-45c6-96f8-9d3f328845a6" providerId="ADAL" clId="{A9812353-E96C-43AE-A8A0-4A3A78967631}" dt="2023-08-15T03:30:19.639" v="1192"/>
          <ac:spMkLst>
            <pc:docMk/>
            <pc:sldMk cId="637582833" sldId="5002"/>
            <ac:spMk id="53" creationId="{BFC75963-F0B4-2714-36AF-CC24E1C3918D}"/>
          </ac:spMkLst>
        </pc:spChg>
        <pc:spChg chg="mod">
          <ac:chgData name="Zeng, Tracy (ELS-BEI)" userId="454a5c0e-4518-45c6-96f8-9d3f328845a6" providerId="ADAL" clId="{A9812353-E96C-43AE-A8A0-4A3A78967631}" dt="2023-08-15T03:30:19.639" v="1192"/>
          <ac:spMkLst>
            <pc:docMk/>
            <pc:sldMk cId="637582833" sldId="5002"/>
            <ac:spMk id="56" creationId="{6C452421-7554-8140-0203-41E43CB30029}"/>
          </ac:spMkLst>
        </pc:spChg>
        <pc:spChg chg="mod">
          <ac:chgData name="Zeng, Tracy (ELS-BEI)" userId="454a5c0e-4518-45c6-96f8-9d3f328845a6" providerId="ADAL" clId="{A9812353-E96C-43AE-A8A0-4A3A78967631}" dt="2023-08-15T03:30:19.639" v="1192"/>
          <ac:spMkLst>
            <pc:docMk/>
            <pc:sldMk cId="637582833" sldId="5002"/>
            <ac:spMk id="57" creationId="{BF4DBEF4-9F3F-AEC9-020D-8297A8493306}"/>
          </ac:spMkLst>
        </pc:spChg>
        <pc:spChg chg="mod">
          <ac:chgData name="Zeng, Tracy (ELS-BEI)" userId="454a5c0e-4518-45c6-96f8-9d3f328845a6" providerId="ADAL" clId="{A9812353-E96C-43AE-A8A0-4A3A78967631}" dt="2023-08-15T03:30:19.639" v="1192"/>
          <ac:spMkLst>
            <pc:docMk/>
            <pc:sldMk cId="637582833" sldId="5002"/>
            <ac:spMk id="58" creationId="{CF200ABD-BAD9-D0FE-715F-BB4B3A440B09}"/>
          </ac:spMkLst>
        </pc:spChg>
        <pc:spChg chg="mod">
          <ac:chgData name="Zeng, Tracy (ELS-BEI)" userId="454a5c0e-4518-45c6-96f8-9d3f328845a6" providerId="ADAL" clId="{A9812353-E96C-43AE-A8A0-4A3A78967631}" dt="2023-08-15T03:30:19.639" v="1192"/>
          <ac:spMkLst>
            <pc:docMk/>
            <pc:sldMk cId="637582833" sldId="5002"/>
            <ac:spMk id="60" creationId="{78094178-D456-9200-75D5-984E211BA5FB}"/>
          </ac:spMkLst>
        </pc:spChg>
        <pc:spChg chg="mod">
          <ac:chgData name="Zeng, Tracy (ELS-BEI)" userId="454a5c0e-4518-45c6-96f8-9d3f328845a6" providerId="ADAL" clId="{A9812353-E96C-43AE-A8A0-4A3A78967631}" dt="2023-08-15T03:30:19.639" v="1192"/>
          <ac:spMkLst>
            <pc:docMk/>
            <pc:sldMk cId="637582833" sldId="5002"/>
            <ac:spMk id="61" creationId="{B0A71C94-B503-71F5-C7E6-F3B82F43A099}"/>
          </ac:spMkLst>
        </pc:spChg>
        <pc:spChg chg="mod">
          <ac:chgData name="Zeng, Tracy (ELS-BEI)" userId="454a5c0e-4518-45c6-96f8-9d3f328845a6" providerId="ADAL" clId="{A9812353-E96C-43AE-A8A0-4A3A78967631}" dt="2023-08-15T03:30:19.639" v="1192"/>
          <ac:spMkLst>
            <pc:docMk/>
            <pc:sldMk cId="637582833" sldId="5002"/>
            <ac:spMk id="63" creationId="{D3694117-0FFA-620C-9395-C4D37785954F}"/>
          </ac:spMkLst>
        </pc:spChg>
        <pc:spChg chg="mod">
          <ac:chgData name="Zeng, Tracy (ELS-BEI)" userId="454a5c0e-4518-45c6-96f8-9d3f328845a6" providerId="ADAL" clId="{A9812353-E96C-43AE-A8A0-4A3A78967631}" dt="2023-08-15T03:30:19.639" v="1192"/>
          <ac:spMkLst>
            <pc:docMk/>
            <pc:sldMk cId="637582833" sldId="5002"/>
            <ac:spMk id="128" creationId="{326B4BDC-E65B-3178-42BB-61CE5658D459}"/>
          </ac:spMkLst>
        </pc:spChg>
        <pc:spChg chg="mod">
          <ac:chgData name="Zeng, Tracy (ELS-BEI)" userId="454a5c0e-4518-45c6-96f8-9d3f328845a6" providerId="ADAL" clId="{A9812353-E96C-43AE-A8A0-4A3A78967631}" dt="2023-08-15T03:30:19.639" v="1192"/>
          <ac:spMkLst>
            <pc:docMk/>
            <pc:sldMk cId="637582833" sldId="5002"/>
            <ac:spMk id="129" creationId="{3A3ABEBD-0C2E-9A7C-27B9-830D6D1F11E7}"/>
          </ac:spMkLst>
        </pc:spChg>
        <pc:spChg chg="mod">
          <ac:chgData name="Zeng, Tracy (ELS-BEI)" userId="454a5c0e-4518-45c6-96f8-9d3f328845a6" providerId="ADAL" clId="{A9812353-E96C-43AE-A8A0-4A3A78967631}" dt="2023-08-15T03:31:04.226" v="1194" actId="207"/>
          <ac:spMkLst>
            <pc:docMk/>
            <pc:sldMk cId="637582833" sldId="5002"/>
            <ac:spMk id="130" creationId="{E9FBBECB-C4FA-97B4-65A8-8C9E11CCB6A4}"/>
          </ac:spMkLst>
        </pc:spChg>
        <pc:spChg chg="mod">
          <ac:chgData name="Zeng, Tracy (ELS-BEI)" userId="454a5c0e-4518-45c6-96f8-9d3f328845a6" providerId="ADAL" clId="{A9812353-E96C-43AE-A8A0-4A3A78967631}" dt="2023-08-15T03:31:04.226" v="1194" actId="207"/>
          <ac:spMkLst>
            <pc:docMk/>
            <pc:sldMk cId="637582833" sldId="5002"/>
            <ac:spMk id="131" creationId="{57D5AFA1-D60E-3E21-2313-F363557C5C98}"/>
          </ac:spMkLst>
        </pc:spChg>
        <pc:spChg chg="mod">
          <ac:chgData name="Zeng, Tracy (ELS-BEI)" userId="454a5c0e-4518-45c6-96f8-9d3f328845a6" providerId="ADAL" clId="{A9812353-E96C-43AE-A8A0-4A3A78967631}" dt="2023-08-15T03:30:19.639" v="1192"/>
          <ac:spMkLst>
            <pc:docMk/>
            <pc:sldMk cId="637582833" sldId="5002"/>
            <ac:spMk id="132" creationId="{52A706DA-22BD-825E-45AD-D2C14E9A7F4C}"/>
          </ac:spMkLst>
        </pc:spChg>
        <pc:spChg chg="mod">
          <ac:chgData name="Zeng, Tracy (ELS-BEI)" userId="454a5c0e-4518-45c6-96f8-9d3f328845a6" providerId="ADAL" clId="{A9812353-E96C-43AE-A8A0-4A3A78967631}" dt="2023-08-15T03:32:56.539" v="1197"/>
          <ac:spMkLst>
            <pc:docMk/>
            <pc:sldMk cId="637582833" sldId="5002"/>
            <ac:spMk id="136" creationId="{2B18EFFD-0CC8-D4FC-03B8-E11BDCBA5504}"/>
          </ac:spMkLst>
        </pc:spChg>
        <pc:spChg chg="mod">
          <ac:chgData name="Zeng, Tracy (ELS-BEI)" userId="454a5c0e-4518-45c6-96f8-9d3f328845a6" providerId="ADAL" clId="{A9812353-E96C-43AE-A8A0-4A3A78967631}" dt="2023-08-15T03:32:56.539" v="1197"/>
          <ac:spMkLst>
            <pc:docMk/>
            <pc:sldMk cId="637582833" sldId="5002"/>
            <ac:spMk id="137" creationId="{153222BA-90B5-C198-CD96-F0FC58A14315}"/>
          </ac:spMkLst>
        </pc:spChg>
        <pc:spChg chg="mod">
          <ac:chgData name="Zeng, Tracy (ELS-BEI)" userId="454a5c0e-4518-45c6-96f8-9d3f328845a6" providerId="ADAL" clId="{A9812353-E96C-43AE-A8A0-4A3A78967631}" dt="2023-08-15T03:32:56.539" v="1197"/>
          <ac:spMkLst>
            <pc:docMk/>
            <pc:sldMk cId="637582833" sldId="5002"/>
            <ac:spMk id="141" creationId="{DDF8CF2E-459B-DA20-1A11-28662AE2B9EB}"/>
          </ac:spMkLst>
        </pc:spChg>
        <pc:spChg chg="mod">
          <ac:chgData name="Zeng, Tracy (ELS-BEI)" userId="454a5c0e-4518-45c6-96f8-9d3f328845a6" providerId="ADAL" clId="{A9812353-E96C-43AE-A8A0-4A3A78967631}" dt="2023-08-15T03:32:56.539" v="1197"/>
          <ac:spMkLst>
            <pc:docMk/>
            <pc:sldMk cId="637582833" sldId="5002"/>
            <ac:spMk id="142" creationId="{9DA6BF6A-3C30-0B06-0F12-FD79B88BA198}"/>
          </ac:spMkLst>
        </pc:spChg>
        <pc:spChg chg="mod">
          <ac:chgData name="Zeng, Tracy (ELS-BEI)" userId="454a5c0e-4518-45c6-96f8-9d3f328845a6" providerId="ADAL" clId="{A9812353-E96C-43AE-A8A0-4A3A78967631}" dt="2023-08-15T03:32:56.539" v="1197"/>
          <ac:spMkLst>
            <pc:docMk/>
            <pc:sldMk cId="637582833" sldId="5002"/>
            <ac:spMk id="143" creationId="{8B82277D-0D95-0F6B-FF6D-7E49A0D9713F}"/>
          </ac:spMkLst>
        </pc:spChg>
        <pc:spChg chg="mod">
          <ac:chgData name="Zeng, Tracy (ELS-BEI)" userId="454a5c0e-4518-45c6-96f8-9d3f328845a6" providerId="ADAL" clId="{A9812353-E96C-43AE-A8A0-4A3A78967631}" dt="2023-08-15T03:32:56.539" v="1197"/>
          <ac:spMkLst>
            <pc:docMk/>
            <pc:sldMk cId="637582833" sldId="5002"/>
            <ac:spMk id="144" creationId="{0F076351-3AF0-4341-578F-8F2162CC83CB}"/>
          </ac:spMkLst>
        </pc:spChg>
        <pc:spChg chg="mod">
          <ac:chgData name="Zeng, Tracy (ELS-BEI)" userId="454a5c0e-4518-45c6-96f8-9d3f328845a6" providerId="ADAL" clId="{A9812353-E96C-43AE-A8A0-4A3A78967631}" dt="2023-08-15T03:32:56.539" v="1197"/>
          <ac:spMkLst>
            <pc:docMk/>
            <pc:sldMk cId="637582833" sldId="5002"/>
            <ac:spMk id="145" creationId="{CEA4225A-ADBB-A2A5-0E9D-A55B48B425AB}"/>
          </ac:spMkLst>
        </pc:spChg>
        <pc:spChg chg="mod">
          <ac:chgData name="Zeng, Tracy (ELS-BEI)" userId="454a5c0e-4518-45c6-96f8-9d3f328845a6" providerId="ADAL" clId="{A9812353-E96C-43AE-A8A0-4A3A78967631}" dt="2023-08-15T03:32:56.539" v="1197"/>
          <ac:spMkLst>
            <pc:docMk/>
            <pc:sldMk cId="637582833" sldId="5002"/>
            <ac:spMk id="146" creationId="{738E074A-3B6E-F582-5DD3-062BF76F06AA}"/>
          </ac:spMkLst>
        </pc:spChg>
        <pc:spChg chg="mod">
          <ac:chgData name="Zeng, Tracy (ELS-BEI)" userId="454a5c0e-4518-45c6-96f8-9d3f328845a6" providerId="ADAL" clId="{A9812353-E96C-43AE-A8A0-4A3A78967631}" dt="2023-08-15T03:32:56.539" v="1197"/>
          <ac:spMkLst>
            <pc:docMk/>
            <pc:sldMk cId="637582833" sldId="5002"/>
            <ac:spMk id="147" creationId="{E44DEFB3-31A8-971B-E7FC-E86B262A0C77}"/>
          </ac:spMkLst>
        </pc:spChg>
        <pc:spChg chg="mod">
          <ac:chgData name="Zeng, Tracy (ELS-BEI)" userId="454a5c0e-4518-45c6-96f8-9d3f328845a6" providerId="ADAL" clId="{A9812353-E96C-43AE-A8A0-4A3A78967631}" dt="2023-08-15T03:32:56.539" v="1197"/>
          <ac:spMkLst>
            <pc:docMk/>
            <pc:sldMk cId="637582833" sldId="5002"/>
            <ac:spMk id="149" creationId="{1A61889E-24E1-F7BD-63D6-268F98DDFE3A}"/>
          </ac:spMkLst>
        </pc:spChg>
        <pc:spChg chg="mod">
          <ac:chgData name="Zeng, Tracy (ELS-BEI)" userId="454a5c0e-4518-45c6-96f8-9d3f328845a6" providerId="ADAL" clId="{A9812353-E96C-43AE-A8A0-4A3A78967631}" dt="2023-08-15T03:32:56.539" v="1197"/>
          <ac:spMkLst>
            <pc:docMk/>
            <pc:sldMk cId="637582833" sldId="5002"/>
            <ac:spMk id="150" creationId="{7FD02648-C48A-D932-C78C-A14116A588F3}"/>
          </ac:spMkLst>
        </pc:spChg>
        <pc:spChg chg="mod">
          <ac:chgData name="Zeng, Tracy (ELS-BEI)" userId="454a5c0e-4518-45c6-96f8-9d3f328845a6" providerId="ADAL" clId="{A9812353-E96C-43AE-A8A0-4A3A78967631}" dt="2023-08-15T03:32:56.539" v="1197"/>
          <ac:spMkLst>
            <pc:docMk/>
            <pc:sldMk cId="637582833" sldId="5002"/>
            <ac:spMk id="151" creationId="{EE9CEF9E-CA52-FC50-0674-B3C4A711FF10}"/>
          </ac:spMkLst>
        </pc:spChg>
        <pc:spChg chg="mod">
          <ac:chgData name="Zeng, Tracy (ELS-BEI)" userId="454a5c0e-4518-45c6-96f8-9d3f328845a6" providerId="ADAL" clId="{A9812353-E96C-43AE-A8A0-4A3A78967631}" dt="2023-08-15T03:32:56.539" v="1197"/>
          <ac:spMkLst>
            <pc:docMk/>
            <pc:sldMk cId="637582833" sldId="5002"/>
            <ac:spMk id="152" creationId="{92ADFB36-A40F-2ED4-5C0E-D7E6B9813594}"/>
          </ac:spMkLst>
        </pc:spChg>
        <pc:spChg chg="mod">
          <ac:chgData name="Zeng, Tracy (ELS-BEI)" userId="454a5c0e-4518-45c6-96f8-9d3f328845a6" providerId="ADAL" clId="{A9812353-E96C-43AE-A8A0-4A3A78967631}" dt="2023-08-15T03:32:56.539" v="1197"/>
          <ac:spMkLst>
            <pc:docMk/>
            <pc:sldMk cId="637582833" sldId="5002"/>
            <ac:spMk id="153" creationId="{5452DA53-374E-2B17-28D0-53996BD193F0}"/>
          </ac:spMkLst>
        </pc:spChg>
        <pc:spChg chg="mod">
          <ac:chgData name="Zeng, Tracy (ELS-BEI)" userId="454a5c0e-4518-45c6-96f8-9d3f328845a6" providerId="ADAL" clId="{A9812353-E96C-43AE-A8A0-4A3A78967631}" dt="2023-08-15T03:32:56.539" v="1197"/>
          <ac:spMkLst>
            <pc:docMk/>
            <pc:sldMk cId="637582833" sldId="5002"/>
            <ac:spMk id="154" creationId="{A1BC60FF-88B7-9380-6F25-66F4C106CFD5}"/>
          </ac:spMkLst>
        </pc:spChg>
        <pc:spChg chg="mod">
          <ac:chgData name="Zeng, Tracy (ELS-BEI)" userId="454a5c0e-4518-45c6-96f8-9d3f328845a6" providerId="ADAL" clId="{A9812353-E96C-43AE-A8A0-4A3A78967631}" dt="2023-08-15T03:32:56.539" v="1197"/>
          <ac:spMkLst>
            <pc:docMk/>
            <pc:sldMk cId="637582833" sldId="5002"/>
            <ac:spMk id="157" creationId="{B361AEBB-712C-C9F7-9408-72630D88A1D6}"/>
          </ac:spMkLst>
        </pc:spChg>
        <pc:spChg chg="mod">
          <ac:chgData name="Zeng, Tracy (ELS-BEI)" userId="454a5c0e-4518-45c6-96f8-9d3f328845a6" providerId="ADAL" clId="{A9812353-E96C-43AE-A8A0-4A3A78967631}" dt="2023-08-15T03:32:56.539" v="1197"/>
          <ac:spMkLst>
            <pc:docMk/>
            <pc:sldMk cId="637582833" sldId="5002"/>
            <ac:spMk id="160" creationId="{C413CAD1-9AFE-4CC7-6E94-3230B1CBD606}"/>
          </ac:spMkLst>
        </pc:spChg>
        <pc:spChg chg="mod">
          <ac:chgData name="Zeng, Tracy (ELS-BEI)" userId="454a5c0e-4518-45c6-96f8-9d3f328845a6" providerId="ADAL" clId="{A9812353-E96C-43AE-A8A0-4A3A78967631}" dt="2023-08-15T03:32:56.539" v="1197"/>
          <ac:spMkLst>
            <pc:docMk/>
            <pc:sldMk cId="637582833" sldId="5002"/>
            <ac:spMk id="161" creationId="{CF0E0216-3D16-1C8A-9C6B-5C5162CB8FE3}"/>
          </ac:spMkLst>
        </pc:spChg>
        <pc:spChg chg="mod">
          <ac:chgData name="Zeng, Tracy (ELS-BEI)" userId="454a5c0e-4518-45c6-96f8-9d3f328845a6" providerId="ADAL" clId="{A9812353-E96C-43AE-A8A0-4A3A78967631}" dt="2023-08-15T03:32:56.539" v="1197"/>
          <ac:spMkLst>
            <pc:docMk/>
            <pc:sldMk cId="637582833" sldId="5002"/>
            <ac:spMk id="162" creationId="{3AFCD6FD-77B4-BC73-136D-ABA9F06F7447}"/>
          </ac:spMkLst>
        </pc:spChg>
        <pc:spChg chg="mod">
          <ac:chgData name="Zeng, Tracy (ELS-BEI)" userId="454a5c0e-4518-45c6-96f8-9d3f328845a6" providerId="ADAL" clId="{A9812353-E96C-43AE-A8A0-4A3A78967631}" dt="2023-08-15T03:32:56.539" v="1197"/>
          <ac:spMkLst>
            <pc:docMk/>
            <pc:sldMk cId="637582833" sldId="5002"/>
            <ac:spMk id="164" creationId="{D19B12A7-CB0E-A448-4AD0-FB7D2D246096}"/>
          </ac:spMkLst>
        </pc:spChg>
        <pc:spChg chg="mod">
          <ac:chgData name="Zeng, Tracy (ELS-BEI)" userId="454a5c0e-4518-45c6-96f8-9d3f328845a6" providerId="ADAL" clId="{A9812353-E96C-43AE-A8A0-4A3A78967631}" dt="2023-08-15T03:32:56.539" v="1197"/>
          <ac:spMkLst>
            <pc:docMk/>
            <pc:sldMk cId="637582833" sldId="5002"/>
            <ac:spMk id="165" creationId="{D8A0257D-D72F-2C3E-5CFB-0CBC80B222E0}"/>
          </ac:spMkLst>
        </pc:spChg>
        <pc:spChg chg="mod">
          <ac:chgData name="Zeng, Tracy (ELS-BEI)" userId="454a5c0e-4518-45c6-96f8-9d3f328845a6" providerId="ADAL" clId="{A9812353-E96C-43AE-A8A0-4A3A78967631}" dt="2023-08-15T03:32:56.539" v="1197"/>
          <ac:spMkLst>
            <pc:docMk/>
            <pc:sldMk cId="637582833" sldId="5002"/>
            <ac:spMk id="166" creationId="{D71178AD-DEEA-8A77-8043-7BA818F7F756}"/>
          </ac:spMkLst>
        </pc:spChg>
        <pc:spChg chg="mod">
          <ac:chgData name="Zeng, Tracy (ELS-BEI)" userId="454a5c0e-4518-45c6-96f8-9d3f328845a6" providerId="ADAL" clId="{A9812353-E96C-43AE-A8A0-4A3A78967631}" dt="2023-08-15T03:32:56.539" v="1197"/>
          <ac:spMkLst>
            <pc:docMk/>
            <pc:sldMk cId="637582833" sldId="5002"/>
            <ac:spMk id="168" creationId="{7400BC7D-B572-E9B5-2D1C-FDC46FF91F5D}"/>
          </ac:spMkLst>
        </pc:spChg>
        <pc:spChg chg="mod">
          <ac:chgData name="Zeng, Tracy (ELS-BEI)" userId="454a5c0e-4518-45c6-96f8-9d3f328845a6" providerId="ADAL" clId="{A9812353-E96C-43AE-A8A0-4A3A78967631}" dt="2023-08-15T03:32:56.539" v="1197"/>
          <ac:spMkLst>
            <pc:docMk/>
            <pc:sldMk cId="637582833" sldId="5002"/>
            <ac:spMk id="169" creationId="{CCD443F0-D630-87A8-3E21-E40D47C9A3A5}"/>
          </ac:spMkLst>
        </pc:spChg>
        <pc:spChg chg="mod">
          <ac:chgData name="Zeng, Tracy (ELS-BEI)" userId="454a5c0e-4518-45c6-96f8-9d3f328845a6" providerId="ADAL" clId="{A9812353-E96C-43AE-A8A0-4A3A78967631}" dt="2023-08-15T03:32:56.539" v="1197"/>
          <ac:spMkLst>
            <pc:docMk/>
            <pc:sldMk cId="637582833" sldId="5002"/>
            <ac:spMk id="170" creationId="{D2BD211E-0F75-2FF6-7A9D-8A094D65C9B8}"/>
          </ac:spMkLst>
        </pc:spChg>
        <pc:spChg chg="mod">
          <ac:chgData name="Zeng, Tracy (ELS-BEI)" userId="454a5c0e-4518-45c6-96f8-9d3f328845a6" providerId="ADAL" clId="{A9812353-E96C-43AE-A8A0-4A3A78967631}" dt="2023-08-15T03:32:56.539" v="1197"/>
          <ac:spMkLst>
            <pc:docMk/>
            <pc:sldMk cId="637582833" sldId="5002"/>
            <ac:spMk id="171" creationId="{018357DD-E0C0-77B5-7274-9272A93D6BC4}"/>
          </ac:spMkLst>
        </pc:spChg>
        <pc:spChg chg="mod">
          <ac:chgData name="Zeng, Tracy (ELS-BEI)" userId="454a5c0e-4518-45c6-96f8-9d3f328845a6" providerId="ADAL" clId="{A9812353-E96C-43AE-A8A0-4A3A78967631}" dt="2023-08-15T03:32:56.539" v="1197"/>
          <ac:spMkLst>
            <pc:docMk/>
            <pc:sldMk cId="637582833" sldId="5002"/>
            <ac:spMk id="172" creationId="{8344D4E0-D3A9-4EA8-EE13-75E96BBBDB03}"/>
          </ac:spMkLst>
        </pc:spChg>
        <pc:spChg chg="mod">
          <ac:chgData name="Zeng, Tracy (ELS-BEI)" userId="454a5c0e-4518-45c6-96f8-9d3f328845a6" providerId="ADAL" clId="{A9812353-E96C-43AE-A8A0-4A3A78967631}" dt="2023-08-15T03:32:56.539" v="1197"/>
          <ac:spMkLst>
            <pc:docMk/>
            <pc:sldMk cId="637582833" sldId="5002"/>
            <ac:spMk id="173" creationId="{DCF10043-DE50-E682-EAFB-B648A878E08A}"/>
          </ac:spMkLst>
        </pc:spChg>
        <pc:spChg chg="mod">
          <ac:chgData name="Zeng, Tracy (ELS-BEI)" userId="454a5c0e-4518-45c6-96f8-9d3f328845a6" providerId="ADAL" clId="{A9812353-E96C-43AE-A8A0-4A3A78967631}" dt="2023-08-15T03:32:56.539" v="1197"/>
          <ac:spMkLst>
            <pc:docMk/>
            <pc:sldMk cId="637582833" sldId="5002"/>
            <ac:spMk id="174" creationId="{50C64DC4-FEDB-7344-5BA4-7B139245CFAB}"/>
          </ac:spMkLst>
        </pc:spChg>
        <pc:spChg chg="mod">
          <ac:chgData name="Zeng, Tracy (ELS-BEI)" userId="454a5c0e-4518-45c6-96f8-9d3f328845a6" providerId="ADAL" clId="{A9812353-E96C-43AE-A8A0-4A3A78967631}" dt="2023-08-15T03:32:56.539" v="1197"/>
          <ac:spMkLst>
            <pc:docMk/>
            <pc:sldMk cId="637582833" sldId="5002"/>
            <ac:spMk id="175" creationId="{20653597-2BEC-599B-41E1-8F60370DBD05}"/>
          </ac:spMkLst>
        </pc:spChg>
        <pc:spChg chg="mod">
          <ac:chgData name="Zeng, Tracy (ELS-BEI)" userId="454a5c0e-4518-45c6-96f8-9d3f328845a6" providerId="ADAL" clId="{A9812353-E96C-43AE-A8A0-4A3A78967631}" dt="2023-08-15T03:32:56.539" v="1197"/>
          <ac:spMkLst>
            <pc:docMk/>
            <pc:sldMk cId="637582833" sldId="5002"/>
            <ac:spMk id="178" creationId="{B6B3DD8F-76F0-0495-BAF2-050F2BA5AE67}"/>
          </ac:spMkLst>
        </pc:spChg>
        <pc:spChg chg="mod">
          <ac:chgData name="Zeng, Tracy (ELS-BEI)" userId="454a5c0e-4518-45c6-96f8-9d3f328845a6" providerId="ADAL" clId="{A9812353-E96C-43AE-A8A0-4A3A78967631}" dt="2023-08-15T03:32:56.539" v="1197"/>
          <ac:spMkLst>
            <pc:docMk/>
            <pc:sldMk cId="637582833" sldId="5002"/>
            <ac:spMk id="179" creationId="{6F1D4621-BCF7-6BE5-7969-C2CCF90D1F1D}"/>
          </ac:spMkLst>
        </pc:spChg>
        <pc:spChg chg="mod">
          <ac:chgData name="Zeng, Tracy (ELS-BEI)" userId="454a5c0e-4518-45c6-96f8-9d3f328845a6" providerId="ADAL" clId="{A9812353-E96C-43AE-A8A0-4A3A78967631}" dt="2023-08-15T03:32:56.539" v="1197"/>
          <ac:spMkLst>
            <pc:docMk/>
            <pc:sldMk cId="637582833" sldId="5002"/>
            <ac:spMk id="182" creationId="{BBD9B9D8-E712-DD79-50E4-900D769132A1}"/>
          </ac:spMkLst>
        </pc:spChg>
        <pc:spChg chg="mod">
          <ac:chgData name="Zeng, Tracy (ELS-BEI)" userId="454a5c0e-4518-45c6-96f8-9d3f328845a6" providerId="ADAL" clId="{A9812353-E96C-43AE-A8A0-4A3A78967631}" dt="2023-08-15T03:32:56.539" v="1197"/>
          <ac:spMkLst>
            <pc:docMk/>
            <pc:sldMk cId="637582833" sldId="5002"/>
            <ac:spMk id="183" creationId="{CFDD8F46-8181-E49F-66A3-EAC15A771EA2}"/>
          </ac:spMkLst>
        </pc:spChg>
        <pc:spChg chg="mod">
          <ac:chgData name="Zeng, Tracy (ELS-BEI)" userId="454a5c0e-4518-45c6-96f8-9d3f328845a6" providerId="ADAL" clId="{A9812353-E96C-43AE-A8A0-4A3A78967631}" dt="2023-08-15T03:32:56.539" v="1197"/>
          <ac:spMkLst>
            <pc:docMk/>
            <pc:sldMk cId="637582833" sldId="5002"/>
            <ac:spMk id="184" creationId="{64EE8ADA-ACE5-6C3A-2079-5590DF96E3BD}"/>
          </ac:spMkLst>
        </pc:spChg>
        <pc:spChg chg="mod">
          <ac:chgData name="Zeng, Tracy (ELS-BEI)" userId="454a5c0e-4518-45c6-96f8-9d3f328845a6" providerId="ADAL" clId="{A9812353-E96C-43AE-A8A0-4A3A78967631}" dt="2023-08-15T03:32:56.539" v="1197"/>
          <ac:spMkLst>
            <pc:docMk/>
            <pc:sldMk cId="637582833" sldId="5002"/>
            <ac:spMk id="186" creationId="{49433641-7DF3-11B7-5CDE-15F17AB85F62}"/>
          </ac:spMkLst>
        </pc:spChg>
        <pc:spChg chg="mod">
          <ac:chgData name="Zeng, Tracy (ELS-BEI)" userId="454a5c0e-4518-45c6-96f8-9d3f328845a6" providerId="ADAL" clId="{A9812353-E96C-43AE-A8A0-4A3A78967631}" dt="2023-08-15T03:32:56.539" v="1197"/>
          <ac:spMkLst>
            <pc:docMk/>
            <pc:sldMk cId="637582833" sldId="5002"/>
            <ac:spMk id="187" creationId="{3FD728B6-01A7-B3CD-B709-B1D63CCECF3A}"/>
          </ac:spMkLst>
        </pc:spChg>
        <pc:spChg chg="mod">
          <ac:chgData name="Zeng, Tracy (ELS-BEI)" userId="454a5c0e-4518-45c6-96f8-9d3f328845a6" providerId="ADAL" clId="{A9812353-E96C-43AE-A8A0-4A3A78967631}" dt="2023-08-15T03:32:56.539" v="1197"/>
          <ac:spMkLst>
            <pc:docMk/>
            <pc:sldMk cId="637582833" sldId="5002"/>
            <ac:spMk id="189" creationId="{766056B4-AD5C-534D-FF8E-4BFBD616589B}"/>
          </ac:spMkLst>
        </pc:spChg>
        <pc:spChg chg="mod">
          <ac:chgData name="Zeng, Tracy (ELS-BEI)" userId="454a5c0e-4518-45c6-96f8-9d3f328845a6" providerId="ADAL" clId="{A9812353-E96C-43AE-A8A0-4A3A78967631}" dt="2023-08-15T03:32:56.539" v="1197"/>
          <ac:spMkLst>
            <pc:docMk/>
            <pc:sldMk cId="637582833" sldId="5002"/>
            <ac:spMk id="190" creationId="{5ECDE988-99EE-2F83-45C1-9684F30CB8E2}"/>
          </ac:spMkLst>
        </pc:spChg>
        <pc:spChg chg="mod">
          <ac:chgData name="Zeng, Tracy (ELS-BEI)" userId="454a5c0e-4518-45c6-96f8-9d3f328845a6" providerId="ADAL" clId="{A9812353-E96C-43AE-A8A0-4A3A78967631}" dt="2023-08-15T03:32:56.539" v="1197"/>
          <ac:spMkLst>
            <pc:docMk/>
            <pc:sldMk cId="637582833" sldId="5002"/>
            <ac:spMk id="191" creationId="{98DDC86F-47C2-5495-C53B-E46ECC284F2D}"/>
          </ac:spMkLst>
        </pc:spChg>
        <pc:spChg chg="mod">
          <ac:chgData name="Zeng, Tracy (ELS-BEI)" userId="454a5c0e-4518-45c6-96f8-9d3f328845a6" providerId="ADAL" clId="{A9812353-E96C-43AE-A8A0-4A3A78967631}" dt="2023-08-15T03:32:56.539" v="1197"/>
          <ac:spMkLst>
            <pc:docMk/>
            <pc:sldMk cId="637582833" sldId="5002"/>
            <ac:spMk id="192" creationId="{9C6BBFD7-8691-B7C8-1348-0D47687FF5A2}"/>
          </ac:spMkLst>
        </pc:spChg>
        <pc:spChg chg="mod">
          <ac:chgData name="Zeng, Tracy (ELS-BEI)" userId="454a5c0e-4518-45c6-96f8-9d3f328845a6" providerId="ADAL" clId="{A9812353-E96C-43AE-A8A0-4A3A78967631}" dt="2023-08-15T03:32:56.539" v="1197"/>
          <ac:spMkLst>
            <pc:docMk/>
            <pc:sldMk cId="637582833" sldId="5002"/>
            <ac:spMk id="193" creationId="{4A90C2E4-3A11-355E-75C8-58E25C45C81E}"/>
          </ac:spMkLst>
        </pc:spChg>
        <pc:spChg chg="mod">
          <ac:chgData name="Zeng, Tracy (ELS-BEI)" userId="454a5c0e-4518-45c6-96f8-9d3f328845a6" providerId="ADAL" clId="{A9812353-E96C-43AE-A8A0-4A3A78967631}" dt="2023-08-15T03:32:56.539" v="1197"/>
          <ac:spMkLst>
            <pc:docMk/>
            <pc:sldMk cId="637582833" sldId="5002"/>
            <ac:spMk id="194" creationId="{505593A3-F77C-BFB3-51D3-C7A761A00545}"/>
          </ac:spMkLst>
        </pc:spChg>
        <pc:grpChg chg="add del mod">
          <ac:chgData name="Zeng, Tracy (ELS-BEI)" userId="454a5c0e-4518-45c6-96f8-9d3f328845a6" providerId="ADAL" clId="{A9812353-E96C-43AE-A8A0-4A3A78967631}" dt="2023-08-15T03:31:08.268" v="1195"/>
          <ac:grpSpMkLst>
            <pc:docMk/>
            <pc:sldMk cId="637582833" sldId="5002"/>
            <ac:grpSpMk id="6" creationId="{F09612FB-0161-EE42-CCB7-A07E124756DF}"/>
          </ac:grpSpMkLst>
        </pc:grpChg>
        <pc:grpChg chg="mod">
          <ac:chgData name="Zeng, Tracy (ELS-BEI)" userId="454a5c0e-4518-45c6-96f8-9d3f328845a6" providerId="ADAL" clId="{A9812353-E96C-43AE-A8A0-4A3A78967631}" dt="2023-08-15T03:30:19.639" v="1192"/>
          <ac:grpSpMkLst>
            <pc:docMk/>
            <pc:sldMk cId="637582833" sldId="5002"/>
            <ac:grpSpMk id="8" creationId="{87D7598A-4F4D-2307-5C21-F4BE489962FF}"/>
          </ac:grpSpMkLst>
        </pc:grpChg>
        <pc:grpChg chg="mod">
          <ac:chgData name="Zeng, Tracy (ELS-BEI)" userId="454a5c0e-4518-45c6-96f8-9d3f328845a6" providerId="ADAL" clId="{A9812353-E96C-43AE-A8A0-4A3A78967631}" dt="2023-08-15T03:30:19.639" v="1192"/>
          <ac:grpSpMkLst>
            <pc:docMk/>
            <pc:sldMk cId="637582833" sldId="5002"/>
            <ac:grpSpMk id="11" creationId="{2BFFF452-E2B5-B0BF-C2D2-6796C938330D}"/>
          </ac:grpSpMkLst>
        </pc:grpChg>
        <pc:grpChg chg="mod">
          <ac:chgData name="Zeng, Tracy (ELS-BEI)" userId="454a5c0e-4518-45c6-96f8-9d3f328845a6" providerId="ADAL" clId="{A9812353-E96C-43AE-A8A0-4A3A78967631}" dt="2023-08-15T03:30:19.639" v="1192"/>
          <ac:grpSpMkLst>
            <pc:docMk/>
            <pc:sldMk cId="637582833" sldId="5002"/>
            <ac:grpSpMk id="12" creationId="{DF5504DB-751E-963C-9E68-66DBAE1E4958}"/>
          </ac:grpSpMkLst>
        </pc:grpChg>
        <pc:grpChg chg="mod">
          <ac:chgData name="Zeng, Tracy (ELS-BEI)" userId="454a5c0e-4518-45c6-96f8-9d3f328845a6" providerId="ADAL" clId="{A9812353-E96C-43AE-A8A0-4A3A78967631}" dt="2023-08-15T03:30:19.639" v="1192"/>
          <ac:grpSpMkLst>
            <pc:docMk/>
            <pc:sldMk cId="637582833" sldId="5002"/>
            <ac:grpSpMk id="21" creationId="{D848CF09-D471-B190-34C6-2E6F8488C59D}"/>
          </ac:grpSpMkLst>
        </pc:grpChg>
        <pc:grpChg chg="add del mod">
          <ac:chgData name="Zeng, Tracy (ELS-BEI)" userId="454a5c0e-4518-45c6-96f8-9d3f328845a6" providerId="ADAL" clId="{A9812353-E96C-43AE-A8A0-4A3A78967631}" dt="2023-08-15T03:31:08.268" v="1195"/>
          <ac:grpSpMkLst>
            <pc:docMk/>
            <pc:sldMk cId="637582833" sldId="5002"/>
            <ac:grpSpMk id="28" creationId="{11F5A58B-6268-31EE-48BD-F81278188760}"/>
          </ac:grpSpMkLst>
        </pc:grpChg>
        <pc:grpChg chg="mod">
          <ac:chgData name="Zeng, Tracy (ELS-BEI)" userId="454a5c0e-4518-45c6-96f8-9d3f328845a6" providerId="ADAL" clId="{A9812353-E96C-43AE-A8A0-4A3A78967631}" dt="2023-08-15T03:30:19.639" v="1192"/>
          <ac:grpSpMkLst>
            <pc:docMk/>
            <pc:sldMk cId="637582833" sldId="5002"/>
            <ac:grpSpMk id="29" creationId="{785FBF68-764F-8BC1-1512-B08894F19FA6}"/>
          </ac:grpSpMkLst>
        </pc:grpChg>
        <pc:grpChg chg="mod">
          <ac:chgData name="Zeng, Tracy (ELS-BEI)" userId="454a5c0e-4518-45c6-96f8-9d3f328845a6" providerId="ADAL" clId="{A9812353-E96C-43AE-A8A0-4A3A78967631}" dt="2023-08-15T03:30:19.639" v="1192"/>
          <ac:grpSpMkLst>
            <pc:docMk/>
            <pc:sldMk cId="637582833" sldId="5002"/>
            <ac:grpSpMk id="31" creationId="{00C09967-DBA8-56BB-B48A-6DF04ED17192}"/>
          </ac:grpSpMkLst>
        </pc:grpChg>
        <pc:grpChg chg="mod">
          <ac:chgData name="Zeng, Tracy (ELS-BEI)" userId="454a5c0e-4518-45c6-96f8-9d3f328845a6" providerId="ADAL" clId="{A9812353-E96C-43AE-A8A0-4A3A78967631}" dt="2023-08-15T03:30:19.639" v="1192"/>
          <ac:grpSpMkLst>
            <pc:docMk/>
            <pc:sldMk cId="637582833" sldId="5002"/>
            <ac:grpSpMk id="32" creationId="{A6ABE863-4515-AB77-AD32-FE9E40FD5409}"/>
          </ac:grpSpMkLst>
        </pc:grpChg>
        <pc:grpChg chg="mod">
          <ac:chgData name="Zeng, Tracy (ELS-BEI)" userId="454a5c0e-4518-45c6-96f8-9d3f328845a6" providerId="ADAL" clId="{A9812353-E96C-43AE-A8A0-4A3A78967631}" dt="2023-08-15T03:30:19.639" v="1192"/>
          <ac:grpSpMkLst>
            <pc:docMk/>
            <pc:sldMk cId="637582833" sldId="5002"/>
            <ac:grpSpMk id="37" creationId="{07C769A4-622F-5FB7-7A09-9852AC9D76AE}"/>
          </ac:grpSpMkLst>
        </pc:grpChg>
        <pc:grpChg chg="add del mod">
          <ac:chgData name="Zeng, Tracy (ELS-BEI)" userId="454a5c0e-4518-45c6-96f8-9d3f328845a6" providerId="ADAL" clId="{A9812353-E96C-43AE-A8A0-4A3A78967631}" dt="2023-08-15T03:31:08.268" v="1195"/>
          <ac:grpSpMkLst>
            <pc:docMk/>
            <pc:sldMk cId="637582833" sldId="5002"/>
            <ac:grpSpMk id="50" creationId="{CDDD97FF-31B3-8183-4C90-57ED8CA4BBE3}"/>
          </ac:grpSpMkLst>
        </pc:grpChg>
        <pc:grpChg chg="mod">
          <ac:chgData name="Zeng, Tracy (ELS-BEI)" userId="454a5c0e-4518-45c6-96f8-9d3f328845a6" providerId="ADAL" clId="{A9812353-E96C-43AE-A8A0-4A3A78967631}" dt="2023-08-15T03:30:19.639" v="1192"/>
          <ac:grpSpMkLst>
            <pc:docMk/>
            <pc:sldMk cId="637582833" sldId="5002"/>
            <ac:grpSpMk id="51" creationId="{D5E4B662-EAE6-F248-CDBE-9F76AC37BA43}"/>
          </ac:grpSpMkLst>
        </pc:grpChg>
        <pc:grpChg chg="mod">
          <ac:chgData name="Zeng, Tracy (ELS-BEI)" userId="454a5c0e-4518-45c6-96f8-9d3f328845a6" providerId="ADAL" clId="{A9812353-E96C-43AE-A8A0-4A3A78967631}" dt="2023-08-15T03:30:19.639" v="1192"/>
          <ac:grpSpMkLst>
            <pc:docMk/>
            <pc:sldMk cId="637582833" sldId="5002"/>
            <ac:grpSpMk id="54" creationId="{ECA02C52-EE91-883B-C072-004701EFB001}"/>
          </ac:grpSpMkLst>
        </pc:grpChg>
        <pc:grpChg chg="mod">
          <ac:chgData name="Zeng, Tracy (ELS-BEI)" userId="454a5c0e-4518-45c6-96f8-9d3f328845a6" providerId="ADAL" clId="{A9812353-E96C-43AE-A8A0-4A3A78967631}" dt="2023-08-15T03:30:19.639" v="1192"/>
          <ac:grpSpMkLst>
            <pc:docMk/>
            <pc:sldMk cId="637582833" sldId="5002"/>
            <ac:grpSpMk id="55" creationId="{5626534A-A386-2C2E-2A6A-D11DBBD4D325}"/>
          </ac:grpSpMkLst>
        </pc:grpChg>
        <pc:grpChg chg="mod">
          <ac:chgData name="Zeng, Tracy (ELS-BEI)" userId="454a5c0e-4518-45c6-96f8-9d3f328845a6" providerId="ADAL" clId="{A9812353-E96C-43AE-A8A0-4A3A78967631}" dt="2023-08-15T03:30:19.639" v="1192"/>
          <ac:grpSpMkLst>
            <pc:docMk/>
            <pc:sldMk cId="637582833" sldId="5002"/>
            <ac:grpSpMk id="62" creationId="{9FDC9330-F9BD-6EA7-2485-862064670DAF}"/>
          </ac:grpSpMkLst>
        </pc:grpChg>
        <pc:grpChg chg="add mod">
          <ac:chgData name="Zeng, Tracy (ELS-BEI)" userId="454a5c0e-4518-45c6-96f8-9d3f328845a6" providerId="ADAL" clId="{A9812353-E96C-43AE-A8A0-4A3A78967631}" dt="2023-08-15T03:34:25.669" v="1205" actId="1076"/>
          <ac:grpSpMkLst>
            <pc:docMk/>
            <pc:sldMk cId="637582833" sldId="5002"/>
            <ac:grpSpMk id="134" creationId="{5DB47BF5-E08A-AC75-A8E7-8D9AE2705DA1}"/>
          </ac:grpSpMkLst>
        </pc:grpChg>
        <pc:grpChg chg="mod">
          <ac:chgData name="Zeng, Tracy (ELS-BEI)" userId="454a5c0e-4518-45c6-96f8-9d3f328845a6" providerId="ADAL" clId="{A9812353-E96C-43AE-A8A0-4A3A78967631}" dt="2023-08-15T03:32:56.539" v="1197"/>
          <ac:grpSpMkLst>
            <pc:docMk/>
            <pc:sldMk cId="637582833" sldId="5002"/>
            <ac:grpSpMk id="135" creationId="{837B23B1-C0E2-1FAE-38BC-461EECCACFF6}"/>
          </ac:grpSpMkLst>
        </pc:grpChg>
        <pc:grpChg chg="mod">
          <ac:chgData name="Zeng, Tracy (ELS-BEI)" userId="454a5c0e-4518-45c6-96f8-9d3f328845a6" providerId="ADAL" clId="{A9812353-E96C-43AE-A8A0-4A3A78967631}" dt="2023-08-15T03:32:56.539" v="1197"/>
          <ac:grpSpMkLst>
            <pc:docMk/>
            <pc:sldMk cId="637582833" sldId="5002"/>
            <ac:grpSpMk id="138" creationId="{7AF8E26E-D8BC-E600-45ED-A1E738DF459B}"/>
          </ac:grpSpMkLst>
        </pc:grpChg>
        <pc:grpChg chg="mod">
          <ac:chgData name="Zeng, Tracy (ELS-BEI)" userId="454a5c0e-4518-45c6-96f8-9d3f328845a6" providerId="ADAL" clId="{A9812353-E96C-43AE-A8A0-4A3A78967631}" dt="2023-08-15T03:32:56.539" v="1197"/>
          <ac:grpSpMkLst>
            <pc:docMk/>
            <pc:sldMk cId="637582833" sldId="5002"/>
            <ac:grpSpMk id="139" creationId="{E80801F0-746D-4902-1B56-90EF6E02577A}"/>
          </ac:grpSpMkLst>
        </pc:grpChg>
        <pc:grpChg chg="mod">
          <ac:chgData name="Zeng, Tracy (ELS-BEI)" userId="454a5c0e-4518-45c6-96f8-9d3f328845a6" providerId="ADAL" clId="{A9812353-E96C-43AE-A8A0-4A3A78967631}" dt="2023-08-15T03:32:56.539" v="1197"/>
          <ac:grpSpMkLst>
            <pc:docMk/>
            <pc:sldMk cId="637582833" sldId="5002"/>
            <ac:grpSpMk id="148" creationId="{EC111532-4546-CE3B-AA94-FA15385E9FB2}"/>
          </ac:grpSpMkLst>
        </pc:grpChg>
        <pc:grpChg chg="add mod">
          <ac:chgData name="Zeng, Tracy (ELS-BEI)" userId="454a5c0e-4518-45c6-96f8-9d3f328845a6" providerId="ADAL" clId="{A9812353-E96C-43AE-A8A0-4A3A78967631}" dt="2023-08-15T03:34:33.441" v="1206" actId="1076"/>
          <ac:grpSpMkLst>
            <pc:docMk/>
            <pc:sldMk cId="637582833" sldId="5002"/>
            <ac:grpSpMk id="155" creationId="{0FBA160C-CC05-B5B5-6AE8-53BB75BC1A12}"/>
          </ac:grpSpMkLst>
        </pc:grpChg>
        <pc:grpChg chg="mod">
          <ac:chgData name="Zeng, Tracy (ELS-BEI)" userId="454a5c0e-4518-45c6-96f8-9d3f328845a6" providerId="ADAL" clId="{A9812353-E96C-43AE-A8A0-4A3A78967631}" dt="2023-08-15T03:32:56.539" v="1197"/>
          <ac:grpSpMkLst>
            <pc:docMk/>
            <pc:sldMk cId="637582833" sldId="5002"/>
            <ac:grpSpMk id="156" creationId="{99943200-D925-5C53-C5FC-FE4571C6E201}"/>
          </ac:grpSpMkLst>
        </pc:grpChg>
        <pc:grpChg chg="mod">
          <ac:chgData name="Zeng, Tracy (ELS-BEI)" userId="454a5c0e-4518-45c6-96f8-9d3f328845a6" providerId="ADAL" clId="{A9812353-E96C-43AE-A8A0-4A3A78967631}" dt="2023-08-15T03:32:56.539" v="1197"/>
          <ac:grpSpMkLst>
            <pc:docMk/>
            <pc:sldMk cId="637582833" sldId="5002"/>
            <ac:grpSpMk id="158" creationId="{111704D8-155A-8EC0-DA73-91FE8E1CC54A}"/>
          </ac:grpSpMkLst>
        </pc:grpChg>
        <pc:grpChg chg="mod">
          <ac:chgData name="Zeng, Tracy (ELS-BEI)" userId="454a5c0e-4518-45c6-96f8-9d3f328845a6" providerId="ADAL" clId="{A9812353-E96C-43AE-A8A0-4A3A78967631}" dt="2023-08-15T03:32:56.539" v="1197"/>
          <ac:grpSpMkLst>
            <pc:docMk/>
            <pc:sldMk cId="637582833" sldId="5002"/>
            <ac:grpSpMk id="159" creationId="{DD37C9E3-C9C3-7633-2D2F-1FDF95061523}"/>
          </ac:grpSpMkLst>
        </pc:grpChg>
        <pc:grpChg chg="mod">
          <ac:chgData name="Zeng, Tracy (ELS-BEI)" userId="454a5c0e-4518-45c6-96f8-9d3f328845a6" providerId="ADAL" clId="{A9812353-E96C-43AE-A8A0-4A3A78967631}" dt="2023-08-15T03:32:56.539" v="1197"/>
          <ac:grpSpMkLst>
            <pc:docMk/>
            <pc:sldMk cId="637582833" sldId="5002"/>
            <ac:grpSpMk id="163" creationId="{039085A6-8257-D11E-D24B-249E17F612C1}"/>
          </ac:grpSpMkLst>
        </pc:grpChg>
        <pc:grpChg chg="add mod">
          <ac:chgData name="Zeng, Tracy (ELS-BEI)" userId="454a5c0e-4518-45c6-96f8-9d3f328845a6" providerId="ADAL" clId="{A9812353-E96C-43AE-A8A0-4A3A78967631}" dt="2023-08-15T03:32:56.539" v="1197"/>
          <ac:grpSpMkLst>
            <pc:docMk/>
            <pc:sldMk cId="637582833" sldId="5002"/>
            <ac:grpSpMk id="176" creationId="{6130C917-454E-590E-060B-2505DD673E10}"/>
          </ac:grpSpMkLst>
        </pc:grpChg>
        <pc:grpChg chg="mod">
          <ac:chgData name="Zeng, Tracy (ELS-BEI)" userId="454a5c0e-4518-45c6-96f8-9d3f328845a6" providerId="ADAL" clId="{A9812353-E96C-43AE-A8A0-4A3A78967631}" dt="2023-08-15T03:32:56.539" v="1197"/>
          <ac:grpSpMkLst>
            <pc:docMk/>
            <pc:sldMk cId="637582833" sldId="5002"/>
            <ac:grpSpMk id="177" creationId="{4DD03D01-A91D-6DDF-522D-832BF98BBF23}"/>
          </ac:grpSpMkLst>
        </pc:grpChg>
        <pc:grpChg chg="mod">
          <ac:chgData name="Zeng, Tracy (ELS-BEI)" userId="454a5c0e-4518-45c6-96f8-9d3f328845a6" providerId="ADAL" clId="{A9812353-E96C-43AE-A8A0-4A3A78967631}" dt="2023-08-15T03:32:56.539" v="1197"/>
          <ac:grpSpMkLst>
            <pc:docMk/>
            <pc:sldMk cId="637582833" sldId="5002"/>
            <ac:grpSpMk id="180" creationId="{DC6DE71B-DED9-DED6-5B2F-78F59546D92F}"/>
          </ac:grpSpMkLst>
        </pc:grpChg>
        <pc:grpChg chg="mod">
          <ac:chgData name="Zeng, Tracy (ELS-BEI)" userId="454a5c0e-4518-45c6-96f8-9d3f328845a6" providerId="ADAL" clId="{A9812353-E96C-43AE-A8A0-4A3A78967631}" dt="2023-08-15T03:32:56.539" v="1197"/>
          <ac:grpSpMkLst>
            <pc:docMk/>
            <pc:sldMk cId="637582833" sldId="5002"/>
            <ac:grpSpMk id="181" creationId="{24150320-3716-CA48-43A8-94A8E78BD80E}"/>
          </ac:grpSpMkLst>
        </pc:grpChg>
        <pc:grpChg chg="mod">
          <ac:chgData name="Zeng, Tracy (ELS-BEI)" userId="454a5c0e-4518-45c6-96f8-9d3f328845a6" providerId="ADAL" clId="{A9812353-E96C-43AE-A8A0-4A3A78967631}" dt="2023-08-15T03:32:56.539" v="1197"/>
          <ac:grpSpMkLst>
            <pc:docMk/>
            <pc:sldMk cId="637582833" sldId="5002"/>
            <ac:grpSpMk id="188" creationId="{24DC54A8-6C09-41E3-24D6-46695228A375}"/>
          </ac:grpSpMkLst>
        </pc:grpChg>
        <pc:picChg chg="mod">
          <ac:chgData name="Zeng, Tracy (ELS-BEI)" userId="454a5c0e-4518-45c6-96f8-9d3f328845a6" providerId="ADAL" clId="{A9812353-E96C-43AE-A8A0-4A3A78967631}" dt="2023-08-15T03:30:19.639" v="1192"/>
          <ac:picMkLst>
            <pc:docMk/>
            <pc:sldMk cId="637582833" sldId="5002"/>
            <ac:picMk id="13" creationId="{B2658CCC-875C-CBE7-7D29-4C3EFF1FE954}"/>
          </ac:picMkLst>
        </pc:picChg>
        <pc:picChg chg="mod">
          <ac:chgData name="Zeng, Tracy (ELS-BEI)" userId="454a5c0e-4518-45c6-96f8-9d3f328845a6" providerId="ADAL" clId="{A9812353-E96C-43AE-A8A0-4A3A78967631}" dt="2023-08-15T03:30:19.639" v="1192"/>
          <ac:picMkLst>
            <pc:docMk/>
            <pc:sldMk cId="637582833" sldId="5002"/>
            <ac:picMk id="41" creationId="{02DAB347-9223-19F7-4FFE-5A76A66C2AE4}"/>
          </ac:picMkLst>
        </pc:picChg>
        <pc:picChg chg="mod">
          <ac:chgData name="Zeng, Tracy (ELS-BEI)" userId="454a5c0e-4518-45c6-96f8-9d3f328845a6" providerId="ADAL" clId="{A9812353-E96C-43AE-A8A0-4A3A78967631}" dt="2023-08-15T03:30:19.639" v="1192"/>
          <ac:picMkLst>
            <pc:docMk/>
            <pc:sldMk cId="637582833" sldId="5002"/>
            <ac:picMk id="59" creationId="{666B7E59-530B-AB68-FEFA-6E16C1FC7AFF}"/>
          </ac:picMkLst>
        </pc:picChg>
        <pc:picChg chg="mod">
          <ac:chgData name="Zeng, Tracy (ELS-BEI)" userId="454a5c0e-4518-45c6-96f8-9d3f328845a6" providerId="ADAL" clId="{A9812353-E96C-43AE-A8A0-4A3A78967631}" dt="2023-08-15T03:32:56.539" v="1197"/>
          <ac:picMkLst>
            <pc:docMk/>
            <pc:sldMk cId="637582833" sldId="5002"/>
            <ac:picMk id="140" creationId="{B56CCD30-612F-6BCE-200F-9B937F5AC5F2}"/>
          </ac:picMkLst>
        </pc:picChg>
        <pc:picChg chg="mod">
          <ac:chgData name="Zeng, Tracy (ELS-BEI)" userId="454a5c0e-4518-45c6-96f8-9d3f328845a6" providerId="ADAL" clId="{A9812353-E96C-43AE-A8A0-4A3A78967631}" dt="2023-08-15T03:32:56.539" v="1197"/>
          <ac:picMkLst>
            <pc:docMk/>
            <pc:sldMk cId="637582833" sldId="5002"/>
            <ac:picMk id="167" creationId="{6AD21025-413B-6D03-5C7F-2FCF96C03596}"/>
          </ac:picMkLst>
        </pc:picChg>
        <pc:picChg chg="mod">
          <ac:chgData name="Zeng, Tracy (ELS-BEI)" userId="454a5c0e-4518-45c6-96f8-9d3f328845a6" providerId="ADAL" clId="{A9812353-E96C-43AE-A8A0-4A3A78967631}" dt="2023-08-15T03:32:56.539" v="1197"/>
          <ac:picMkLst>
            <pc:docMk/>
            <pc:sldMk cId="637582833" sldId="5002"/>
            <ac:picMk id="185" creationId="{6A54B93B-D6AA-4B1E-763B-9393C46ACD76}"/>
          </ac:picMkLst>
        </pc:picChg>
      </pc:sldChg>
      <pc:sldChg chg="addSp delSp modSp mod">
        <pc:chgData name="Zeng, Tracy (ELS-BEI)" userId="454a5c0e-4518-45c6-96f8-9d3f328845a6" providerId="ADAL" clId="{A9812353-E96C-43AE-A8A0-4A3A78967631}" dt="2023-08-15T03:32:49.467" v="1196"/>
        <pc:sldMkLst>
          <pc:docMk/>
          <pc:sldMk cId="1002115146" sldId="5169"/>
        </pc:sldMkLst>
        <pc:spChg chg="mod">
          <ac:chgData name="Zeng, Tracy (ELS-BEI)" userId="454a5c0e-4518-45c6-96f8-9d3f328845a6" providerId="ADAL" clId="{A9812353-E96C-43AE-A8A0-4A3A78967631}" dt="2023-08-10T16:41:39.639" v="156" actId="1076"/>
          <ac:spMkLst>
            <pc:docMk/>
            <pc:sldMk cId="1002115146" sldId="5169"/>
            <ac:spMk id="2" creationId="{09E763B6-61F3-7CD7-CDFC-F735DEEC37CF}"/>
          </ac:spMkLst>
        </pc:spChg>
        <pc:spChg chg="mod">
          <ac:chgData name="Zeng, Tracy (ELS-BEI)" userId="454a5c0e-4518-45c6-96f8-9d3f328845a6" providerId="ADAL" clId="{A9812353-E96C-43AE-A8A0-4A3A78967631}" dt="2023-08-15T03:32:49.467" v="1196"/>
          <ac:spMkLst>
            <pc:docMk/>
            <pc:sldMk cId="1002115146" sldId="5169"/>
            <ac:spMk id="5" creationId="{3DCDBEE4-1FBF-41CD-A2E3-72C021F8AA8F}"/>
          </ac:spMkLst>
        </pc:spChg>
        <pc:spChg chg="mod">
          <ac:chgData name="Zeng, Tracy (ELS-BEI)" userId="454a5c0e-4518-45c6-96f8-9d3f328845a6" providerId="ADAL" clId="{A9812353-E96C-43AE-A8A0-4A3A78967631}" dt="2023-08-15T03:32:49.467" v="1196"/>
          <ac:spMkLst>
            <pc:docMk/>
            <pc:sldMk cId="1002115146" sldId="5169"/>
            <ac:spMk id="6" creationId="{17A6D565-2A40-43E3-B871-21A2B60D369F}"/>
          </ac:spMkLst>
        </pc:spChg>
        <pc:spChg chg="add mod">
          <ac:chgData name="Zeng, Tracy (ELS-BEI)" userId="454a5c0e-4518-45c6-96f8-9d3f328845a6" providerId="ADAL" clId="{A9812353-E96C-43AE-A8A0-4A3A78967631}" dt="2023-08-10T16:41:48.692" v="159"/>
          <ac:spMkLst>
            <pc:docMk/>
            <pc:sldMk cId="1002115146" sldId="5169"/>
            <ac:spMk id="7" creationId="{3A6BAEC5-0990-20DC-6490-44ACC7E5C674}"/>
          </ac:spMkLst>
        </pc:spChg>
        <pc:spChg chg="add mod">
          <ac:chgData name="Zeng, Tracy (ELS-BEI)" userId="454a5c0e-4518-45c6-96f8-9d3f328845a6" providerId="ADAL" clId="{A9812353-E96C-43AE-A8A0-4A3A78967631}" dt="2023-08-10T16:41:48.692" v="159"/>
          <ac:spMkLst>
            <pc:docMk/>
            <pc:sldMk cId="1002115146" sldId="5169"/>
            <ac:spMk id="8" creationId="{C6C06095-E061-A5CC-202B-83ADFCC99354}"/>
          </ac:spMkLst>
        </pc:spChg>
        <pc:spChg chg="add mod">
          <ac:chgData name="Zeng, Tracy (ELS-BEI)" userId="454a5c0e-4518-45c6-96f8-9d3f328845a6" providerId="ADAL" clId="{A9812353-E96C-43AE-A8A0-4A3A78967631}" dt="2023-08-10T16:41:48.692" v="159"/>
          <ac:spMkLst>
            <pc:docMk/>
            <pc:sldMk cId="1002115146" sldId="5169"/>
            <ac:spMk id="9" creationId="{2ADD1DB2-A392-E4A3-D8D8-E496A9E25FB7}"/>
          </ac:spMkLst>
        </pc:spChg>
        <pc:spChg chg="del">
          <ac:chgData name="Zeng, Tracy (ELS-BEI)" userId="454a5c0e-4518-45c6-96f8-9d3f328845a6" providerId="ADAL" clId="{A9812353-E96C-43AE-A8A0-4A3A78967631}" dt="2023-08-10T16:41:48.363" v="158" actId="478"/>
          <ac:spMkLst>
            <pc:docMk/>
            <pc:sldMk cId="1002115146" sldId="5169"/>
            <ac:spMk id="125" creationId="{3DFAF136-FC19-E8FC-5AF4-C4D049B88D92}"/>
          </ac:spMkLst>
        </pc:spChg>
        <pc:spChg chg="del">
          <ac:chgData name="Zeng, Tracy (ELS-BEI)" userId="454a5c0e-4518-45c6-96f8-9d3f328845a6" providerId="ADAL" clId="{A9812353-E96C-43AE-A8A0-4A3A78967631}" dt="2023-08-10T16:41:48.363" v="158" actId="478"/>
          <ac:spMkLst>
            <pc:docMk/>
            <pc:sldMk cId="1002115146" sldId="5169"/>
            <ac:spMk id="126" creationId="{5119397A-BEEB-0CD3-37E0-7280C4FABABD}"/>
          </ac:spMkLst>
        </pc:spChg>
        <pc:spChg chg="del">
          <ac:chgData name="Zeng, Tracy (ELS-BEI)" userId="454a5c0e-4518-45c6-96f8-9d3f328845a6" providerId="ADAL" clId="{A9812353-E96C-43AE-A8A0-4A3A78967631}" dt="2023-08-10T16:41:48.363" v="158" actId="478"/>
          <ac:spMkLst>
            <pc:docMk/>
            <pc:sldMk cId="1002115146" sldId="5169"/>
            <ac:spMk id="127" creationId="{D785EDAC-7CD0-E81E-5990-99DB15CC9DE8}"/>
          </ac:spMkLst>
        </pc:spChg>
        <pc:picChg chg="add mod">
          <ac:chgData name="Zeng, Tracy (ELS-BEI)" userId="454a5c0e-4518-45c6-96f8-9d3f328845a6" providerId="ADAL" clId="{A9812353-E96C-43AE-A8A0-4A3A78967631}" dt="2023-08-10T16:41:48.692" v="159"/>
          <ac:picMkLst>
            <pc:docMk/>
            <pc:sldMk cId="1002115146" sldId="5169"/>
            <ac:picMk id="3" creationId="{28B8DE06-489C-E90C-3359-9C27DB6CD0A0}"/>
          </ac:picMkLst>
        </pc:picChg>
        <pc:picChg chg="add mod">
          <ac:chgData name="Zeng, Tracy (ELS-BEI)" userId="454a5c0e-4518-45c6-96f8-9d3f328845a6" providerId="ADAL" clId="{A9812353-E96C-43AE-A8A0-4A3A78967631}" dt="2023-08-10T16:41:48.692" v="159"/>
          <ac:picMkLst>
            <pc:docMk/>
            <pc:sldMk cId="1002115146" sldId="5169"/>
            <ac:picMk id="4" creationId="{41F80CA9-6D2C-8357-1EC8-D4818EE997CE}"/>
          </ac:picMkLst>
        </pc:picChg>
        <pc:picChg chg="add mod">
          <ac:chgData name="Zeng, Tracy (ELS-BEI)" userId="454a5c0e-4518-45c6-96f8-9d3f328845a6" providerId="ADAL" clId="{A9812353-E96C-43AE-A8A0-4A3A78967631}" dt="2023-08-10T16:41:48.692" v="159"/>
          <ac:picMkLst>
            <pc:docMk/>
            <pc:sldMk cId="1002115146" sldId="5169"/>
            <ac:picMk id="10" creationId="{1331977A-77D7-F8B6-48D6-88618EA0DB08}"/>
          </ac:picMkLst>
        </pc:picChg>
        <pc:picChg chg="del">
          <ac:chgData name="Zeng, Tracy (ELS-BEI)" userId="454a5c0e-4518-45c6-96f8-9d3f328845a6" providerId="ADAL" clId="{A9812353-E96C-43AE-A8A0-4A3A78967631}" dt="2023-08-10T16:41:45.184" v="157" actId="478"/>
          <ac:picMkLst>
            <pc:docMk/>
            <pc:sldMk cId="1002115146" sldId="5169"/>
            <ac:picMk id="122" creationId="{718EFD1B-F217-E292-4BC9-B66FDDA111F2}"/>
          </ac:picMkLst>
        </pc:picChg>
        <pc:picChg chg="del">
          <ac:chgData name="Zeng, Tracy (ELS-BEI)" userId="454a5c0e-4518-45c6-96f8-9d3f328845a6" providerId="ADAL" clId="{A9812353-E96C-43AE-A8A0-4A3A78967631}" dt="2023-08-10T16:41:45.184" v="157" actId="478"/>
          <ac:picMkLst>
            <pc:docMk/>
            <pc:sldMk cId="1002115146" sldId="5169"/>
            <ac:picMk id="123" creationId="{46C3E9B1-C57C-2DA7-6F36-09EEC6D2591D}"/>
          </ac:picMkLst>
        </pc:picChg>
        <pc:picChg chg="del">
          <ac:chgData name="Zeng, Tracy (ELS-BEI)" userId="454a5c0e-4518-45c6-96f8-9d3f328845a6" providerId="ADAL" clId="{A9812353-E96C-43AE-A8A0-4A3A78967631}" dt="2023-08-10T16:41:45.184" v="157" actId="478"/>
          <ac:picMkLst>
            <pc:docMk/>
            <pc:sldMk cId="1002115146" sldId="5169"/>
            <ac:picMk id="124" creationId="{43331543-C584-A500-46AC-9A245A1ECD93}"/>
          </ac:picMkLst>
        </pc:picChg>
      </pc:sldChg>
      <pc:sldChg chg="del">
        <pc:chgData name="Zeng, Tracy (ELS-BEI)" userId="454a5c0e-4518-45c6-96f8-9d3f328845a6" providerId="ADAL" clId="{A9812353-E96C-43AE-A8A0-4A3A78967631}" dt="2023-08-15T03:29:41.469" v="1189" actId="47"/>
        <pc:sldMkLst>
          <pc:docMk/>
          <pc:sldMk cId="3886100454" sldId="5173"/>
        </pc:sldMkLst>
      </pc:sldChg>
      <pc:sldChg chg="del">
        <pc:chgData name="Zeng, Tracy (ELS-BEI)" userId="454a5c0e-4518-45c6-96f8-9d3f328845a6" providerId="ADAL" clId="{A9812353-E96C-43AE-A8A0-4A3A78967631}" dt="2023-08-15T03:29:42.753" v="1190" actId="47"/>
        <pc:sldMkLst>
          <pc:docMk/>
          <pc:sldMk cId="663182772" sldId="5175"/>
        </pc:sldMkLst>
      </pc:sldChg>
      <pc:sldChg chg="del">
        <pc:chgData name="Zeng, Tracy (ELS-BEI)" userId="454a5c0e-4518-45c6-96f8-9d3f328845a6" providerId="ADAL" clId="{A9812353-E96C-43AE-A8A0-4A3A78967631}" dt="2023-08-15T03:29:43.682" v="1191" actId="47"/>
        <pc:sldMkLst>
          <pc:docMk/>
          <pc:sldMk cId="1488353996" sldId="5176"/>
        </pc:sldMkLst>
      </pc:sldChg>
      <pc:sldChg chg="modAnim">
        <pc:chgData name="Zeng, Tracy (ELS-BEI)" userId="454a5c0e-4518-45c6-96f8-9d3f328845a6" providerId="ADAL" clId="{A9812353-E96C-43AE-A8A0-4A3A78967631}" dt="2023-08-15T03:45:19.967" v="1267"/>
        <pc:sldMkLst>
          <pc:docMk/>
          <pc:sldMk cId="2798183686" sldId="5177"/>
        </pc:sldMkLst>
      </pc:sldChg>
      <pc:sldChg chg="addSp delSp modSp mod modAnim">
        <pc:chgData name="Zeng, Tracy (ELS-BEI)" userId="454a5c0e-4518-45c6-96f8-9d3f328845a6" providerId="ADAL" clId="{A9812353-E96C-43AE-A8A0-4A3A78967631}" dt="2023-08-15T03:41:07.278" v="1252" actId="1076"/>
        <pc:sldMkLst>
          <pc:docMk/>
          <pc:sldMk cId="1207146236" sldId="5181"/>
        </pc:sldMkLst>
        <pc:spChg chg="add mod">
          <ac:chgData name="Zeng, Tracy (ELS-BEI)" userId="454a5c0e-4518-45c6-96f8-9d3f328845a6" providerId="ADAL" clId="{A9812353-E96C-43AE-A8A0-4A3A78967631}" dt="2023-08-15T03:41:04.906" v="1251" actId="1076"/>
          <ac:spMkLst>
            <pc:docMk/>
            <pc:sldMk cId="1207146236" sldId="5181"/>
            <ac:spMk id="2" creationId="{DE31A51A-B747-4534-9EB5-B1EDB401E4D0}"/>
          </ac:spMkLst>
        </pc:spChg>
        <pc:spChg chg="mod">
          <ac:chgData name="Zeng, Tracy (ELS-BEI)" userId="454a5c0e-4518-45c6-96f8-9d3f328845a6" providerId="ADAL" clId="{A9812353-E96C-43AE-A8A0-4A3A78967631}" dt="2023-08-15T00:15:03.044" v="280" actId="165"/>
          <ac:spMkLst>
            <pc:docMk/>
            <pc:sldMk cId="1207146236" sldId="5181"/>
            <ac:spMk id="12" creationId="{09523CA1-EB5E-1C57-44BB-5E1FD3B21651}"/>
          </ac:spMkLst>
        </pc:spChg>
        <pc:spChg chg="mod">
          <ac:chgData name="Zeng, Tracy (ELS-BEI)" userId="454a5c0e-4518-45c6-96f8-9d3f328845a6" providerId="ADAL" clId="{A9812353-E96C-43AE-A8A0-4A3A78967631}" dt="2023-08-15T00:15:03.044" v="280" actId="165"/>
          <ac:spMkLst>
            <pc:docMk/>
            <pc:sldMk cId="1207146236" sldId="5181"/>
            <ac:spMk id="13" creationId="{1CD62E54-F33D-5BDD-1A19-ADBB38C1E765}"/>
          </ac:spMkLst>
        </pc:spChg>
        <pc:spChg chg="mod">
          <ac:chgData name="Zeng, Tracy (ELS-BEI)" userId="454a5c0e-4518-45c6-96f8-9d3f328845a6" providerId="ADAL" clId="{A9812353-E96C-43AE-A8A0-4A3A78967631}" dt="2023-08-15T00:15:03.044" v="280" actId="165"/>
          <ac:spMkLst>
            <pc:docMk/>
            <pc:sldMk cId="1207146236" sldId="5181"/>
            <ac:spMk id="14" creationId="{E9C60688-7920-6BED-4EAD-64DF101A4FE6}"/>
          </ac:spMkLst>
        </pc:spChg>
        <pc:spChg chg="mod">
          <ac:chgData name="Zeng, Tracy (ELS-BEI)" userId="454a5c0e-4518-45c6-96f8-9d3f328845a6" providerId="ADAL" clId="{A9812353-E96C-43AE-A8A0-4A3A78967631}" dt="2023-08-15T00:15:03.044" v="280" actId="165"/>
          <ac:spMkLst>
            <pc:docMk/>
            <pc:sldMk cId="1207146236" sldId="5181"/>
            <ac:spMk id="15" creationId="{EFBCB159-4E47-A3ED-AF4B-B96AE261DE7A}"/>
          </ac:spMkLst>
        </pc:spChg>
        <pc:spChg chg="mod">
          <ac:chgData name="Zeng, Tracy (ELS-BEI)" userId="454a5c0e-4518-45c6-96f8-9d3f328845a6" providerId="ADAL" clId="{A9812353-E96C-43AE-A8A0-4A3A78967631}" dt="2023-08-15T00:15:03.044" v="280" actId="165"/>
          <ac:spMkLst>
            <pc:docMk/>
            <pc:sldMk cId="1207146236" sldId="5181"/>
            <ac:spMk id="16" creationId="{2B61C821-6ADE-5E86-CAAE-7C99ED195D60}"/>
          </ac:spMkLst>
        </pc:spChg>
        <pc:spChg chg="mod">
          <ac:chgData name="Zeng, Tracy (ELS-BEI)" userId="454a5c0e-4518-45c6-96f8-9d3f328845a6" providerId="ADAL" clId="{A9812353-E96C-43AE-A8A0-4A3A78967631}" dt="2023-08-15T00:15:03.044" v="280" actId="165"/>
          <ac:spMkLst>
            <pc:docMk/>
            <pc:sldMk cId="1207146236" sldId="5181"/>
            <ac:spMk id="19" creationId="{2808761D-421F-422F-2B9D-4B54A31DE9E5}"/>
          </ac:spMkLst>
        </pc:spChg>
        <pc:spChg chg="mod">
          <ac:chgData name="Zeng, Tracy (ELS-BEI)" userId="454a5c0e-4518-45c6-96f8-9d3f328845a6" providerId="ADAL" clId="{A9812353-E96C-43AE-A8A0-4A3A78967631}" dt="2023-08-15T00:15:03.044" v="280" actId="165"/>
          <ac:spMkLst>
            <pc:docMk/>
            <pc:sldMk cId="1207146236" sldId="5181"/>
            <ac:spMk id="20" creationId="{3EE1C0F0-BE29-95A4-F99E-4207B8BF5DB2}"/>
          </ac:spMkLst>
        </pc:spChg>
        <pc:spChg chg="mod">
          <ac:chgData name="Zeng, Tracy (ELS-BEI)" userId="454a5c0e-4518-45c6-96f8-9d3f328845a6" providerId="ADAL" clId="{A9812353-E96C-43AE-A8A0-4A3A78967631}" dt="2023-08-15T00:15:03.044" v="280" actId="165"/>
          <ac:spMkLst>
            <pc:docMk/>
            <pc:sldMk cId="1207146236" sldId="5181"/>
            <ac:spMk id="21" creationId="{F9B5A953-4A75-F668-95CB-1F5B85FE779C}"/>
          </ac:spMkLst>
        </pc:spChg>
        <pc:spChg chg="mod">
          <ac:chgData name="Zeng, Tracy (ELS-BEI)" userId="454a5c0e-4518-45c6-96f8-9d3f328845a6" providerId="ADAL" clId="{A9812353-E96C-43AE-A8A0-4A3A78967631}" dt="2023-08-15T00:15:03.044" v="280" actId="165"/>
          <ac:spMkLst>
            <pc:docMk/>
            <pc:sldMk cId="1207146236" sldId="5181"/>
            <ac:spMk id="22" creationId="{E07B1DCF-698C-EB4C-50D0-5CFF056D1537}"/>
          </ac:spMkLst>
        </pc:spChg>
        <pc:spChg chg="mod">
          <ac:chgData name="Zeng, Tracy (ELS-BEI)" userId="454a5c0e-4518-45c6-96f8-9d3f328845a6" providerId="ADAL" clId="{A9812353-E96C-43AE-A8A0-4A3A78967631}" dt="2023-08-15T00:15:03.044" v="280" actId="165"/>
          <ac:spMkLst>
            <pc:docMk/>
            <pc:sldMk cId="1207146236" sldId="5181"/>
            <ac:spMk id="23" creationId="{E558CDBF-0FB0-34B0-2247-F64D4D2981D2}"/>
          </ac:spMkLst>
        </pc:spChg>
        <pc:spChg chg="mod">
          <ac:chgData name="Zeng, Tracy (ELS-BEI)" userId="454a5c0e-4518-45c6-96f8-9d3f328845a6" providerId="ADAL" clId="{A9812353-E96C-43AE-A8A0-4A3A78967631}" dt="2023-08-15T00:15:03.044" v="280" actId="165"/>
          <ac:spMkLst>
            <pc:docMk/>
            <pc:sldMk cId="1207146236" sldId="5181"/>
            <ac:spMk id="24" creationId="{99B8CEF0-8308-D2E4-5D38-6785DD54FF84}"/>
          </ac:spMkLst>
        </pc:spChg>
        <pc:spChg chg="mod">
          <ac:chgData name="Zeng, Tracy (ELS-BEI)" userId="454a5c0e-4518-45c6-96f8-9d3f328845a6" providerId="ADAL" clId="{A9812353-E96C-43AE-A8A0-4A3A78967631}" dt="2023-08-15T00:15:03.044" v="280" actId="165"/>
          <ac:spMkLst>
            <pc:docMk/>
            <pc:sldMk cId="1207146236" sldId="5181"/>
            <ac:spMk id="25" creationId="{8A4DDEE6-A7D2-D660-0DE3-0E1726AB70C9}"/>
          </ac:spMkLst>
        </pc:spChg>
        <pc:spChg chg="mod">
          <ac:chgData name="Zeng, Tracy (ELS-BEI)" userId="454a5c0e-4518-45c6-96f8-9d3f328845a6" providerId="ADAL" clId="{A9812353-E96C-43AE-A8A0-4A3A78967631}" dt="2023-08-15T00:15:03.044" v="280" actId="165"/>
          <ac:spMkLst>
            <pc:docMk/>
            <pc:sldMk cId="1207146236" sldId="5181"/>
            <ac:spMk id="26" creationId="{4A4A32DE-8C9B-9E50-2402-3CA436E1B4B9}"/>
          </ac:spMkLst>
        </pc:spChg>
        <pc:spChg chg="mod">
          <ac:chgData name="Zeng, Tracy (ELS-BEI)" userId="454a5c0e-4518-45c6-96f8-9d3f328845a6" providerId="ADAL" clId="{A9812353-E96C-43AE-A8A0-4A3A78967631}" dt="2023-08-15T00:15:03.044" v="280" actId="165"/>
          <ac:spMkLst>
            <pc:docMk/>
            <pc:sldMk cId="1207146236" sldId="5181"/>
            <ac:spMk id="27" creationId="{7301E61C-B9E8-6079-8F78-106E0CA1C613}"/>
          </ac:spMkLst>
        </pc:spChg>
        <pc:spChg chg="mod">
          <ac:chgData name="Zeng, Tracy (ELS-BEI)" userId="454a5c0e-4518-45c6-96f8-9d3f328845a6" providerId="ADAL" clId="{A9812353-E96C-43AE-A8A0-4A3A78967631}" dt="2023-08-15T00:15:03.044" v="280" actId="165"/>
          <ac:spMkLst>
            <pc:docMk/>
            <pc:sldMk cId="1207146236" sldId="5181"/>
            <ac:spMk id="28" creationId="{941C0DED-47D9-6A3F-F474-B54B99437DCD}"/>
          </ac:spMkLst>
        </pc:spChg>
        <pc:spChg chg="mod">
          <ac:chgData name="Zeng, Tracy (ELS-BEI)" userId="454a5c0e-4518-45c6-96f8-9d3f328845a6" providerId="ADAL" clId="{A9812353-E96C-43AE-A8A0-4A3A78967631}" dt="2023-08-15T00:15:03.044" v="280" actId="165"/>
          <ac:spMkLst>
            <pc:docMk/>
            <pc:sldMk cId="1207146236" sldId="5181"/>
            <ac:spMk id="29" creationId="{640D760F-B864-F2B5-63D7-827B75D42FAC}"/>
          </ac:spMkLst>
        </pc:spChg>
        <pc:spChg chg="mod">
          <ac:chgData name="Zeng, Tracy (ELS-BEI)" userId="454a5c0e-4518-45c6-96f8-9d3f328845a6" providerId="ADAL" clId="{A9812353-E96C-43AE-A8A0-4A3A78967631}" dt="2023-08-15T00:15:03.044" v="280" actId="165"/>
          <ac:spMkLst>
            <pc:docMk/>
            <pc:sldMk cId="1207146236" sldId="5181"/>
            <ac:spMk id="30" creationId="{0BA5A7ED-4586-8CBF-60B8-F832DDEB5E3E}"/>
          </ac:spMkLst>
        </pc:spChg>
        <pc:spChg chg="mod">
          <ac:chgData name="Zeng, Tracy (ELS-BEI)" userId="454a5c0e-4518-45c6-96f8-9d3f328845a6" providerId="ADAL" clId="{A9812353-E96C-43AE-A8A0-4A3A78967631}" dt="2023-08-15T00:15:03.044" v="280" actId="165"/>
          <ac:spMkLst>
            <pc:docMk/>
            <pc:sldMk cId="1207146236" sldId="5181"/>
            <ac:spMk id="31" creationId="{8629872C-34BD-1465-F62A-071FC81F234A}"/>
          </ac:spMkLst>
        </pc:spChg>
        <pc:spChg chg="add mod">
          <ac:chgData name="Zeng, Tracy (ELS-BEI)" userId="454a5c0e-4518-45c6-96f8-9d3f328845a6" providerId="ADAL" clId="{A9812353-E96C-43AE-A8A0-4A3A78967631}" dt="2023-08-14T23:58:04.399" v="179" actId="208"/>
          <ac:spMkLst>
            <pc:docMk/>
            <pc:sldMk cId="1207146236" sldId="5181"/>
            <ac:spMk id="35" creationId="{F2CA2FFD-9B47-94DC-CCCB-A18FAEAC4014}"/>
          </ac:spMkLst>
        </pc:spChg>
        <pc:spChg chg="add del mod">
          <ac:chgData name="Zeng, Tracy (ELS-BEI)" userId="454a5c0e-4518-45c6-96f8-9d3f328845a6" providerId="ADAL" clId="{A9812353-E96C-43AE-A8A0-4A3A78967631}" dt="2023-08-15T00:07:28.959" v="233" actId="478"/>
          <ac:spMkLst>
            <pc:docMk/>
            <pc:sldMk cId="1207146236" sldId="5181"/>
            <ac:spMk id="40" creationId="{56DE0DD7-F2BA-FA06-FC41-EA79248BE462}"/>
          </ac:spMkLst>
        </pc:spChg>
        <pc:spChg chg="add mod">
          <ac:chgData name="Zeng, Tracy (ELS-BEI)" userId="454a5c0e-4518-45c6-96f8-9d3f328845a6" providerId="ADAL" clId="{A9812353-E96C-43AE-A8A0-4A3A78967631}" dt="2023-08-15T00:16:37.459" v="304" actId="688"/>
          <ac:spMkLst>
            <pc:docMk/>
            <pc:sldMk cId="1207146236" sldId="5181"/>
            <ac:spMk id="41" creationId="{D7CBB083-D075-6EEE-4E7E-C116902A22D1}"/>
          </ac:spMkLst>
        </pc:spChg>
        <pc:spChg chg="mod">
          <ac:chgData name="Zeng, Tracy (ELS-BEI)" userId="454a5c0e-4518-45c6-96f8-9d3f328845a6" providerId="ADAL" clId="{A9812353-E96C-43AE-A8A0-4A3A78967631}" dt="2023-08-15T01:43:46.900" v="697" actId="1037"/>
          <ac:spMkLst>
            <pc:docMk/>
            <pc:sldMk cId="1207146236" sldId="5181"/>
            <ac:spMk id="45" creationId="{0B8006F3-33A8-DE7A-9BE0-5E499AEE3CAC}"/>
          </ac:spMkLst>
        </pc:spChg>
        <pc:spChg chg="del">
          <ac:chgData name="Zeng, Tracy (ELS-BEI)" userId="454a5c0e-4518-45c6-96f8-9d3f328845a6" providerId="ADAL" clId="{A9812353-E96C-43AE-A8A0-4A3A78967631}" dt="2023-08-10T16:37:47.906" v="126" actId="478"/>
          <ac:spMkLst>
            <pc:docMk/>
            <pc:sldMk cId="1207146236" sldId="5181"/>
            <ac:spMk id="45" creationId="{946325F5-056E-B066-BDEC-BF8B2396630E}"/>
          </ac:spMkLst>
        </pc:spChg>
        <pc:spChg chg="mod">
          <ac:chgData name="Zeng, Tracy (ELS-BEI)" userId="454a5c0e-4518-45c6-96f8-9d3f328845a6" providerId="ADAL" clId="{A9812353-E96C-43AE-A8A0-4A3A78967631}" dt="2023-08-15T01:43:46.900" v="697" actId="1037"/>
          <ac:spMkLst>
            <pc:docMk/>
            <pc:sldMk cId="1207146236" sldId="5181"/>
            <ac:spMk id="53" creationId="{B8F177C3-1D18-7921-E533-785C1241A13E}"/>
          </ac:spMkLst>
        </pc:spChg>
        <pc:spChg chg="mod">
          <ac:chgData name="Zeng, Tracy (ELS-BEI)" userId="454a5c0e-4518-45c6-96f8-9d3f328845a6" providerId="ADAL" clId="{A9812353-E96C-43AE-A8A0-4A3A78967631}" dt="2023-08-15T01:43:46.900" v="697" actId="1037"/>
          <ac:spMkLst>
            <pc:docMk/>
            <pc:sldMk cId="1207146236" sldId="5181"/>
            <ac:spMk id="54" creationId="{96D797BE-A5BF-A045-9F6B-9378BE30FE59}"/>
          </ac:spMkLst>
        </pc:spChg>
        <pc:spChg chg="mod">
          <ac:chgData name="Zeng, Tracy (ELS-BEI)" userId="454a5c0e-4518-45c6-96f8-9d3f328845a6" providerId="ADAL" clId="{A9812353-E96C-43AE-A8A0-4A3A78967631}" dt="2023-08-15T01:43:46.900" v="697" actId="1037"/>
          <ac:spMkLst>
            <pc:docMk/>
            <pc:sldMk cId="1207146236" sldId="5181"/>
            <ac:spMk id="57" creationId="{E4E50539-FF19-FB0A-B5B7-846F1A767B77}"/>
          </ac:spMkLst>
        </pc:spChg>
        <pc:spChg chg="mod">
          <ac:chgData name="Zeng, Tracy (ELS-BEI)" userId="454a5c0e-4518-45c6-96f8-9d3f328845a6" providerId="ADAL" clId="{A9812353-E96C-43AE-A8A0-4A3A78967631}" dt="2023-08-15T01:43:46.900" v="697" actId="1037"/>
          <ac:spMkLst>
            <pc:docMk/>
            <pc:sldMk cId="1207146236" sldId="5181"/>
            <ac:spMk id="58" creationId="{BCD29C02-5615-E752-C848-0736BAE368D2}"/>
          </ac:spMkLst>
        </pc:spChg>
        <pc:spChg chg="mod">
          <ac:chgData name="Zeng, Tracy (ELS-BEI)" userId="454a5c0e-4518-45c6-96f8-9d3f328845a6" providerId="ADAL" clId="{A9812353-E96C-43AE-A8A0-4A3A78967631}" dt="2023-08-15T01:43:46.900" v="697" actId="1037"/>
          <ac:spMkLst>
            <pc:docMk/>
            <pc:sldMk cId="1207146236" sldId="5181"/>
            <ac:spMk id="59" creationId="{02E96794-45BE-C9C8-E1C6-754B6BC6DC76}"/>
          </ac:spMkLst>
        </pc:spChg>
        <pc:spChg chg="mod">
          <ac:chgData name="Zeng, Tracy (ELS-BEI)" userId="454a5c0e-4518-45c6-96f8-9d3f328845a6" providerId="ADAL" clId="{A9812353-E96C-43AE-A8A0-4A3A78967631}" dt="2023-08-15T01:43:46.900" v="697" actId="1037"/>
          <ac:spMkLst>
            <pc:docMk/>
            <pc:sldMk cId="1207146236" sldId="5181"/>
            <ac:spMk id="63" creationId="{EA28854E-C437-20E5-2CCF-4CEF01CFC754}"/>
          </ac:spMkLst>
        </pc:spChg>
        <pc:spChg chg="mod">
          <ac:chgData name="Zeng, Tracy (ELS-BEI)" userId="454a5c0e-4518-45c6-96f8-9d3f328845a6" providerId="ADAL" clId="{A9812353-E96C-43AE-A8A0-4A3A78967631}" dt="2023-08-15T01:43:46.900" v="697" actId="1037"/>
          <ac:spMkLst>
            <pc:docMk/>
            <pc:sldMk cId="1207146236" sldId="5181"/>
            <ac:spMk id="1024" creationId="{FB064878-190A-0339-0409-0989B2364E62}"/>
          </ac:spMkLst>
        </pc:spChg>
        <pc:spChg chg="mod">
          <ac:chgData name="Zeng, Tracy (ELS-BEI)" userId="454a5c0e-4518-45c6-96f8-9d3f328845a6" providerId="ADAL" clId="{A9812353-E96C-43AE-A8A0-4A3A78967631}" dt="2023-08-15T01:43:46.900" v="697" actId="1037"/>
          <ac:spMkLst>
            <pc:docMk/>
            <pc:sldMk cId="1207146236" sldId="5181"/>
            <ac:spMk id="1025" creationId="{9D272BA4-1F5F-DFB3-23F9-AC8C519C65F4}"/>
          </ac:spMkLst>
        </pc:spChg>
        <pc:spChg chg="mod">
          <ac:chgData name="Zeng, Tracy (ELS-BEI)" userId="454a5c0e-4518-45c6-96f8-9d3f328845a6" providerId="ADAL" clId="{A9812353-E96C-43AE-A8A0-4A3A78967631}" dt="2023-08-15T01:43:46.900" v="697" actId="1037"/>
          <ac:spMkLst>
            <pc:docMk/>
            <pc:sldMk cId="1207146236" sldId="5181"/>
            <ac:spMk id="1026" creationId="{63BBE281-7FC4-04A6-6FBD-9ED7CAF7E44E}"/>
          </ac:spMkLst>
        </pc:spChg>
        <pc:spChg chg="mod">
          <ac:chgData name="Zeng, Tracy (ELS-BEI)" userId="454a5c0e-4518-45c6-96f8-9d3f328845a6" providerId="ADAL" clId="{A9812353-E96C-43AE-A8A0-4A3A78967631}" dt="2023-08-15T00:19:48.215" v="325" actId="207"/>
          <ac:spMkLst>
            <pc:docMk/>
            <pc:sldMk cId="1207146236" sldId="5181"/>
            <ac:spMk id="1028" creationId="{B24E87E5-D9D2-CC59-9223-26EDDB41BDE2}"/>
          </ac:spMkLst>
        </pc:spChg>
        <pc:spChg chg="mod">
          <ac:chgData name="Zeng, Tracy (ELS-BEI)" userId="454a5c0e-4518-45c6-96f8-9d3f328845a6" providerId="ADAL" clId="{A9812353-E96C-43AE-A8A0-4A3A78967631}" dt="2023-08-15T01:43:46.900" v="697" actId="1037"/>
          <ac:spMkLst>
            <pc:docMk/>
            <pc:sldMk cId="1207146236" sldId="5181"/>
            <ac:spMk id="1030" creationId="{CFC08097-0C12-2E89-EC13-AE2590856A9D}"/>
          </ac:spMkLst>
        </pc:spChg>
        <pc:spChg chg="mod">
          <ac:chgData name="Zeng, Tracy (ELS-BEI)" userId="454a5c0e-4518-45c6-96f8-9d3f328845a6" providerId="ADAL" clId="{A9812353-E96C-43AE-A8A0-4A3A78967631}" dt="2023-08-15T01:43:46.900" v="697" actId="1037"/>
          <ac:spMkLst>
            <pc:docMk/>
            <pc:sldMk cId="1207146236" sldId="5181"/>
            <ac:spMk id="1031" creationId="{31D1F3B7-7FBF-57E6-7F9C-AF76AEDE3FF5}"/>
          </ac:spMkLst>
        </pc:spChg>
        <pc:spChg chg="mod">
          <ac:chgData name="Zeng, Tracy (ELS-BEI)" userId="454a5c0e-4518-45c6-96f8-9d3f328845a6" providerId="ADAL" clId="{A9812353-E96C-43AE-A8A0-4A3A78967631}" dt="2023-08-15T01:43:46.900" v="697" actId="1037"/>
          <ac:spMkLst>
            <pc:docMk/>
            <pc:sldMk cId="1207146236" sldId="5181"/>
            <ac:spMk id="1032" creationId="{9B0A8E2C-1B1F-B5F2-A0E6-4FCACFF2854A}"/>
          </ac:spMkLst>
        </pc:spChg>
        <pc:spChg chg="mod">
          <ac:chgData name="Zeng, Tracy (ELS-BEI)" userId="454a5c0e-4518-45c6-96f8-9d3f328845a6" providerId="ADAL" clId="{A9812353-E96C-43AE-A8A0-4A3A78967631}" dt="2023-08-15T01:43:46.900" v="697" actId="1037"/>
          <ac:spMkLst>
            <pc:docMk/>
            <pc:sldMk cId="1207146236" sldId="5181"/>
            <ac:spMk id="1033" creationId="{24EAA161-B0DC-854D-9C0F-165462F93D9C}"/>
          </ac:spMkLst>
        </pc:spChg>
        <pc:spChg chg="del mod">
          <ac:chgData name="Zeng, Tracy (ELS-BEI)" userId="454a5c0e-4518-45c6-96f8-9d3f328845a6" providerId="ADAL" clId="{A9812353-E96C-43AE-A8A0-4A3A78967631}" dt="2023-08-15T00:05:23.994" v="218" actId="478"/>
          <ac:spMkLst>
            <pc:docMk/>
            <pc:sldMk cId="1207146236" sldId="5181"/>
            <ac:spMk id="1044" creationId="{333E4C8E-23C5-4BE3-52DC-2C146CA87912}"/>
          </ac:spMkLst>
        </pc:spChg>
        <pc:spChg chg="del mod">
          <ac:chgData name="Zeng, Tracy (ELS-BEI)" userId="454a5c0e-4518-45c6-96f8-9d3f328845a6" providerId="ADAL" clId="{A9812353-E96C-43AE-A8A0-4A3A78967631}" dt="2023-08-15T00:07:12.872" v="231" actId="478"/>
          <ac:spMkLst>
            <pc:docMk/>
            <pc:sldMk cId="1207146236" sldId="5181"/>
            <ac:spMk id="1045" creationId="{9CB292DB-CE28-ABD6-A2CC-03FE5069E05E}"/>
          </ac:spMkLst>
        </pc:spChg>
        <pc:spChg chg="mod">
          <ac:chgData name="Zeng, Tracy (ELS-BEI)" userId="454a5c0e-4518-45c6-96f8-9d3f328845a6" providerId="ADAL" clId="{A9812353-E96C-43AE-A8A0-4A3A78967631}" dt="2023-08-15T00:16:31.359" v="303" actId="1038"/>
          <ac:spMkLst>
            <pc:docMk/>
            <pc:sldMk cId="1207146236" sldId="5181"/>
            <ac:spMk id="1046" creationId="{93D50557-D54E-B421-7058-7AE03F1DF3E7}"/>
          </ac:spMkLst>
        </pc:spChg>
        <pc:spChg chg="del mod">
          <ac:chgData name="Zeng, Tracy (ELS-BEI)" userId="454a5c0e-4518-45c6-96f8-9d3f328845a6" providerId="ADAL" clId="{A9812353-E96C-43AE-A8A0-4A3A78967631}" dt="2023-08-15T00:07:10.149" v="230" actId="478"/>
          <ac:spMkLst>
            <pc:docMk/>
            <pc:sldMk cId="1207146236" sldId="5181"/>
            <ac:spMk id="1047" creationId="{000D49BA-817E-87CB-4527-22D98F227BFF}"/>
          </ac:spMkLst>
        </pc:spChg>
        <pc:spChg chg="mod">
          <ac:chgData name="Zeng, Tracy (ELS-BEI)" userId="454a5c0e-4518-45c6-96f8-9d3f328845a6" providerId="ADAL" clId="{A9812353-E96C-43AE-A8A0-4A3A78967631}" dt="2023-08-15T00:16:31.359" v="303" actId="1038"/>
          <ac:spMkLst>
            <pc:docMk/>
            <pc:sldMk cId="1207146236" sldId="5181"/>
            <ac:spMk id="1048" creationId="{D43C0B0C-FC61-FC18-4C40-5ED45DE488EA}"/>
          </ac:spMkLst>
        </pc:spChg>
        <pc:spChg chg="mod">
          <ac:chgData name="Zeng, Tracy (ELS-BEI)" userId="454a5c0e-4518-45c6-96f8-9d3f328845a6" providerId="ADAL" clId="{A9812353-E96C-43AE-A8A0-4A3A78967631}" dt="2023-08-15T00:02:29.028" v="189" actId="165"/>
          <ac:spMkLst>
            <pc:docMk/>
            <pc:sldMk cId="1207146236" sldId="5181"/>
            <ac:spMk id="1051" creationId="{67950E65-008C-8ABC-F375-CF045583B3D3}"/>
          </ac:spMkLst>
        </pc:spChg>
        <pc:spChg chg="mod">
          <ac:chgData name="Zeng, Tracy (ELS-BEI)" userId="454a5c0e-4518-45c6-96f8-9d3f328845a6" providerId="ADAL" clId="{A9812353-E96C-43AE-A8A0-4A3A78967631}" dt="2023-08-15T00:02:29.028" v="189" actId="165"/>
          <ac:spMkLst>
            <pc:docMk/>
            <pc:sldMk cId="1207146236" sldId="5181"/>
            <ac:spMk id="1052" creationId="{FEEC75CD-14C2-8581-B243-FE7486967353}"/>
          </ac:spMkLst>
        </pc:spChg>
        <pc:spChg chg="mod">
          <ac:chgData name="Zeng, Tracy (ELS-BEI)" userId="454a5c0e-4518-45c6-96f8-9d3f328845a6" providerId="ADAL" clId="{A9812353-E96C-43AE-A8A0-4A3A78967631}" dt="2023-08-15T00:02:29.028" v="189" actId="165"/>
          <ac:spMkLst>
            <pc:docMk/>
            <pc:sldMk cId="1207146236" sldId="5181"/>
            <ac:spMk id="1053" creationId="{77CF2116-AA79-723D-35F0-08653D3EB013}"/>
          </ac:spMkLst>
        </pc:spChg>
        <pc:spChg chg="mod">
          <ac:chgData name="Zeng, Tracy (ELS-BEI)" userId="454a5c0e-4518-45c6-96f8-9d3f328845a6" providerId="ADAL" clId="{A9812353-E96C-43AE-A8A0-4A3A78967631}" dt="2023-08-15T00:02:29.028" v="189" actId="165"/>
          <ac:spMkLst>
            <pc:docMk/>
            <pc:sldMk cId="1207146236" sldId="5181"/>
            <ac:spMk id="1054" creationId="{BB24CCCE-49CF-1AF7-4678-F5EE5383CC2B}"/>
          </ac:spMkLst>
        </pc:spChg>
        <pc:spChg chg="mod">
          <ac:chgData name="Zeng, Tracy (ELS-BEI)" userId="454a5c0e-4518-45c6-96f8-9d3f328845a6" providerId="ADAL" clId="{A9812353-E96C-43AE-A8A0-4A3A78967631}" dt="2023-08-15T00:02:29.028" v="189" actId="165"/>
          <ac:spMkLst>
            <pc:docMk/>
            <pc:sldMk cId="1207146236" sldId="5181"/>
            <ac:spMk id="1055" creationId="{94A4CA13-D545-73EF-4F79-BB288853A9C3}"/>
          </ac:spMkLst>
        </pc:spChg>
        <pc:spChg chg="mod">
          <ac:chgData name="Zeng, Tracy (ELS-BEI)" userId="454a5c0e-4518-45c6-96f8-9d3f328845a6" providerId="ADAL" clId="{A9812353-E96C-43AE-A8A0-4A3A78967631}" dt="2023-08-15T00:02:29.028" v="189" actId="165"/>
          <ac:spMkLst>
            <pc:docMk/>
            <pc:sldMk cId="1207146236" sldId="5181"/>
            <ac:spMk id="1056" creationId="{63B81BF6-447A-3476-AD40-0800C7B1A43B}"/>
          </ac:spMkLst>
        </pc:spChg>
        <pc:spChg chg="mod">
          <ac:chgData name="Zeng, Tracy (ELS-BEI)" userId="454a5c0e-4518-45c6-96f8-9d3f328845a6" providerId="ADAL" clId="{A9812353-E96C-43AE-A8A0-4A3A78967631}" dt="2023-08-15T00:02:29.028" v="189" actId="165"/>
          <ac:spMkLst>
            <pc:docMk/>
            <pc:sldMk cId="1207146236" sldId="5181"/>
            <ac:spMk id="1057" creationId="{A6E2E478-D00E-AB50-0EC5-5862D2A0F947}"/>
          </ac:spMkLst>
        </pc:spChg>
        <pc:spChg chg="mod">
          <ac:chgData name="Zeng, Tracy (ELS-BEI)" userId="454a5c0e-4518-45c6-96f8-9d3f328845a6" providerId="ADAL" clId="{A9812353-E96C-43AE-A8A0-4A3A78967631}" dt="2023-08-15T00:02:59.474" v="191" actId="207"/>
          <ac:spMkLst>
            <pc:docMk/>
            <pc:sldMk cId="1207146236" sldId="5181"/>
            <ac:spMk id="1058" creationId="{FC20B8F9-28F4-46A8-FD9D-113B67C54243}"/>
          </ac:spMkLst>
        </pc:spChg>
        <pc:spChg chg="mod">
          <ac:chgData name="Zeng, Tracy (ELS-BEI)" userId="454a5c0e-4518-45c6-96f8-9d3f328845a6" providerId="ADAL" clId="{A9812353-E96C-43AE-A8A0-4A3A78967631}" dt="2023-08-15T00:02:29.028" v="189" actId="165"/>
          <ac:spMkLst>
            <pc:docMk/>
            <pc:sldMk cId="1207146236" sldId="5181"/>
            <ac:spMk id="1059" creationId="{D5F52269-82E2-0B87-1451-ABAA260EEDAA}"/>
          </ac:spMkLst>
        </pc:spChg>
        <pc:spChg chg="mod">
          <ac:chgData name="Zeng, Tracy (ELS-BEI)" userId="454a5c0e-4518-45c6-96f8-9d3f328845a6" providerId="ADAL" clId="{A9812353-E96C-43AE-A8A0-4A3A78967631}" dt="2023-08-15T00:02:59.474" v="191" actId="207"/>
          <ac:spMkLst>
            <pc:docMk/>
            <pc:sldMk cId="1207146236" sldId="5181"/>
            <ac:spMk id="1060" creationId="{6E73FA5C-0E13-D2A5-B381-530A79DBE948}"/>
          </ac:spMkLst>
        </pc:spChg>
        <pc:spChg chg="add del mod">
          <ac:chgData name="Zeng, Tracy (ELS-BEI)" userId="454a5c0e-4518-45c6-96f8-9d3f328845a6" providerId="ADAL" clId="{A9812353-E96C-43AE-A8A0-4A3A78967631}" dt="2023-08-15T00:17:12.201" v="309" actId="21"/>
          <ac:spMkLst>
            <pc:docMk/>
            <pc:sldMk cId="1207146236" sldId="5181"/>
            <ac:spMk id="1061" creationId="{A262E9D8-17D4-0F4F-1C15-34D05904CC54}"/>
          </ac:spMkLst>
        </pc:spChg>
        <pc:spChg chg="add del mod">
          <ac:chgData name="Zeng, Tracy (ELS-BEI)" userId="454a5c0e-4518-45c6-96f8-9d3f328845a6" providerId="ADAL" clId="{A9812353-E96C-43AE-A8A0-4A3A78967631}" dt="2023-08-15T00:17:12.201" v="309" actId="21"/>
          <ac:spMkLst>
            <pc:docMk/>
            <pc:sldMk cId="1207146236" sldId="5181"/>
            <ac:spMk id="1062" creationId="{E10841D9-5802-3FBF-9A0B-36F82BD6FA83}"/>
          </ac:spMkLst>
        </pc:spChg>
        <pc:spChg chg="del mod">
          <ac:chgData name="Zeng, Tracy (ELS-BEI)" userId="454a5c0e-4518-45c6-96f8-9d3f328845a6" providerId="ADAL" clId="{A9812353-E96C-43AE-A8A0-4A3A78967631}" dt="2023-08-15T00:17:12.201" v="309" actId="21"/>
          <ac:spMkLst>
            <pc:docMk/>
            <pc:sldMk cId="1207146236" sldId="5181"/>
            <ac:spMk id="1063" creationId="{960EBFCC-2C9C-C25F-C776-36EC1C473676}"/>
          </ac:spMkLst>
        </pc:spChg>
        <pc:spChg chg="mod">
          <ac:chgData name="Zeng, Tracy (ELS-BEI)" userId="454a5c0e-4518-45c6-96f8-9d3f328845a6" providerId="ADAL" clId="{A9812353-E96C-43AE-A8A0-4A3A78967631}" dt="2023-08-15T01:43:46.900" v="697" actId="1037"/>
          <ac:spMkLst>
            <pc:docMk/>
            <pc:sldMk cId="1207146236" sldId="5181"/>
            <ac:spMk id="1066" creationId="{D1C11C11-760C-AD82-6F3D-4A872403B029}"/>
          </ac:spMkLst>
        </pc:spChg>
        <pc:spChg chg="mod topLvl">
          <ac:chgData name="Zeng, Tracy (ELS-BEI)" userId="454a5c0e-4518-45c6-96f8-9d3f328845a6" providerId="ADAL" clId="{A9812353-E96C-43AE-A8A0-4A3A78967631}" dt="2023-08-15T01:21:25.825" v="530" actId="164"/>
          <ac:spMkLst>
            <pc:docMk/>
            <pc:sldMk cId="1207146236" sldId="5181"/>
            <ac:spMk id="1067" creationId="{A2E5A091-336F-A3AC-4720-D9CFD914E41D}"/>
          </ac:spMkLst>
        </pc:spChg>
        <pc:spChg chg="mod">
          <ac:chgData name="Zeng, Tracy (ELS-BEI)" userId="454a5c0e-4518-45c6-96f8-9d3f328845a6" providerId="ADAL" clId="{A9812353-E96C-43AE-A8A0-4A3A78967631}" dt="2023-08-15T01:43:46.900" v="697" actId="1037"/>
          <ac:spMkLst>
            <pc:docMk/>
            <pc:sldMk cId="1207146236" sldId="5181"/>
            <ac:spMk id="1069" creationId="{CA2307A4-4DA1-E772-DE81-91C885180C05}"/>
          </ac:spMkLst>
        </pc:spChg>
        <pc:spChg chg="mod">
          <ac:chgData name="Zeng, Tracy (ELS-BEI)" userId="454a5c0e-4518-45c6-96f8-9d3f328845a6" providerId="ADAL" clId="{A9812353-E96C-43AE-A8A0-4A3A78967631}" dt="2023-08-15T00:19:51.678" v="326" actId="207"/>
          <ac:spMkLst>
            <pc:docMk/>
            <pc:sldMk cId="1207146236" sldId="5181"/>
            <ac:spMk id="1071" creationId="{0CCEA415-3580-28AF-8303-B4946FD8AE5A}"/>
          </ac:spMkLst>
        </pc:spChg>
        <pc:spChg chg="mod topLvl">
          <ac:chgData name="Zeng, Tracy (ELS-BEI)" userId="454a5c0e-4518-45c6-96f8-9d3f328845a6" providerId="ADAL" clId="{A9812353-E96C-43AE-A8A0-4A3A78967631}" dt="2023-08-15T01:43:46.900" v="697" actId="1037"/>
          <ac:spMkLst>
            <pc:docMk/>
            <pc:sldMk cId="1207146236" sldId="5181"/>
            <ac:spMk id="1075" creationId="{307BE3EF-9A84-1868-77EF-E07AA399A5D9}"/>
          </ac:spMkLst>
        </pc:spChg>
        <pc:spChg chg="add mod">
          <ac:chgData name="Zeng, Tracy (ELS-BEI)" userId="454a5c0e-4518-45c6-96f8-9d3f328845a6" providerId="ADAL" clId="{A9812353-E96C-43AE-A8A0-4A3A78967631}" dt="2023-08-15T00:17:17.788" v="311" actId="164"/>
          <ac:spMkLst>
            <pc:docMk/>
            <pc:sldMk cId="1207146236" sldId="5181"/>
            <ac:spMk id="1078" creationId="{2597E0C7-3355-BC34-C278-AA45F761BAC0}"/>
          </ac:spMkLst>
        </pc:spChg>
        <pc:spChg chg="add mod">
          <ac:chgData name="Zeng, Tracy (ELS-BEI)" userId="454a5c0e-4518-45c6-96f8-9d3f328845a6" providerId="ADAL" clId="{A9812353-E96C-43AE-A8A0-4A3A78967631}" dt="2023-08-15T00:17:17.788" v="311" actId="164"/>
          <ac:spMkLst>
            <pc:docMk/>
            <pc:sldMk cId="1207146236" sldId="5181"/>
            <ac:spMk id="1079" creationId="{67218A3C-A5C5-5900-1EC1-A5B19E55C6AB}"/>
          </ac:spMkLst>
        </pc:spChg>
        <pc:spChg chg="add mod">
          <ac:chgData name="Zeng, Tracy (ELS-BEI)" userId="454a5c0e-4518-45c6-96f8-9d3f328845a6" providerId="ADAL" clId="{A9812353-E96C-43AE-A8A0-4A3A78967631}" dt="2023-08-15T00:17:17.788" v="311" actId="164"/>
          <ac:spMkLst>
            <pc:docMk/>
            <pc:sldMk cId="1207146236" sldId="5181"/>
            <ac:spMk id="1080" creationId="{1C1D3414-F80E-F2E4-94A1-9683A1BEE63D}"/>
          </ac:spMkLst>
        </pc:spChg>
        <pc:spChg chg="add mod ord">
          <ac:chgData name="Zeng, Tracy (ELS-BEI)" userId="454a5c0e-4518-45c6-96f8-9d3f328845a6" providerId="ADAL" clId="{A9812353-E96C-43AE-A8A0-4A3A78967631}" dt="2023-08-15T00:30:57.559" v="399" actId="164"/>
          <ac:spMkLst>
            <pc:docMk/>
            <pc:sldMk cId="1207146236" sldId="5181"/>
            <ac:spMk id="1083" creationId="{83FF01A4-42D8-2B87-A807-D9D135842ADA}"/>
          </ac:spMkLst>
        </pc:spChg>
        <pc:spChg chg="add del mod ord">
          <ac:chgData name="Zeng, Tracy (ELS-BEI)" userId="454a5c0e-4518-45c6-96f8-9d3f328845a6" providerId="ADAL" clId="{A9812353-E96C-43AE-A8A0-4A3A78967631}" dt="2023-08-15T00:31:15.250" v="401" actId="478"/>
          <ac:spMkLst>
            <pc:docMk/>
            <pc:sldMk cId="1207146236" sldId="5181"/>
            <ac:spMk id="1084" creationId="{0B8BA860-802F-50C6-AFED-22E4009D8F70}"/>
          </ac:spMkLst>
        </pc:spChg>
        <pc:spChg chg="add mod">
          <ac:chgData name="Zeng, Tracy (ELS-BEI)" userId="454a5c0e-4518-45c6-96f8-9d3f328845a6" providerId="ADAL" clId="{A9812353-E96C-43AE-A8A0-4A3A78967631}" dt="2023-08-15T00:30:57.559" v="399" actId="164"/>
          <ac:spMkLst>
            <pc:docMk/>
            <pc:sldMk cId="1207146236" sldId="5181"/>
            <ac:spMk id="1085" creationId="{73AEC91D-28F5-9FBD-C539-B5C9031E307E}"/>
          </ac:spMkLst>
        </pc:spChg>
        <pc:spChg chg="mod">
          <ac:chgData name="Zeng, Tracy (ELS-BEI)" userId="454a5c0e-4518-45c6-96f8-9d3f328845a6" providerId="ADAL" clId="{A9812353-E96C-43AE-A8A0-4A3A78967631}" dt="2023-08-15T01:43:46.900" v="697" actId="1037"/>
          <ac:spMkLst>
            <pc:docMk/>
            <pc:sldMk cId="1207146236" sldId="5181"/>
            <ac:spMk id="2048" creationId="{0A502FE9-9776-934E-31C0-AB9603FAA162}"/>
          </ac:spMkLst>
        </pc:spChg>
        <pc:spChg chg="mod ord">
          <ac:chgData name="Zeng, Tracy (ELS-BEI)" userId="454a5c0e-4518-45c6-96f8-9d3f328845a6" providerId="ADAL" clId="{A9812353-E96C-43AE-A8A0-4A3A78967631}" dt="2023-08-15T01:43:46.900" v="697" actId="1037"/>
          <ac:spMkLst>
            <pc:docMk/>
            <pc:sldMk cId="1207146236" sldId="5181"/>
            <ac:spMk id="2049" creationId="{CBACB673-3BDC-5A52-F747-468D518945B3}"/>
          </ac:spMkLst>
        </pc:spChg>
        <pc:spChg chg="mod">
          <ac:chgData name="Zeng, Tracy (ELS-BEI)" userId="454a5c0e-4518-45c6-96f8-9d3f328845a6" providerId="ADAL" clId="{A9812353-E96C-43AE-A8A0-4A3A78967631}" dt="2023-08-15T01:43:46.900" v="697" actId="1037"/>
          <ac:spMkLst>
            <pc:docMk/>
            <pc:sldMk cId="1207146236" sldId="5181"/>
            <ac:spMk id="2056" creationId="{9A2B9658-C123-11D4-E1D1-7B8AE6ABC6CD}"/>
          </ac:spMkLst>
        </pc:spChg>
        <pc:spChg chg="mod">
          <ac:chgData name="Zeng, Tracy (ELS-BEI)" userId="454a5c0e-4518-45c6-96f8-9d3f328845a6" providerId="ADAL" clId="{A9812353-E96C-43AE-A8A0-4A3A78967631}" dt="2023-08-15T01:43:46.900" v="697" actId="1037"/>
          <ac:spMkLst>
            <pc:docMk/>
            <pc:sldMk cId="1207146236" sldId="5181"/>
            <ac:spMk id="2064" creationId="{5B980D7B-4E4F-7A90-E529-E39218DC203F}"/>
          </ac:spMkLst>
        </pc:spChg>
        <pc:spChg chg="mod">
          <ac:chgData name="Zeng, Tracy (ELS-BEI)" userId="454a5c0e-4518-45c6-96f8-9d3f328845a6" providerId="ADAL" clId="{A9812353-E96C-43AE-A8A0-4A3A78967631}" dt="2023-08-15T01:43:46.900" v="697" actId="1037"/>
          <ac:spMkLst>
            <pc:docMk/>
            <pc:sldMk cId="1207146236" sldId="5181"/>
            <ac:spMk id="2065" creationId="{7610BBC6-3B8E-1D1E-BA9A-8A045FE722A0}"/>
          </ac:spMkLst>
        </pc:spChg>
        <pc:spChg chg="mod">
          <ac:chgData name="Zeng, Tracy (ELS-BEI)" userId="454a5c0e-4518-45c6-96f8-9d3f328845a6" providerId="ADAL" clId="{A9812353-E96C-43AE-A8A0-4A3A78967631}" dt="2023-08-15T01:43:46.900" v="697" actId="1037"/>
          <ac:spMkLst>
            <pc:docMk/>
            <pc:sldMk cId="1207146236" sldId="5181"/>
            <ac:spMk id="2105" creationId="{68A42C6C-481D-0508-9BD6-23E4D7C0AC15}"/>
          </ac:spMkLst>
        </pc:spChg>
        <pc:spChg chg="mod">
          <ac:chgData name="Zeng, Tracy (ELS-BEI)" userId="454a5c0e-4518-45c6-96f8-9d3f328845a6" providerId="ADAL" clId="{A9812353-E96C-43AE-A8A0-4A3A78967631}" dt="2023-08-15T01:43:46.900" v="697" actId="1037"/>
          <ac:spMkLst>
            <pc:docMk/>
            <pc:sldMk cId="1207146236" sldId="5181"/>
            <ac:spMk id="2106" creationId="{9580CA3C-CEF9-8C17-A55F-32C670EB7B37}"/>
          </ac:spMkLst>
        </pc:spChg>
        <pc:spChg chg="mod">
          <ac:chgData name="Zeng, Tracy (ELS-BEI)" userId="454a5c0e-4518-45c6-96f8-9d3f328845a6" providerId="ADAL" clId="{A9812353-E96C-43AE-A8A0-4A3A78967631}" dt="2023-08-15T01:43:46.900" v="697" actId="1037"/>
          <ac:spMkLst>
            <pc:docMk/>
            <pc:sldMk cId="1207146236" sldId="5181"/>
            <ac:spMk id="2107" creationId="{B1AB10CC-6791-03EB-B1BE-30A2AFEF8067}"/>
          </ac:spMkLst>
        </pc:spChg>
        <pc:spChg chg="mod">
          <ac:chgData name="Zeng, Tracy (ELS-BEI)" userId="454a5c0e-4518-45c6-96f8-9d3f328845a6" providerId="ADAL" clId="{A9812353-E96C-43AE-A8A0-4A3A78967631}" dt="2023-08-15T01:43:46.900" v="697" actId="1037"/>
          <ac:spMkLst>
            <pc:docMk/>
            <pc:sldMk cId="1207146236" sldId="5181"/>
            <ac:spMk id="2108" creationId="{C9A9D052-4B47-8934-821D-E67E9684D7B0}"/>
          </ac:spMkLst>
        </pc:spChg>
        <pc:spChg chg="mod">
          <ac:chgData name="Zeng, Tracy (ELS-BEI)" userId="454a5c0e-4518-45c6-96f8-9d3f328845a6" providerId="ADAL" clId="{A9812353-E96C-43AE-A8A0-4A3A78967631}" dt="2023-08-15T01:43:46.900" v="697" actId="1037"/>
          <ac:spMkLst>
            <pc:docMk/>
            <pc:sldMk cId="1207146236" sldId="5181"/>
            <ac:spMk id="2109" creationId="{A23EEA66-E8E1-F173-0657-F0FAC03250DC}"/>
          </ac:spMkLst>
        </pc:spChg>
        <pc:spChg chg="mod">
          <ac:chgData name="Zeng, Tracy (ELS-BEI)" userId="454a5c0e-4518-45c6-96f8-9d3f328845a6" providerId="ADAL" clId="{A9812353-E96C-43AE-A8A0-4A3A78967631}" dt="2023-08-15T01:43:46.900" v="697" actId="1037"/>
          <ac:spMkLst>
            <pc:docMk/>
            <pc:sldMk cId="1207146236" sldId="5181"/>
            <ac:spMk id="2110" creationId="{F39323B8-CECE-DB0B-7622-B6DA95ADAD24}"/>
          </ac:spMkLst>
        </pc:spChg>
        <pc:spChg chg="mod">
          <ac:chgData name="Zeng, Tracy (ELS-BEI)" userId="454a5c0e-4518-45c6-96f8-9d3f328845a6" providerId="ADAL" clId="{A9812353-E96C-43AE-A8A0-4A3A78967631}" dt="2023-08-15T01:43:46.900" v="697" actId="1037"/>
          <ac:spMkLst>
            <pc:docMk/>
            <pc:sldMk cId="1207146236" sldId="5181"/>
            <ac:spMk id="2111" creationId="{24347124-A3D9-3459-BDA5-9CB64FDA233A}"/>
          </ac:spMkLst>
        </pc:spChg>
        <pc:spChg chg="mod">
          <ac:chgData name="Zeng, Tracy (ELS-BEI)" userId="454a5c0e-4518-45c6-96f8-9d3f328845a6" providerId="ADAL" clId="{A9812353-E96C-43AE-A8A0-4A3A78967631}" dt="2023-08-15T01:43:46.900" v="697" actId="1037"/>
          <ac:spMkLst>
            <pc:docMk/>
            <pc:sldMk cId="1207146236" sldId="5181"/>
            <ac:spMk id="2112" creationId="{905A2372-9617-F341-5B0F-8435FDD7CA21}"/>
          </ac:spMkLst>
        </pc:spChg>
        <pc:spChg chg="mod">
          <ac:chgData name="Zeng, Tracy (ELS-BEI)" userId="454a5c0e-4518-45c6-96f8-9d3f328845a6" providerId="ADAL" clId="{A9812353-E96C-43AE-A8A0-4A3A78967631}" dt="2023-08-15T01:43:46.900" v="697" actId="1037"/>
          <ac:spMkLst>
            <pc:docMk/>
            <pc:sldMk cId="1207146236" sldId="5181"/>
            <ac:spMk id="2113" creationId="{BDB4143C-A02F-C425-A950-3FB92080C2B6}"/>
          </ac:spMkLst>
        </pc:spChg>
        <pc:spChg chg="mod">
          <ac:chgData name="Zeng, Tracy (ELS-BEI)" userId="454a5c0e-4518-45c6-96f8-9d3f328845a6" providerId="ADAL" clId="{A9812353-E96C-43AE-A8A0-4A3A78967631}" dt="2023-08-15T01:43:46.900" v="697" actId="1037"/>
          <ac:spMkLst>
            <pc:docMk/>
            <pc:sldMk cId="1207146236" sldId="5181"/>
            <ac:spMk id="2114" creationId="{6656AB1E-62C4-484A-51DF-485384BE7951}"/>
          </ac:spMkLst>
        </pc:spChg>
        <pc:spChg chg="mod">
          <ac:chgData name="Zeng, Tracy (ELS-BEI)" userId="454a5c0e-4518-45c6-96f8-9d3f328845a6" providerId="ADAL" clId="{A9812353-E96C-43AE-A8A0-4A3A78967631}" dt="2023-08-15T01:43:46.900" v="697" actId="1037"/>
          <ac:spMkLst>
            <pc:docMk/>
            <pc:sldMk cId="1207146236" sldId="5181"/>
            <ac:spMk id="2115" creationId="{103651F0-DDEE-2A01-403F-AD2670D60202}"/>
          </ac:spMkLst>
        </pc:spChg>
        <pc:spChg chg="mod">
          <ac:chgData name="Zeng, Tracy (ELS-BEI)" userId="454a5c0e-4518-45c6-96f8-9d3f328845a6" providerId="ADAL" clId="{A9812353-E96C-43AE-A8A0-4A3A78967631}" dt="2023-08-15T01:43:46.900" v="697" actId="1037"/>
          <ac:spMkLst>
            <pc:docMk/>
            <pc:sldMk cId="1207146236" sldId="5181"/>
            <ac:spMk id="2116" creationId="{8F9ED717-73AE-8ED3-2966-B41782360413}"/>
          </ac:spMkLst>
        </pc:spChg>
        <pc:spChg chg="mod">
          <ac:chgData name="Zeng, Tracy (ELS-BEI)" userId="454a5c0e-4518-45c6-96f8-9d3f328845a6" providerId="ADAL" clId="{A9812353-E96C-43AE-A8A0-4A3A78967631}" dt="2023-08-15T01:43:46.900" v="697" actId="1037"/>
          <ac:spMkLst>
            <pc:docMk/>
            <pc:sldMk cId="1207146236" sldId="5181"/>
            <ac:spMk id="2117" creationId="{08E5C686-8B03-42E2-7171-6D90308E2D82}"/>
          </ac:spMkLst>
        </pc:spChg>
        <pc:spChg chg="mod">
          <ac:chgData name="Zeng, Tracy (ELS-BEI)" userId="454a5c0e-4518-45c6-96f8-9d3f328845a6" providerId="ADAL" clId="{A9812353-E96C-43AE-A8A0-4A3A78967631}" dt="2023-08-15T01:43:46.900" v="697" actId="1037"/>
          <ac:spMkLst>
            <pc:docMk/>
            <pc:sldMk cId="1207146236" sldId="5181"/>
            <ac:spMk id="2120" creationId="{7F48B48D-9A3B-9FE1-D22A-D12178AB381C}"/>
          </ac:spMkLst>
        </pc:spChg>
        <pc:spChg chg="mod">
          <ac:chgData name="Zeng, Tracy (ELS-BEI)" userId="454a5c0e-4518-45c6-96f8-9d3f328845a6" providerId="ADAL" clId="{A9812353-E96C-43AE-A8A0-4A3A78967631}" dt="2023-08-15T01:43:46.900" v="697" actId="1037"/>
          <ac:spMkLst>
            <pc:docMk/>
            <pc:sldMk cId="1207146236" sldId="5181"/>
            <ac:spMk id="2121" creationId="{97AE9788-06E6-1F8B-5F06-B924820D7FCD}"/>
          </ac:spMkLst>
        </pc:spChg>
        <pc:spChg chg="add mod">
          <ac:chgData name="Zeng, Tracy (ELS-BEI)" userId="454a5c0e-4518-45c6-96f8-9d3f328845a6" providerId="ADAL" clId="{A9812353-E96C-43AE-A8A0-4A3A78967631}" dt="2023-08-15T01:43:46.900" v="697" actId="1037"/>
          <ac:spMkLst>
            <pc:docMk/>
            <pc:sldMk cId="1207146236" sldId="5181"/>
            <ac:spMk id="2123" creationId="{F63E1D98-EA9F-B771-2578-57E4CDC86E0D}"/>
          </ac:spMkLst>
        </pc:spChg>
        <pc:grpChg chg="del mod topLvl">
          <ac:chgData name="Zeng, Tracy (ELS-BEI)" userId="454a5c0e-4518-45c6-96f8-9d3f328845a6" providerId="ADAL" clId="{A9812353-E96C-43AE-A8A0-4A3A78967631}" dt="2023-08-15T00:15:06.896" v="281" actId="478"/>
          <ac:grpSpMkLst>
            <pc:docMk/>
            <pc:sldMk cId="1207146236" sldId="5181"/>
            <ac:grpSpMk id="2" creationId="{825BCD6C-A468-E0A4-0E00-7ED405403392}"/>
          </ac:grpSpMkLst>
        </pc:grpChg>
        <pc:grpChg chg="mod">
          <ac:chgData name="Zeng, Tracy (ELS-BEI)" userId="454a5c0e-4518-45c6-96f8-9d3f328845a6" providerId="ADAL" clId="{A9812353-E96C-43AE-A8A0-4A3A78967631}" dt="2023-08-15T00:15:03.044" v="280" actId="165"/>
          <ac:grpSpMkLst>
            <pc:docMk/>
            <pc:sldMk cId="1207146236" sldId="5181"/>
            <ac:grpSpMk id="3" creationId="{2452A088-D21A-41B8-3586-8D50D4925986}"/>
          </ac:grpSpMkLst>
        </pc:grpChg>
        <pc:grpChg chg="mod">
          <ac:chgData name="Zeng, Tracy (ELS-BEI)" userId="454a5c0e-4518-45c6-96f8-9d3f328845a6" providerId="ADAL" clId="{A9812353-E96C-43AE-A8A0-4A3A78967631}" dt="2023-08-15T00:15:03.044" v="280" actId="165"/>
          <ac:grpSpMkLst>
            <pc:docMk/>
            <pc:sldMk cId="1207146236" sldId="5181"/>
            <ac:grpSpMk id="4" creationId="{9008FB2B-40FF-7291-81A5-80815B0DEE41}"/>
          </ac:grpSpMkLst>
        </pc:grpChg>
        <pc:grpChg chg="mod">
          <ac:chgData name="Zeng, Tracy (ELS-BEI)" userId="454a5c0e-4518-45c6-96f8-9d3f328845a6" providerId="ADAL" clId="{A9812353-E96C-43AE-A8A0-4A3A78967631}" dt="2023-08-15T00:15:03.044" v="280" actId="165"/>
          <ac:grpSpMkLst>
            <pc:docMk/>
            <pc:sldMk cId="1207146236" sldId="5181"/>
            <ac:grpSpMk id="5" creationId="{F8B08AB7-8BA6-E024-277E-8C5F6C2B2998}"/>
          </ac:grpSpMkLst>
        </pc:grpChg>
        <pc:grpChg chg="mod">
          <ac:chgData name="Zeng, Tracy (ELS-BEI)" userId="454a5c0e-4518-45c6-96f8-9d3f328845a6" providerId="ADAL" clId="{A9812353-E96C-43AE-A8A0-4A3A78967631}" dt="2023-08-15T00:15:03.044" v="280" actId="165"/>
          <ac:grpSpMkLst>
            <pc:docMk/>
            <pc:sldMk cId="1207146236" sldId="5181"/>
            <ac:grpSpMk id="7" creationId="{BA92C70B-A452-9935-609F-7ED8184F9A06}"/>
          </ac:grpSpMkLst>
        </pc:grpChg>
        <pc:grpChg chg="mod">
          <ac:chgData name="Zeng, Tracy (ELS-BEI)" userId="454a5c0e-4518-45c6-96f8-9d3f328845a6" providerId="ADAL" clId="{A9812353-E96C-43AE-A8A0-4A3A78967631}" dt="2023-08-15T00:15:03.044" v="280" actId="165"/>
          <ac:grpSpMkLst>
            <pc:docMk/>
            <pc:sldMk cId="1207146236" sldId="5181"/>
            <ac:grpSpMk id="8" creationId="{9ED94F2D-48FB-572E-69ED-A5BC8742A0F4}"/>
          </ac:grpSpMkLst>
        </pc:grpChg>
        <pc:grpChg chg="mod">
          <ac:chgData name="Zeng, Tracy (ELS-BEI)" userId="454a5c0e-4518-45c6-96f8-9d3f328845a6" providerId="ADAL" clId="{A9812353-E96C-43AE-A8A0-4A3A78967631}" dt="2023-08-15T00:15:03.044" v="280" actId="165"/>
          <ac:grpSpMkLst>
            <pc:docMk/>
            <pc:sldMk cId="1207146236" sldId="5181"/>
            <ac:grpSpMk id="9" creationId="{F64B1B1B-5046-D992-34D5-DAAA66640549}"/>
          </ac:grpSpMkLst>
        </pc:grpChg>
        <pc:grpChg chg="mod">
          <ac:chgData name="Zeng, Tracy (ELS-BEI)" userId="454a5c0e-4518-45c6-96f8-9d3f328845a6" providerId="ADAL" clId="{A9812353-E96C-43AE-A8A0-4A3A78967631}" dt="2023-08-15T00:15:03.044" v="280" actId="165"/>
          <ac:grpSpMkLst>
            <pc:docMk/>
            <pc:sldMk cId="1207146236" sldId="5181"/>
            <ac:grpSpMk id="10" creationId="{F6E6450C-8589-DB6A-BDFD-07F7975836FB}"/>
          </ac:grpSpMkLst>
        </pc:grpChg>
        <pc:grpChg chg="mod">
          <ac:chgData name="Zeng, Tracy (ELS-BEI)" userId="454a5c0e-4518-45c6-96f8-9d3f328845a6" providerId="ADAL" clId="{A9812353-E96C-43AE-A8A0-4A3A78967631}" dt="2023-08-15T00:15:03.044" v="280" actId="165"/>
          <ac:grpSpMkLst>
            <pc:docMk/>
            <pc:sldMk cId="1207146236" sldId="5181"/>
            <ac:grpSpMk id="11" creationId="{D9E3CF91-C614-FDF3-F678-2BBD534DE63A}"/>
          </ac:grpSpMkLst>
        </pc:grpChg>
        <pc:grpChg chg="mod">
          <ac:chgData name="Zeng, Tracy (ELS-BEI)" userId="454a5c0e-4518-45c6-96f8-9d3f328845a6" providerId="ADAL" clId="{A9812353-E96C-43AE-A8A0-4A3A78967631}" dt="2023-08-15T00:15:03.044" v="280" actId="165"/>
          <ac:grpSpMkLst>
            <pc:docMk/>
            <pc:sldMk cId="1207146236" sldId="5181"/>
            <ac:grpSpMk id="17" creationId="{51C0DF39-FD1C-EA42-30FB-21303130A06D}"/>
          </ac:grpSpMkLst>
        </pc:grpChg>
        <pc:grpChg chg="mod">
          <ac:chgData name="Zeng, Tracy (ELS-BEI)" userId="454a5c0e-4518-45c6-96f8-9d3f328845a6" providerId="ADAL" clId="{A9812353-E96C-43AE-A8A0-4A3A78967631}" dt="2023-08-15T00:15:03.044" v="280" actId="165"/>
          <ac:grpSpMkLst>
            <pc:docMk/>
            <pc:sldMk cId="1207146236" sldId="5181"/>
            <ac:grpSpMk id="18" creationId="{7B5A8778-2DA7-6AFE-90CA-F26D313D3A22}"/>
          </ac:grpSpMkLst>
        </pc:grpChg>
        <pc:grpChg chg="del mod">
          <ac:chgData name="Zeng, Tracy (ELS-BEI)" userId="454a5c0e-4518-45c6-96f8-9d3f328845a6" providerId="ADAL" clId="{A9812353-E96C-43AE-A8A0-4A3A78967631}" dt="2023-08-15T00:15:03.044" v="280" actId="165"/>
          <ac:grpSpMkLst>
            <pc:docMk/>
            <pc:sldMk cId="1207146236" sldId="5181"/>
            <ac:grpSpMk id="36" creationId="{FE051864-3E1E-3E35-4A13-710CDCAAAE47}"/>
          </ac:grpSpMkLst>
        </pc:grpChg>
        <pc:grpChg chg="del mod">
          <ac:chgData name="Zeng, Tracy (ELS-BEI)" userId="454a5c0e-4518-45c6-96f8-9d3f328845a6" providerId="ADAL" clId="{A9812353-E96C-43AE-A8A0-4A3A78967631}" dt="2023-08-15T00:02:29.028" v="189" actId="165"/>
          <ac:grpSpMkLst>
            <pc:docMk/>
            <pc:sldMk cId="1207146236" sldId="5181"/>
            <ac:grpSpMk id="39" creationId="{E6EE6E5B-B3E1-1A3A-972C-A6C3AD4C0ADC}"/>
          </ac:grpSpMkLst>
        </pc:grpChg>
        <pc:grpChg chg="add mod ord">
          <ac:chgData name="Zeng, Tracy (ELS-BEI)" userId="454a5c0e-4518-45c6-96f8-9d3f328845a6" providerId="ADAL" clId="{A9812353-E96C-43AE-A8A0-4A3A78967631}" dt="2023-08-15T00:17:46.499" v="315" actId="164"/>
          <ac:grpSpMkLst>
            <pc:docMk/>
            <pc:sldMk cId="1207146236" sldId="5181"/>
            <ac:grpSpMk id="42" creationId="{7A8F374A-8A61-C0AF-824B-16063FD32959}"/>
          </ac:grpSpMkLst>
        </pc:grpChg>
        <pc:grpChg chg="add mod">
          <ac:chgData name="Zeng, Tracy (ELS-BEI)" userId="454a5c0e-4518-45c6-96f8-9d3f328845a6" providerId="ADAL" clId="{A9812353-E96C-43AE-A8A0-4A3A78967631}" dt="2023-08-15T01:43:46.900" v="697" actId="1037"/>
          <ac:grpSpMkLst>
            <pc:docMk/>
            <pc:sldMk cId="1207146236" sldId="5181"/>
            <ac:grpSpMk id="43" creationId="{2506777D-52BC-7D76-8481-8143DE7DB1BF}"/>
          </ac:grpSpMkLst>
        </pc:grpChg>
        <pc:grpChg chg="mod">
          <ac:chgData name="Zeng, Tracy (ELS-BEI)" userId="454a5c0e-4518-45c6-96f8-9d3f328845a6" providerId="ADAL" clId="{A9812353-E96C-43AE-A8A0-4A3A78967631}" dt="2023-08-15T01:43:46.900" v="697" actId="1037"/>
          <ac:grpSpMkLst>
            <pc:docMk/>
            <pc:sldMk cId="1207146236" sldId="5181"/>
            <ac:grpSpMk id="44" creationId="{E502C1BD-4B91-FE3D-8BF2-321FF55EDAA9}"/>
          </ac:grpSpMkLst>
        </pc:grpChg>
        <pc:grpChg chg="mod">
          <ac:chgData name="Zeng, Tracy (ELS-BEI)" userId="454a5c0e-4518-45c6-96f8-9d3f328845a6" providerId="ADAL" clId="{A9812353-E96C-43AE-A8A0-4A3A78967631}" dt="2023-08-15T01:43:46.900" v="697" actId="1037"/>
          <ac:grpSpMkLst>
            <pc:docMk/>
            <pc:sldMk cId="1207146236" sldId="5181"/>
            <ac:grpSpMk id="46" creationId="{3779E97F-DF1C-51BF-BA31-503C42BF2699}"/>
          </ac:grpSpMkLst>
        </pc:grpChg>
        <pc:grpChg chg="mod">
          <ac:chgData name="Zeng, Tracy (ELS-BEI)" userId="454a5c0e-4518-45c6-96f8-9d3f328845a6" providerId="ADAL" clId="{A9812353-E96C-43AE-A8A0-4A3A78967631}" dt="2023-08-15T01:43:46.900" v="697" actId="1037"/>
          <ac:grpSpMkLst>
            <pc:docMk/>
            <pc:sldMk cId="1207146236" sldId="5181"/>
            <ac:grpSpMk id="47" creationId="{85B38C31-FDF2-7C52-7918-09D0175A512D}"/>
          </ac:grpSpMkLst>
        </pc:grpChg>
        <pc:grpChg chg="mod">
          <ac:chgData name="Zeng, Tracy (ELS-BEI)" userId="454a5c0e-4518-45c6-96f8-9d3f328845a6" providerId="ADAL" clId="{A9812353-E96C-43AE-A8A0-4A3A78967631}" dt="2023-08-15T01:43:46.900" v="697" actId="1037"/>
          <ac:grpSpMkLst>
            <pc:docMk/>
            <pc:sldMk cId="1207146236" sldId="5181"/>
            <ac:grpSpMk id="49" creationId="{9636A2E9-0609-9C03-D2A6-89BB55CC20A4}"/>
          </ac:grpSpMkLst>
        </pc:grpChg>
        <pc:grpChg chg="mod">
          <ac:chgData name="Zeng, Tracy (ELS-BEI)" userId="454a5c0e-4518-45c6-96f8-9d3f328845a6" providerId="ADAL" clId="{A9812353-E96C-43AE-A8A0-4A3A78967631}" dt="2023-08-15T01:43:46.900" v="697" actId="1037"/>
          <ac:grpSpMkLst>
            <pc:docMk/>
            <pc:sldMk cId="1207146236" sldId="5181"/>
            <ac:grpSpMk id="50" creationId="{9164025F-1E26-1ACA-A23E-4242049D9F2C}"/>
          </ac:grpSpMkLst>
        </pc:grpChg>
        <pc:grpChg chg="mod">
          <ac:chgData name="Zeng, Tracy (ELS-BEI)" userId="454a5c0e-4518-45c6-96f8-9d3f328845a6" providerId="ADAL" clId="{A9812353-E96C-43AE-A8A0-4A3A78967631}" dt="2023-08-15T01:43:46.900" v="697" actId="1037"/>
          <ac:grpSpMkLst>
            <pc:docMk/>
            <pc:sldMk cId="1207146236" sldId="5181"/>
            <ac:grpSpMk id="51" creationId="{59CCCB81-57A5-6C6F-F947-5A8366745072}"/>
          </ac:grpSpMkLst>
        </pc:grpChg>
        <pc:grpChg chg="mod">
          <ac:chgData name="Zeng, Tracy (ELS-BEI)" userId="454a5c0e-4518-45c6-96f8-9d3f328845a6" providerId="ADAL" clId="{A9812353-E96C-43AE-A8A0-4A3A78967631}" dt="2023-08-15T01:43:46.900" v="697" actId="1037"/>
          <ac:grpSpMkLst>
            <pc:docMk/>
            <pc:sldMk cId="1207146236" sldId="5181"/>
            <ac:grpSpMk id="52" creationId="{DFBB3D89-3788-CA08-C975-85A507580EFE}"/>
          </ac:grpSpMkLst>
        </pc:grpChg>
        <pc:grpChg chg="mod">
          <ac:chgData name="Zeng, Tracy (ELS-BEI)" userId="454a5c0e-4518-45c6-96f8-9d3f328845a6" providerId="ADAL" clId="{A9812353-E96C-43AE-A8A0-4A3A78967631}" dt="2023-08-15T01:43:46.900" v="697" actId="1037"/>
          <ac:grpSpMkLst>
            <pc:docMk/>
            <pc:sldMk cId="1207146236" sldId="5181"/>
            <ac:grpSpMk id="55" creationId="{59DF61E3-E9DD-E60F-CAFA-3953CD095FCA}"/>
          </ac:grpSpMkLst>
        </pc:grpChg>
        <pc:grpChg chg="mod">
          <ac:chgData name="Zeng, Tracy (ELS-BEI)" userId="454a5c0e-4518-45c6-96f8-9d3f328845a6" providerId="ADAL" clId="{A9812353-E96C-43AE-A8A0-4A3A78967631}" dt="2023-08-15T01:43:46.900" v="697" actId="1037"/>
          <ac:grpSpMkLst>
            <pc:docMk/>
            <pc:sldMk cId="1207146236" sldId="5181"/>
            <ac:grpSpMk id="56" creationId="{F11FF4A8-F91D-457C-710B-56C37E93EB38}"/>
          </ac:grpSpMkLst>
        </pc:grpChg>
        <pc:grpChg chg="mod">
          <ac:chgData name="Zeng, Tracy (ELS-BEI)" userId="454a5c0e-4518-45c6-96f8-9d3f328845a6" providerId="ADAL" clId="{A9812353-E96C-43AE-A8A0-4A3A78967631}" dt="2023-08-10T16:39:20.597" v="138" actId="2711"/>
          <ac:grpSpMkLst>
            <pc:docMk/>
            <pc:sldMk cId="1207146236" sldId="5181"/>
            <ac:grpSpMk id="60" creationId="{8735A20F-120B-8609-A616-A0A13ACFB65C}"/>
          </ac:grpSpMkLst>
        </pc:grpChg>
        <pc:grpChg chg="mod">
          <ac:chgData name="Zeng, Tracy (ELS-BEI)" userId="454a5c0e-4518-45c6-96f8-9d3f328845a6" providerId="ADAL" clId="{A9812353-E96C-43AE-A8A0-4A3A78967631}" dt="2023-08-10T16:39:20.597" v="138" actId="2711"/>
          <ac:grpSpMkLst>
            <pc:docMk/>
            <pc:sldMk cId="1207146236" sldId="5181"/>
            <ac:grpSpMk id="1029" creationId="{1563A3A2-D9DA-E8CE-6370-E8A888F22ADB}"/>
          </ac:grpSpMkLst>
        </pc:grpChg>
        <pc:grpChg chg="add del mod topLvl">
          <ac:chgData name="Zeng, Tracy (ELS-BEI)" userId="454a5c0e-4518-45c6-96f8-9d3f328845a6" providerId="ADAL" clId="{A9812353-E96C-43AE-A8A0-4A3A78967631}" dt="2023-08-15T00:17:12.201" v="309" actId="21"/>
          <ac:grpSpMkLst>
            <pc:docMk/>
            <pc:sldMk cId="1207146236" sldId="5181"/>
            <ac:grpSpMk id="1034" creationId="{78F89C41-0E1B-E665-0A0F-9A9B88C22F97}"/>
          </ac:grpSpMkLst>
        </pc:grpChg>
        <pc:grpChg chg="add del mod">
          <ac:chgData name="Zeng, Tracy (ELS-BEI)" userId="454a5c0e-4518-45c6-96f8-9d3f328845a6" providerId="ADAL" clId="{A9812353-E96C-43AE-A8A0-4A3A78967631}" dt="2023-08-15T00:17:12.201" v="309" actId="21"/>
          <ac:grpSpMkLst>
            <pc:docMk/>
            <pc:sldMk cId="1207146236" sldId="5181"/>
            <ac:grpSpMk id="1035" creationId="{D0ABF448-8222-7F80-CBE4-840AA1F25211}"/>
          </ac:grpSpMkLst>
        </pc:grpChg>
        <pc:grpChg chg="mod">
          <ac:chgData name="Zeng, Tracy (ELS-BEI)" userId="454a5c0e-4518-45c6-96f8-9d3f328845a6" providerId="ADAL" clId="{A9812353-E96C-43AE-A8A0-4A3A78967631}" dt="2023-08-15T00:17:09.228" v="308" actId="21"/>
          <ac:grpSpMkLst>
            <pc:docMk/>
            <pc:sldMk cId="1207146236" sldId="5181"/>
            <ac:grpSpMk id="1036" creationId="{80A42E2A-E0E0-2C35-58A4-04D2EFBF3DF4}"/>
          </ac:grpSpMkLst>
        </pc:grpChg>
        <pc:grpChg chg="add del mod">
          <ac:chgData name="Zeng, Tracy (ELS-BEI)" userId="454a5c0e-4518-45c6-96f8-9d3f328845a6" providerId="ADAL" clId="{A9812353-E96C-43AE-A8A0-4A3A78967631}" dt="2023-08-15T00:17:12.201" v="309" actId="21"/>
          <ac:grpSpMkLst>
            <pc:docMk/>
            <pc:sldMk cId="1207146236" sldId="5181"/>
            <ac:grpSpMk id="1037" creationId="{A6BD6572-05A7-E7D4-5396-4C7C75C154FE}"/>
          </ac:grpSpMkLst>
        </pc:grpChg>
        <pc:grpChg chg="mod">
          <ac:chgData name="Zeng, Tracy (ELS-BEI)" userId="454a5c0e-4518-45c6-96f8-9d3f328845a6" providerId="ADAL" clId="{A9812353-E96C-43AE-A8A0-4A3A78967631}" dt="2023-08-15T00:02:29.028" v="189" actId="165"/>
          <ac:grpSpMkLst>
            <pc:docMk/>
            <pc:sldMk cId="1207146236" sldId="5181"/>
            <ac:grpSpMk id="1039" creationId="{D4D80239-5133-37BD-367D-8B8088AE8537}"/>
          </ac:grpSpMkLst>
        </pc:grpChg>
        <pc:grpChg chg="mod">
          <ac:chgData name="Zeng, Tracy (ELS-BEI)" userId="454a5c0e-4518-45c6-96f8-9d3f328845a6" providerId="ADAL" clId="{A9812353-E96C-43AE-A8A0-4A3A78967631}" dt="2023-08-15T00:02:29.028" v="189" actId="165"/>
          <ac:grpSpMkLst>
            <pc:docMk/>
            <pc:sldMk cId="1207146236" sldId="5181"/>
            <ac:grpSpMk id="1040" creationId="{EDEEC611-965E-9441-110B-2D75EA761E89}"/>
          </ac:grpSpMkLst>
        </pc:grpChg>
        <pc:grpChg chg="mod">
          <ac:chgData name="Zeng, Tracy (ELS-BEI)" userId="454a5c0e-4518-45c6-96f8-9d3f328845a6" providerId="ADAL" clId="{A9812353-E96C-43AE-A8A0-4A3A78967631}" dt="2023-08-15T00:02:29.028" v="189" actId="165"/>
          <ac:grpSpMkLst>
            <pc:docMk/>
            <pc:sldMk cId="1207146236" sldId="5181"/>
            <ac:grpSpMk id="1041" creationId="{14D8F5CB-D19D-A786-2834-FD85F8E2BE67}"/>
          </ac:grpSpMkLst>
        </pc:grpChg>
        <pc:grpChg chg="del mod">
          <ac:chgData name="Zeng, Tracy (ELS-BEI)" userId="454a5c0e-4518-45c6-96f8-9d3f328845a6" providerId="ADAL" clId="{A9812353-E96C-43AE-A8A0-4A3A78967631}" dt="2023-08-15T00:07:10.149" v="230" actId="478"/>
          <ac:grpSpMkLst>
            <pc:docMk/>
            <pc:sldMk cId="1207146236" sldId="5181"/>
            <ac:grpSpMk id="1042" creationId="{B4A71B23-E81A-7ECE-606C-8AC84DDB7F8F}"/>
          </ac:grpSpMkLst>
        </pc:grpChg>
        <pc:grpChg chg="del mod">
          <ac:chgData name="Zeng, Tracy (ELS-BEI)" userId="454a5c0e-4518-45c6-96f8-9d3f328845a6" providerId="ADAL" clId="{A9812353-E96C-43AE-A8A0-4A3A78967631}" dt="2023-08-15T00:07:12.872" v="231" actId="478"/>
          <ac:grpSpMkLst>
            <pc:docMk/>
            <pc:sldMk cId="1207146236" sldId="5181"/>
            <ac:grpSpMk id="1043" creationId="{0D135A1C-C1AA-2CF7-9FB4-B99040544645}"/>
          </ac:grpSpMkLst>
        </pc:grpChg>
        <pc:grpChg chg="mod">
          <ac:chgData name="Zeng, Tracy (ELS-BEI)" userId="454a5c0e-4518-45c6-96f8-9d3f328845a6" providerId="ADAL" clId="{A9812353-E96C-43AE-A8A0-4A3A78967631}" dt="2023-08-15T00:02:29.028" v="189" actId="165"/>
          <ac:grpSpMkLst>
            <pc:docMk/>
            <pc:sldMk cId="1207146236" sldId="5181"/>
            <ac:grpSpMk id="1049" creationId="{36D9617C-5177-78CA-D8E0-7A8C9523CF1C}"/>
          </ac:grpSpMkLst>
        </pc:grpChg>
        <pc:grpChg chg="mod">
          <ac:chgData name="Zeng, Tracy (ELS-BEI)" userId="454a5c0e-4518-45c6-96f8-9d3f328845a6" providerId="ADAL" clId="{A9812353-E96C-43AE-A8A0-4A3A78967631}" dt="2023-08-15T00:02:29.028" v="189" actId="165"/>
          <ac:grpSpMkLst>
            <pc:docMk/>
            <pc:sldMk cId="1207146236" sldId="5181"/>
            <ac:grpSpMk id="1050" creationId="{6806686E-CD98-F6F5-EF24-123AD89BB3AE}"/>
          </ac:grpSpMkLst>
        </pc:grpChg>
        <pc:grpChg chg="add mod">
          <ac:chgData name="Zeng, Tracy (ELS-BEI)" userId="454a5c0e-4518-45c6-96f8-9d3f328845a6" providerId="ADAL" clId="{A9812353-E96C-43AE-A8A0-4A3A78967631}" dt="2023-08-15T00:17:46.499" v="315" actId="164"/>
          <ac:grpSpMkLst>
            <pc:docMk/>
            <pc:sldMk cId="1207146236" sldId="5181"/>
            <ac:grpSpMk id="1081" creationId="{41515254-0A3F-A816-F83B-EA7561A9F4C7}"/>
          </ac:grpSpMkLst>
        </pc:grpChg>
        <pc:grpChg chg="add mod">
          <ac:chgData name="Zeng, Tracy (ELS-BEI)" userId="454a5c0e-4518-45c6-96f8-9d3f328845a6" providerId="ADAL" clId="{A9812353-E96C-43AE-A8A0-4A3A78967631}" dt="2023-08-15T01:21:25.825" v="530" actId="164"/>
          <ac:grpSpMkLst>
            <pc:docMk/>
            <pc:sldMk cId="1207146236" sldId="5181"/>
            <ac:grpSpMk id="1082" creationId="{E16778DD-0ED2-6820-963B-D98311FF97F1}"/>
          </ac:grpSpMkLst>
        </pc:grpChg>
        <pc:grpChg chg="add mod ord">
          <ac:chgData name="Zeng, Tracy (ELS-BEI)" userId="454a5c0e-4518-45c6-96f8-9d3f328845a6" providerId="ADAL" clId="{A9812353-E96C-43AE-A8A0-4A3A78967631}" dt="2023-08-15T01:21:25.825" v="530" actId="164"/>
          <ac:grpSpMkLst>
            <pc:docMk/>
            <pc:sldMk cId="1207146236" sldId="5181"/>
            <ac:grpSpMk id="1086" creationId="{CF63C700-D5C0-AF2C-BE72-E9BCFEADD083}"/>
          </ac:grpSpMkLst>
        </pc:grpChg>
        <pc:grpChg chg="add mod ord">
          <ac:chgData name="Zeng, Tracy (ELS-BEI)" userId="454a5c0e-4518-45c6-96f8-9d3f328845a6" providerId="ADAL" clId="{A9812353-E96C-43AE-A8A0-4A3A78967631}" dt="2023-08-15T01:43:46.900" v="697" actId="1037"/>
          <ac:grpSpMkLst>
            <pc:docMk/>
            <pc:sldMk cId="1207146236" sldId="5181"/>
            <ac:grpSpMk id="1087" creationId="{47183BA2-DE1C-9303-4402-005857BC18B8}"/>
          </ac:grpSpMkLst>
        </pc:grpChg>
        <pc:grpChg chg="add mod ord">
          <ac:chgData name="Zeng, Tracy (ELS-BEI)" userId="454a5c0e-4518-45c6-96f8-9d3f328845a6" providerId="ADAL" clId="{A9812353-E96C-43AE-A8A0-4A3A78967631}" dt="2023-08-15T01:43:46.900" v="697" actId="1037"/>
          <ac:grpSpMkLst>
            <pc:docMk/>
            <pc:sldMk cId="1207146236" sldId="5181"/>
            <ac:grpSpMk id="2050" creationId="{0C71FC14-B8F7-7753-72A0-7931A7BDF0E5}"/>
          </ac:grpSpMkLst>
        </pc:grpChg>
        <pc:grpChg chg="add mod">
          <ac:chgData name="Zeng, Tracy (ELS-BEI)" userId="454a5c0e-4518-45c6-96f8-9d3f328845a6" providerId="ADAL" clId="{A9812353-E96C-43AE-A8A0-4A3A78967631}" dt="2023-08-15T01:43:46.900" v="697" actId="1037"/>
          <ac:grpSpMkLst>
            <pc:docMk/>
            <pc:sldMk cId="1207146236" sldId="5181"/>
            <ac:grpSpMk id="2051" creationId="{26C08E8E-C770-8768-5E28-22D0C0ED8D1A}"/>
          </ac:grpSpMkLst>
        </pc:grpChg>
        <pc:grpChg chg="mod">
          <ac:chgData name="Zeng, Tracy (ELS-BEI)" userId="454a5c0e-4518-45c6-96f8-9d3f328845a6" providerId="ADAL" clId="{A9812353-E96C-43AE-A8A0-4A3A78967631}" dt="2023-08-15T01:43:46.900" v="697" actId="1037"/>
          <ac:grpSpMkLst>
            <pc:docMk/>
            <pc:sldMk cId="1207146236" sldId="5181"/>
            <ac:grpSpMk id="2053" creationId="{520563ED-267D-5A2E-8430-5BBC306F74D0}"/>
          </ac:grpSpMkLst>
        </pc:grpChg>
        <pc:grpChg chg="mod">
          <ac:chgData name="Zeng, Tracy (ELS-BEI)" userId="454a5c0e-4518-45c6-96f8-9d3f328845a6" providerId="ADAL" clId="{A9812353-E96C-43AE-A8A0-4A3A78967631}" dt="2023-08-15T01:43:46.900" v="697" actId="1037"/>
          <ac:grpSpMkLst>
            <pc:docMk/>
            <pc:sldMk cId="1207146236" sldId="5181"/>
            <ac:grpSpMk id="2054" creationId="{1889AFD5-EBEF-8DDF-EA63-740BB5B5178D}"/>
          </ac:grpSpMkLst>
        </pc:grpChg>
        <pc:grpChg chg="mod">
          <ac:chgData name="Zeng, Tracy (ELS-BEI)" userId="454a5c0e-4518-45c6-96f8-9d3f328845a6" providerId="ADAL" clId="{A9812353-E96C-43AE-A8A0-4A3A78967631}" dt="2023-08-15T01:43:46.900" v="697" actId="1037"/>
          <ac:grpSpMkLst>
            <pc:docMk/>
            <pc:sldMk cId="1207146236" sldId="5181"/>
            <ac:grpSpMk id="2055" creationId="{4A175F71-4A43-EE17-7155-53B45B6B71E4}"/>
          </ac:grpSpMkLst>
        </pc:grpChg>
        <pc:grpChg chg="mod">
          <ac:chgData name="Zeng, Tracy (ELS-BEI)" userId="454a5c0e-4518-45c6-96f8-9d3f328845a6" providerId="ADAL" clId="{A9812353-E96C-43AE-A8A0-4A3A78967631}" dt="2023-08-15T01:43:46.900" v="697" actId="1037"/>
          <ac:grpSpMkLst>
            <pc:docMk/>
            <pc:sldMk cId="1207146236" sldId="5181"/>
            <ac:grpSpMk id="2057" creationId="{860636D7-8325-F54B-4D4A-498240A4AB6F}"/>
          </ac:grpSpMkLst>
        </pc:grpChg>
        <pc:grpChg chg="mod">
          <ac:chgData name="Zeng, Tracy (ELS-BEI)" userId="454a5c0e-4518-45c6-96f8-9d3f328845a6" providerId="ADAL" clId="{A9812353-E96C-43AE-A8A0-4A3A78967631}" dt="2023-08-15T01:43:46.900" v="697" actId="1037"/>
          <ac:grpSpMkLst>
            <pc:docMk/>
            <pc:sldMk cId="1207146236" sldId="5181"/>
            <ac:grpSpMk id="2058" creationId="{5C7E64C7-92A9-6DC2-4F8C-535662ED3F37}"/>
          </ac:grpSpMkLst>
        </pc:grpChg>
        <pc:grpChg chg="mod">
          <ac:chgData name="Zeng, Tracy (ELS-BEI)" userId="454a5c0e-4518-45c6-96f8-9d3f328845a6" providerId="ADAL" clId="{A9812353-E96C-43AE-A8A0-4A3A78967631}" dt="2023-08-15T01:43:46.900" v="697" actId="1037"/>
          <ac:grpSpMkLst>
            <pc:docMk/>
            <pc:sldMk cId="1207146236" sldId="5181"/>
            <ac:grpSpMk id="2060" creationId="{DC7DE050-12DE-3611-0314-3501DF89A1AE}"/>
          </ac:grpSpMkLst>
        </pc:grpChg>
        <pc:grpChg chg="mod">
          <ac:chgData name="Zeng, Tracy (ELS-BEI)" userId="454a5c0e-4518-45c6-96f8-9d3f328845a6" providerId="ADAL" clId="{A9812353-E96C-43AE-A8A0-4A3A78967631}" dt="2023-08-15T01:43:46.900" v="697" actId="1037"/>
          <ac:grpSpMkLst>
            <pc:docMk/>
            <pc:sldMk cId="1207146236" sldId="5181"/>
            <ac:grpSpMk id="2061" creationId="{4FBF6542-0294-146F-7153-C9D7BC9229DB}"/>
          </ac:grpSpMkLst>
        </pc:grpChg>
        <pc:grpChg chg="mod">
          <ac:chgData name="Zeng, Tracy (ELS-BEI)" userId="454a5c0e-4518-45c6-96f8-9d3f328845a6" providerId="ADAL" clId="{A9812353-E96C-43AE-A8A0-4A3A78967631}" dt="2023-08-15T01:43:46.900" v="697" actId="1037"/>
          <ac:grpSpMkLst>
            <pc:docMk/>
            <pc:sldMk cId="1207146236" sldId="5181"/>
            <ac:grpSpMk id="2062" creationId="{5CF6A96C-3CD0-AC67-17D9-7014B2E72AC9}"/>
          </ac:grpSpMkLst>
        </pc:grpChg>
        <pc:grpChg chg="mod">
          <ac:chgData name="Zeng, Tracy (ELS-BEI)" userId="454a5c0e-4518-45c6-96f8-9d3f328845a6" providerId="ADAL" clId="{A9812353-E96C-43AE-A8A0-4A3A78967631}" dt="2023-08-15T01:43:46.900" v="697" actId="1037"/>
          <ac:grpSpMkLst>
            <pc:docMk/>
            <pc:sldMk cId="1207146236" sldId="5181"/>
            <ac:grpSpMk id="2063" creationId="{6D434B8D-1C88-3975-8938-0C021A3C8BD8}"/>
          </ac:grpSpMkLst>
        </pc:grpChg>
        <pc:grpChg chg="mod">
          <ac:chgData name="Zeng, Tracy (ELS-BEI)" userId="454a5c0e-4518-45c6-96f8-9d3f328845a6" providerId="ADAL" clId="{A9812353-E96C-43AE-A8A0-4A3A78967631}" dt="2023-08-15T01:43:46.900" v="697" actId="1037"/>
          <ac:grpSpMkLst>
            <pc:docMk/>
            <pc:sldMk cId="1207146236" sldId="5181"/>
            <ac:grpSpMk id="2066" creationId="{CA9F72F9-BE60-8DA2-D1E7-392603485D5F}"/>
          </ac:grpSpMkLst>
        </pc:grpChg>
        <pc:grpChg chg="mod">
          <ac:chgData name="Zeng, Tracy (ELS-BEI)" userId="454a5c0e-4518-45c6-96f8-9d3f328845a6" providerId="ADAL" clId="{A9812353-E96C-43AE-A8A0-4A3A78967631}" dt="2023-08-15T01:43:46.900" v="697" actId="1037"/>
          <ac:grpSpMkLst>
            <pc:docMk/>
            <pc:sldMk cId="1207146236" sldId="5181"/>
            <ac:grpSpMk id="2067" creationId="{6C05095B-5CD4-EEB3-AF6F-C73870AA0B1E}"/>
          </ac:grpSpMkLst>
        </pc:grpChg>
        <pc:grpChg chg="mod">
          <ac:chgData name="Zeng, Tracy (ELS-BEI)" userId="454a5c0e-4518-45c6-96f8-9d3f328845a6" providerId="ADAL" clId="{A9812353-E96C-43AE-A8A0-4A3A78967631}" dt="2023-08-15T00:13:47.994" v="264" actId="1076"/>
          <ac:grpSpMkLst>
            <pc:docMk/>
            <pc:sldMk cId="1207146236" sldId="5181"/>
            <ac:grpSpMk id="2068" creationId="{E67B2A1E-9CEE-6C96-6606-CF30637D7BEA}"/>
          </ac:grpSpMkLst>
        </pc:grpChg>
        <pc:grpChg chg="del mod">
          <ac:chgData name="Zeng, Tracy (ELS-BEI)" userId="454a5c0e-4518-45c6-96f8-9d3f328845a6" providerId="ADAL" clId="{A9812353-E96C-43AE-A8A0-4A3A78967631}" dt="2023-08-15T00:01:07.694" v="182" actId="478"/>
          <ac:grpSpMkLst>
            <pc:docMk/>
            <pc:sldMk cId="1207146236" sldId="5181"/>
            <ac:grpSpMk id="2069" creationId="{97AD33C8-DBDD-07CD-91A2-E78524D9D408}"/>
          </ac:grpSpMkLst>
        </pc:grpChg>
        <pc:grpChg chg="add mod">
          <ac:chgData name="Zeng, Tracy (ELS-BEI)" userId="454a5c0e-4518-45c6-96f8-9d3f328845a6" providerId="ADAL" clId="{A9812353-E96C-43AE-A8A0-4A3A78967631}" dt="2023-08-15T01:43:46.900" v="697" actId="1037"/>
          <ac:grpSpMkLst>
            <pc:docMk/>
            <pc:sldMk cId="1207146236" sldId="5181"/>
            <ac:grpSpMk id="2124" creationId="{B236EA06-0D7D-6304-FA09-ACFE54CD2A63}"/>
          </ac:grpSpMkLst>
        </pc:grpChg>
        <pc:grpChg chg="add mod">
          <ac:chgData name="Zeng, Tracy (ELS-BEI)" userId="454a5c0e-4518-45c6-96f8-9d3f328845a6" providerId="ADAL" clId="{A9812353-E96C-43AE-A8A0-4A3A78967631}" dt="2023-08-15T01:43:46.900" v="697" actId="1037"/>
          <ac:grpSpMkLst>
            <pc:docMk/>
            <pc:sldMk cId="1207146236" sldId="5181"/>
            <ac:grpSpMk id="2125" creationId="{A56C37A4-18E7-8E83-B567-48BD621CB0A0}"/>
          </ac:grpSpMkLst>
        </pc:grpChg>
        <pc:grpChg chg="add mod">
          <ac:chgData name="Zeng, Tracy (ELS-BEI)" userId="454a5c0e-4518-45c6-96f8-9d3f328845a6" providerId="ADAL" clId="{A9812353-E96C-43AE-A8A0-4A3A78967631}" dt="2023-08-15T01:21:25.825" v="530" actId="164"/>
          <ac:grpSpMkLst>
            <pc:docMk/>
            <pc:sldMk cId="1207146236" sldId="5181"/>
            <ac:grpSpMk id="2126" creationId="{AD4B250B-86CC-0783-A8D0-82454DFDF97E}"/>
          </ac:grpSpMkLst>
        </pc:grpChg>
        <pc:picChg chg="mod">
          <ac:chgData name="Zeng, Tracy (ELS-BEI)" userId="454a5c0e-4518-45c6-96f8-9d3f328845a6" providerId="ADAL" clId="{A9812353-E96C-43AE-A8A0-4A3A78967631}" dt="2023-08-15T00:15:03.044" v="280" actId="165"/>
          <ac:picMkLst>
            <pc:docMk/>
            <pc:sldMk cId="1207146236" sldId="5181"/>
            <ac:picMk id="6" creationId="{780B057A-39FE-27DE-184B-5D78F3BB2009}"/>
          </ac:picMkLst>
        </pc:picChg>
        <pc:picChg chg="mod">
          <ac:chgData name="Zeng, Tracy (ELS-BEI)" userId="454a5c0e-4518-45c6-96f8-9d3f328845a6" providerId="ADAL" clId="{A9812353-E96C-43AE-A8A0-4A3A78967631}" dt="2023-08-15T00:15:03.044" v="280" actId="165"/>
          <ac:picMkLst>
            <pc:docMk/>
            <pc:sldMk cId="1207146236" sldId="5181"/>
            <ac:picMk id="32" creationId="{269EE9F4-6B68-5F88-DF7B-4BF09ACA98FA}"/>
          </ac:picMkLst>
        </pc:picChg>
        <pc:picChg chg="mod">
          <ac:chgData name="Zeng, Tracy (ELS-BEI)" userId="454a5c0e-4518-45c6-96f8-9d3f328845a6" providerId="ADAL" clId="{A9812353-E96C-43AE-A8A0-4A3A78967631}" dt="2023-08-15T00:15:03.044" v="280" actId="165"/>
          <ac:picMkLst>
            <pc:docMk/>
            <pc:sldMk cId="1207146236" sldId="5181"/>
            <ac:picMk id="33" creationId="{E9AB9A59-FD16-6A32-1404-902C38FD5797}"/>
          </ac:picMkLst>
        </pc:picChg>
        <pc:picChg chg="del mod topLvl">
          <ac:chgData name="Zeng, Tracy (ELS-BEI)" userId="454a5c0e-4518-45c6-96f8-9d3f328845a6" providerId="ADAL" clId="{A9812353-E96C-43AE-A8A0-4A3A78967631}" dt="2023-08-15T00:27:31.206" v="374" actId="478"/>
          <ac:picMkLst>
            <pc:docMk/>
            <pc:sldMk cId="1207146236" sldId="5181"/>
            <ac:picMk id="34" creationId="{B3F7B0D6-E86E-A90B-4302-C173DB3F3095}"/>
          </ac:picMkLst>
        </pc:picChg>
        <pc:picChg chg="add mod">
          <ac:chgData name="Zeng, Tracy (ELS-BEI)" userId="454a5c0e-4518-45c6-96f8-9d3f328845a6" providerId="ADAL" clId="{A9812353-E96C-43AE-A8A0-4A3A78967631}" dt="2023-08-15T03:28:31.047" v="1186" actId="1076"/>
          <ac:picMkLst>
            <pc:docMk/>
            <pc:sldMk cId="1207146236" sldId="5181"/>
            <ac:picMk id="37" creationId="{68245887-D299-A701-97C0-68D51DE720F6}"/>
          </ac:picMkLst>
        </pc:picChg>
        <pc:picChg chg="add mod">
          <ac:chgData name="Zeng, Tracy (ELS-BEI)" userId="454a5c0e-4518-45c6-96f8-9d3f328845a6" providerId="ADAL" clId="{A9812353-E96C-43AE-A8A0-4A3A78967631}" dt="2023-08-15T00:05:42.184" v="220" actId="571"/>
          <ac:picMkLst>
            <pc:docMk/>
            <pc:sldMk cId="1207146236" sldId="5181"/>
            <ac:picMk id="38" creationId="{A7490B5A-87F5-5FAB-5E3D-32299B398184}"/>
          </ac:picMkLst>
        </pc:picChg>
        <pc:picChg chg="mod">
          <ac:chgData name="Zeng, Tracy (ELS-BEI)" userId="454a5c0e-4518-45c6-96f8-9d3f328845a6" providerId="ADAL" clId="{A9812353-E96C-43AE-A8A0-4A3A78967631}" dt="2023-08-15T01:43:46.900" v="697" actId="1037"/>
          <ac:picMkLst>
            <pc:docMk/>
            <pc:sldMk cId="1207146236" sldId="5181"/>
            <ac:picMk id="48" creationId="{11F633D3-1BAC-66C3-2AD7-14AC884CC6C5}"/>
          </ac:picMkLst>
        </pc:picChg>
        <pc:picChg chg="mod">
          <ac:chgData name="Zeng, Tracy (ELS-BEI)" userId="454a5c0e-4518-45c6-96f8-9d3f328845a6" providerId="ADAL" clId="{A9812353-E96C-43AE-A8A0-4A3A78967631}" dt="2023-08-15T00:13:51.866" v="266" actId="1076"/>
          <ac:picMkLst>
            <pc:docMk/>
            <pc:sldMk cId="1207146236" sldId="5181"/>
            <ac:picMk id="1027" creationId="{EF9D0A53-5787-D3A9-828A-81849F28B3C3}"/>
          </ac:picMkLst>
        </pc:picChg>
        <pc:picChg chg="mod ord">
          <ac:chgData name="Zeng, Tracy (ELS-BEI)" userId="454a5c0e-4518-45c6-96f8-9d3f328845a6" providerId="ADAL" clId="{A9812353-E96C-43AE-A8A0-4A3A78967631}" dt="2023-08-15T00:05:53.833" v="222" actId="167"/>
          <ac:picMkLst>
            <pc:docMk/>
            <pc:sldMk cId="1207146236" sldId="5181"/>
            <ac:picMk id="1038" creationId="{E5305B0B-86BD-5DAF-C3E8-B20E1EBE5BE6}"/>
          </ac:picMkLst>
        </pc:picChg>
        <pc:picChg chg="add del mod ord">
          <ac:chgData name="Zeng, Tracy (ELS-BEI)" userId="454a5c0e-4518-45c6-96f8-9d3f328845a6" providerId="ADAL" clId="{A9812353-E96C-43AE-A8A0-4A3A78967631}" dt="2023-08-15T00:17:12.201" v="309" actId="21"/>
          <ac:picMkLst>
            <pc:docMk/>
            <pc:sldMk cId="1207146236" sldId="5181"/>
            <ac:picMk id="1064" creationId="{5FCB1481-89E9-83BA-A6C9-68E12274114B}"/>
          </ac:picMkLst>
        </pc:picChg>
        <pc:picChg chg="add del mod">
          <ac:chgData name="Zeng, Tracy (ELS-BEI)" userId="454a5c0e-4518-45c6-96f8-9d3f328845a6" providerId="ADAL" clId="{A9812353-E96C-43AE-A8A0-4A3A78967631}" dt="2023-08-15T00:17:12.201" v="309" actId="21"/>
          <ac:picMkLst>
            <pc:docMk/>
            <pc:sldMk cId="1207146236" sldId="5181"/>
            <ac:picMk id="1065" creationId="{943E611F-A63E-1EB5-32F8-305642328F32}"/>
          </ac:picMkLst>
        </pc:picChg>
        <pc:picChg chg="mod">
          <ac:chgData name="Zeng, Tracy (ELS-BEI)" userId="454a5c0e-4518-45c6-96f8-9d3f328845a6" providerId="ADAL" clId="{A9812353-E96C-43AE-A8A0-4A3A78967631}" dt="2023-08-15T03:41:07.278" v="1252" actId="1076"/>
          <ac:picMkLst>
            <pc:docMk/>
            <pc:sldMk cId="1207146236" sldId="5181"/>
            <ac:picMk id="1068" creationId="{07627DD5-446F-248A-7CB5-048C2E87D754}"/>
          </ac:picMkLst>
        </pc:picChg>
        <pc:picChg chg="mod">
          <ac:chgData name="Zeng, Tracy (ELS-BEI)" userId="454a5c0e-4518-45c6-96f8-9d3f328845a6" providerId="ADAL" clId="{A9812353-E96C-43AE-A8A0-4A3A78967631}" dt="2023-08-14T23:57:41.255" v="176" actId="207"/>
          <ac:picMkLst>
            <pc:docMk/>
            <pc:sldMk cId="1207146236" sldId="5181"/>
            <ac:picMk id="1070" creationId="{E5C75156-5721-C5F9-90CC-B3A42CF96BCE}"/>
          </ac:picMkLst>
        </pc:picChg>
        <pc:picChg chg="mod">
          <ac:chgData name="Zeng, Tracy (ELS-BEI)" userId="454a5c0e-4518-45c6-96f8-9d3f328845a6" providerId="ADAL" clId="{A9812353-E96C-43AE-A8A0-4A3A78967631}" dt="2023-08-15T01:43:46.900" v="697" actId="1037"/>
          <ac:picMkLst>
            <pc:docMk/>
            <pc:sldMk cId="1207146236" sldId="5181"/>
            <ac:picMk id="1072" creationId="{5F8D6FF5-10C0-A8D2-54AD-9E2EE66F08A6}"/>
          </ac:picMkLst>
        </pc:picChg>
        <pc:picChg chg="mod">
          <ac:chgData name="Zeng, Tracy (ELS-BEI)" userId="454a5c0e-4518-45c6-96f8-9d3f328845a6" providerId="ADAL" clId="{A9812353-E96C-43AE-A8A0-4A3A78967631}" dt="2023-08-15T01:43:46.900" v="697" actId="1037"/>
          <ac:picMkLst>
            <pc:docMk/>
            <pc:sldMk cId="1207146236" sldId="5181"/>
            <ac:picMk id="1073" creationId="{64096118-ED68-A629-2B6C-A6896F53F0B4}"/>
          </ac:picMkLst>
        </pc:picChg>
        <pc:picChg chg="del mod topLvl">
          <ac:chgData name="Zeng, Tracy (ELS-BEI)" userId="454a5c0e-4518-45c6-96f8-9d3f328845a6" providerId="ADAL" clId="{A9812353-E96C-43AE-A8A0-4A3A78967631}" dt="2023-08-15T00:28:40.493" v="380" actId="478"/>
          <ac:picMkLst>
            <pc:docMk/>
            <pc:sldMk cId="1207146236" sldId="5181"/>
            <ac:picMk id="1074" creationId="{65CB7B0A-509D-4B54-4EA3-59717E12B68A}"/>
          </ac:picMkLst>
        </pc:picChg>
        <pc:picChg chg="add mod">
          <ac:chgData name="Zeng, Tracy (ELS-BEI)" userId="454a5c0e-4518-45c6-96f8-9d3f328845a6" providerId="ADAL" clId="{A9812353-E96C-43AE-A8A0-4A3A78967631}" dt="2023-08-15T00:17:17.788" v="311" actId="164"/>
          <ac:picMkLst>
            <pc:docMk/>
            <pc:sldMk cId="1207146236" sldId="5181"/>
            <ac:picMk id="1076" creationId="{B58E0A96-D57F-12BF-64C4-92819270AAC1}"/>
          </ac:picMkLst>
        </pc:picChg>
        <pc:picChg chg="add mod">
          <ac:chgData name="Zeng, Tracy (ELS-BEI)" userId="454a5c0e-4518-45c6-96f8-9d3f328845a6" providerId="ADAL" clId="{A9812353-E96C-43AE-A8A0-4A3A78967631}" dt="2023-08-15T00:17:17.788" v="311" actId="164"/>
          <ac:picMkLst>
            <pc:docMk/>
            <pc:sldMk cId="1207146236" sldId="5181"/>
            <ac:picMk id="1077" creationId="{BC05F949-1B57-5A00-344B-79D18057D087}"/>
          </ac:picMkLst>
        </pc:picChg>
        <pc:picChg chg="mod topLvl">
          <ac:chgData name="Zeng, Tracy (ELS-BEI)" userId="454a5c0e-4518-45c6-96f8-9d3f328845a6" providerId="ADAL" clId="{A9812353-E96C-43AE-A8A0-4A3A78967631}" dt="2023-08-15T01:43:46.900" v="697" actId="1037"/>
          <ac:picMkLst>
            <pc:docMk/>
            <pc:sldMk cId="1207146236" sldId="5181"/>
            <ac:picMk id="2052" creationId="{804F3B85-DE0B-1115-0031-F1F06E198D52}"/>
          </ac:picMkLst>
        </pc:picChg>
        <pc:picChg chg="mod">
          <ac:chgData name="Zeng, Tracy (ELS-BEI)" userId="454a5c0e-4518-45c6-96f8-9d3f328845a6" providerId="ADAL" clId="{A9812353-E96C-43AE-A8A0-4A3A78967631}" dt="2023-08-15T01:43:46.900" v="697" actId="1037"/>
          <ac:picMkLst>
            <pc:docMk/>
            <pc:sldMk cId="1207146236" sldId="5181"/>
            <ac:picMk id="2059" creationId="{9B7725E2-D5A6-283E-1919-40BC01BB9420}"/>
          </ac:picMkLst>
        </pc:picChg>
        <pc:picChg chg="mod">
          <ac:chgData name="Zeng, Tracy (ELS-BEI)" userId="454a5c0e-4518-45c6-96f8-9d3f328845a6" providerId="ADAL" clId="{A9812353-E96C-43AE-A8A0-4A3A78967631}" dt="2023-08-15T01:43:46.900" v="697" actId="1037"/>
          <ac:picMkLst>
            <pc:docMk/>
            <pc:sldMk cId="1207146236" sldId="5181"/>
            <ac:picMk id="2118" creationId="{1AB5FD5F-7653-6305-A988-52791C2B8429}"/>
          </ac:picMkLst>
        </pc:picChg>
        <pc:picChg chg="mod">
          <ac:chgData name="Zeng, Tracy (ELS-BEI)" userId="454a5c0e-4518-45c6-96f8-9d3f328845a6" providerId="ADAL" clId="{A9812353-E96C-43AE-A8A0-4A3A78967631}" dt="2023-08-15T01:43:46.900" v="697" actId="1037"/>
          <ac:picMkLst>
            <pc:docMk/>
            <pc:sldMk cId="1207146236" sldId="5181"/>
            <ac:picMk id="2119" creationId="{03ADCC1B-9BFE-B80F-9E19-6261D7E4F018}"/>
          </ac:picMkLst>
        </pc:picChg>
      </pc:sldChg>
      <pc:sldChg chg="addSp delSp modSp mod modAnim">
        <pc:chgData name="Zeng, Tracy (ELS-BEI)" userId="454a5c0e-4518-45c6-96f8-9d3f328845a6" providerId="ADAL" clId="{A9812353-E96C-43AE-A8A0-4A3A78967631}" dt="2023-08-15T03:41:13.874" v="1253"/>
        <pc:sldMkLst>
          <pc:docMk/>
          <pc:sldMk cId="1051620054" sldId="5183"/>
        </pc:sldMkLst>
        <pc:spChg chg="add del mod">
          <ac:chgData name="Zeng, Tracy (ELS-BEI)" userId="454a5c0e-4518-45c6-96f8-9d3f328845a6" providerId="ADAL" clId="{A9812353-E96C-43AE-A8A0-4A3A78967631}" dt="2023-08-15T02:40:15.802" v="857" actId="478"/>
          <ac:spMkLst>
            <pc:docMk/>
            <pc:sldMk cId="1051620054" sldId="5183"/>
            <ac:spMk id="2" creationId="{34720ACF-BA9F-B58F-6B71-B5EE70407421}"/>
          </ac:spMkLst>
        </pc:spChg>
        <pc:spChg chg="del mod topLvl">
          <ac:chgData name="Zeng, Tracy (ELS-BEI)" userId="454a5c0e-4518-45c6-96f8-9d3f328845a6" providerId="ADAL" clId="{A9812353-E96C-43AE-A8A0-4A3A78967631}" dt="2023-08-15T00:34:34.496" v="430" actId="478"/>
          <ac:spMkLst>
            <pc:docMk/>
            <pc:sldMk cId="1051620054" sldId="5183"/>
            <ac:spMk id="3" creationId="{14E404C8-2E11-DBB2-6AF4-40248C044500}"/>
          </ac:spMkLst>
        </pc:spChg>
        <pc:spChg chg="add del mod">
          <ac:chgData name="Zeng, Tracy (ELS-BEI)" userId="454a5c0e-4518-45c6-96f8-9d3f328845a6" providerId="ADAL" clId="{A9812353-E96C-43AE-A8A0-4A3A78967631}" dt="2023-08-15T03:36:17.730" v="1228" actId="1076"/>
          <ac:spMkLst>
            <pc:docMk/>
            <pc:sldMk cId="1051620054" sldId="5183"/>
            <ac:spMk id="3" creationId="{DA87183D-E1FB-E2D4-6D47-AD9EEEF8E427}"/>
          </ac:spMkLst>
        </pc:spChg>
        <pc:spChg chg="mod topLvl">
          <ac:chgData name="Zeng, Tracy (ELS-BEI)" userId="454a5c0e-4518-45c6-96f8-9d3f328845a6" providerId="ADAL" clId="{A9812353-E96C-43AE-A8A0-4A3A78967631}" dt="2023-08-15T03:39:59.887" v="1243" actId="164"/>
          <ac:spMkLst>
            <pc:docMk/>
            <pc:sldMk cId="1051620054" sldId="5183"/>
            <ac:spMk id="4" creationId="{DF3AE03C-6E1D-B7EC-FDD2-CC185F5FBBBE}"/>
          </ac:spMkLst>
        </pc:spChg>
        <pc:spChg chg="add del">
          <ac:chgData name="Zeng, Tracy (ELS-BEI)" userId="454a5c0e-4518-45c6-96f8-9d3f328845a6" providerId="ADAL" clId="{A9812353-E96C-43AE-A8A0-4A3A78967631}" dt="2023-08-15T00:34:37.446" v="432" actId="22"/>
          <ac:spMkLst>
            <pc:docMk/>
            <pc:sldMk cId="1051620054" sldId="5183"/>
            <ac:spMk id="6" creationId="{F05936ED-8E89-8B30-D222-3B807BE6D2C9}"/>
          </ac:spMkLst>
        </pc:spChg>
        <pc:spChg chg="add mod">
          <ac:chgData name="Zeng, Tracy (ELS-BEI)" userId="454a5c0e-4518-45c6-96f8-9d3f328845a6" providerId="ADAL" clId="{A9812353-E96C-43AE-A8A0-4A3A78967631}" dt="2023-08-15T03:39:59.887" v="1243" actId="164"/>
          <ac:spMkLst>
            <pc:docMk/>
            <pc:sldMk cId="1051620054" sldId="5183"/>
            <ac:spMk id="8" creationId="{1751E60A-221A-39C5-8E34-FE0AF6426D17}"/>
          </ac:spMkLst>
        </pc:spChg>
        <pc:spChg chg="add mod">
          <ac:chgData name="Zeng, Tracy (ELS-BEI)" userId="454a5c0e-4518-45c6-96f8-9d3f328845a6" providerId="ADAL" clId="{A9812353-E96C-43AE-A8A0-4A3A78967631}" dt="2023-08-15T03:36:17.730" v="1228" actId="1076"/>
          <ac:spMkLst>
            <pc:docMk/>
            <pc:sldMk cId="1051620054" sldId="5183"/>
            <ac:spMk id="10" creationId="{7AA89B7A-E786-6FB6-1D2F-FC79EB6C835B}"/>
          </ac:spMkLst>
        </pc:spChg>
        <pc:spChg chg="mod">
          <ac:chgData name="Zeng, Tracy (ELS-BEI)" userId="454a5c0e-4518-45c6-96f8-9d3f328845a6" providerId="ADAL" clId="{A9812353-E96C-43AE-A8A0-4A3A78967631}" dt="2023-08-10T16:35:13.741" v="100" actId="165"/>
          <ac:spMkLst>
            <pc:docMk/>
            <pc:sldMk cId="1051620054" sldId="5183"/>
            <ac:spMk id="10" creationId="{BDF341C8-CEEB-99D0-AC18-66BADED250AC}"/>
          </ac:spMkLst>
        </pc:spChg>
        <pc:spChg chg="add del mod">
          <ac:chgData name="Zeng, Tracy (ELS-BEI)" userId="454a5c0e-4518-45c6-96f8-9d3f328845a6" providerId="ADAL" clId="{A9812353-E96C-43AE-A8A0-4A3A78967631}" dt="2023-08-15T00:37:36.703" v="452"/>
          <ac:spMkLst>
            <pc:docMk/>
            <pc:sldMk cId="1051620054" sldId="5183"/>
            <ac:spMk id="10" creationId="{F51C60E1-145A-9C1F-1632-C8BD362350DB}"/>
          </ac:spMkLst>
        </pc:spChg>
        <pc:spChg chg="add del mod">
          <ac:chgData name="Zeng, Tracy (ELS-BEI)" userId="454a5c0e-4518-45c6-96f8-9d3f328845a6" providerId="ADAL" clId="{A9812353-E96C-43AE-A8A0-4A3A78967631}" dt="2023-08-15T00:37:36.703" v="452"/>
          <ac:spMkLst>
            <pc:docMk/>
            <pc:sldMk cId="1051620054" sldId="5183"/>
            <ac:spMk id="11" creationId="{60029209-4EDC-4D83-FD11-275481A5964B}"/>
          </ac:spMkLst>
        </pc:spChg>
        <pc:spChg chg="mod">
          <ac:chgData name="Zeng, Tracy (ELS-BEI)" userId="454a5c0e-4518-45c6-96f8-9d3f328845a6" providerId="ADAL" clId="{A9812353-E96C-43AE-A8A0-4A3A78967631}" dt="2023-08-10T16:35:13.741" v="100" actId="165"/>
          <ac:spMkLst>
            <pc:docMk/>
            <pc:sldMk cId="1051620054" sldId="5183"/>
            <ac:spMk id="11" creationId="{B2227FEC-EC38-DD8F-F7FD-F8A5CF3B0883}"/>
          </ac:spMkLst>
        </pc:spChg>
        <pc:spChg chg="mod">
          <ac:chgData name="Zeng, Tracy (ELS-BEI)" userId="454a5c0e-4518-45c6-96f8-9d3f328845a6" providerId="ADAL" clId="{A9812353-E96C-43AE-A8A0-4A3A78967631}" dt="2023-08-10T16:35:13.741" v="100" actId="165"/>
          <ac:spMkLst>
            <pc:docMk/>
            <pc:sldMk cId="1051620054" sldId="5183"/>
            <ac:spMk id="12" creationId="{2A278C48-4917-83E1-B119-A753B878B862}"/>
          </ac:spMkLst>
        </pc:spChg>
        <pc:spChg chg="mod">
          <ac:chgData name="Zeng, Tracy (ELS-BEI)" userId="454a5c0e-4518-45c6-96f8-9d3f328845a6" providerId="ADAL" clId="{A9812353-E96C-43AE-A8A0-4A3A78967631}" dt="2023-08-10T16:35:13.741" v="100" actId="165"/>
          <ac:spMkLst>
            <pc:docMk/>
            <pc:sldMk cId="1051620054" sldId="5183"/>
            <ac:spMk id="14" creationId="{8238DCCD-CE6D-E6AE-A1EB-43268331EDDA}"/>
          </ac:spMkLst>
        </pc:spChg>
        <pc:spChg chg="add mod">
          <ac:chgData name="Zeng, Tracy (ELS-BEI)" userId="454a5c0e-4518-45c6-96f8-9d3f328845a6" providerId="ADAL" clId="{A9812353-E96C-43AE-A8A0-4A3A78967631}" dt="2023-08-15T03:41:13.874" v="1253"/>
          <ac:spMkLst>
            <pc:docMk/>
            <pc:sldMk cId="1051620054" sldId="5183"/>
            <ac:spMk id="15" creationId="{54C1B191-FA66-10B9-8151-E1FBBCCC7437}"/>
          </ac:spMkLst>
        </pc:spChg>
        <pc:spChg chg="mod">
          <ac:chgData name="Zeng, Tracy (ELS-BEI)" userId="454a5c0e-4518-45c6-96f8-9d3f328845a6" providerId="ADAL" clId="{A9812353-E96C-43AE-A8A0-4A3A78967631}" dt="2023-08-15T00:37:35.254" v="451" actId="164"/>
          <ac:spMkLst>
            <pc:docMk/>
            <pc:sldMk cId="1051620054" sldId="5183"/>
            <ac:spMk id="16" creationId="{CC064B12-1DA2-B99D-35E4-7CF1E115B0A1}"/>
          </ac:spMkLst>
        </pc:spChg>
        <pc:spChg chg="mod">
          <ac:chgData name="Zeng, Tracy (ELS-BEI)" userId="454a5c0e-4518-45c6-96f8-9d3f328845a6" providerId="ADAL" clId="{A9812353-E96C-43AE-A8A0-4A3A78967631}" dt="2023-08-10T16:35:13.741" v="100" actId="165"/>
          <ac:spMkLst>
            <pc:docMk/>
            <pc:sldMk cId="1051620054" sldId="5183"/>
            <ac:spMk id="17" creationId="{464284E8-F36F-0C84-5B78-40C1B0E59F09}"/>
          </ac:spMkLst>
        </pc:spChg>
        <pc:spChg chg="mod">
          <ac:chgData name="Zeng, Tracy (ELS-BEI)" userId="454a5c0e-4518-45c6-96f8-9d3f328845a6" providerId="ADAL" clId="{A9812353-E96C-43AE-A8A0-4A3A78967631}" dt="2023-08-15T00:37:35.254" v="451" actId="164"/>
          <ac:spMkLst>
            <pc:docMk/>
            <pc:sldMk cId="1051620054" sldId="5183"/>
            <ac:spMk id="17" creationId="{A290B4F6-F872-D7F0-473B-695348E997C1}"/>
          </ac:spMkLst>
        </pc:spChg>
        <pc:spChg chg="mod">
          <ac:chgData name="Zeng, Tracy (ELS-BEI)" userId="454a5c0e-4518-45c6-96f8-9d3f328845a6" providerId="ADAL" clId="{A9812353-E96C-43AE-A8A0-4A3A78967631}" dt="2023-08-15T00:37:35.254" v="451" actId="164"/>
          <ac:spMkLst>
            <pc:docMk/>
            <pc:sldMk cId="1051620054" sldId="5183"/>
            <ac:spMk id="18" creationId="{8794B019-6708-D3D4-A886-4E4A94EA3797}"/>
          </ac:spMkLst>
        </pc:spChg>
        <pc:spChg chg="mod">
          <ac:chgData name="Zeng, Tracy (ELS-BEI)" userId="454a5c0e-4518-45c6-96f8-9d3f328845a6" providerId="ADAL" clId="{A9812353-E96C-43AE-A8A0-4A3A78967631}" dt="2023-08-10T16:35:13.741" v="100" actId="165"/>
          <ac:spMkLst>
            <pc:docMk/>
            <pc:sldMk cId="1051620054" sldId="5183"/>
            <ac:spMk id="19" creationId="{DE6AE0E4-36D4-C5A4-47B5-FB797C1E0A2A}"/>
          </ac:spMkLst>
        </pc:spChg>
        <pc:spChg chg="mod">
          <ac:chgData name="Zeng, Tracy (ELS-BEI)" userId="454a5c0e-4518-45c6-96f8-9d3f328845a6" providerId="ADAL" clId="{A9812353-E96C-43AE-A8A0-4A3A78967631}" dt="2023-08-15T00:37:35.254" v="451" actId="164"/>
          <ac:spMkLst>
            <pc:docMk/>
            <pc:sldMk cId="1051620054" sldId="5183"/>
            <ac:spMk id="20" creationId="{72B0FBFF-7911-3E14-A0C6-8F6AD64F0E0E}"/>
          </ac:spMkLst>
        </pc:spChg>
        <pc:spChg chg="mod">
          <ac:chgData name="Zeng, Tracy (ELS-BEI)" userId="454a5c0e-4518-45c6-96f8-9d3f328845a6" providerId="ADAL" clId="{A9812353-E96C-43AE-A8A0-4A3A78967631}" dt="2023-08-10T16:35:13.741" v="100" actId="165"/>
          <ac:spMkLst>
            <pc:docMk/>
            <pc:sldMk cId="1051620054" sldId="5183"/>
            <ac:spMk id="20" creationId="{994C14BD-9BA9-0B68-85E3-CE4BB88B5896}"/>
          </ac:spMkLst>
        </pc:spChg>
        <pc:spChg chg="mod">
          <ac:chgData name="Zeng, Tracy (ELS-BEI)" userId="454a5c0e-4518-45c6-96f8-9d3f328845a6" providerId="ADAL" clId="{A9812353-E96C-43AE-A8A0-4A3A78967631}" dt="2023-08-15T00:37:35.254" v="451" actId="164"/>
          <ac:spMkLst>
            <pc:docMk/>
            <pc:sldMk cId="1051620054" sldId="5183"/>
            <ac:spMk id="21" creationId="{2FF23044-9A97-525E-3525-EC2D53D6DB5B}"/>
          </ac:spMkLst>
        </pc:spChg>
        <pc:spChg chg="mod">
          <ac:chgData name="Zeng, Tracy (ELS-BEI)" userId="454a5c0e-4518-45c6-96f8-9d3f328845a6" providerId="ADAL" clId="{A9812353-E96C-43AE-A8A0-4A3A78967631}" dt="2023-08-10T16:35:13.741" v="100" actId="165"/>
          <ac:spMkLst>
            <pc:docMk/>
            <pc:sldMk cId="1051620054" sldId="5183"/>
            <ac:spMk id="21" creationId="{FA42F375-E3E3-0735-F7E8-8EA9D0BFE3F6}"/>
          </ac:spMkLst>
        </pc:spChg>
        <pc:spChg chg="mod">
          <ac:chgData name="Zeng, Tracy (ELS-BEI)" userId="454a5c0e-4518-45c6-96f8-9d3f328845a6" providerId="ADAL" clId="{A9812353-E96C-43AE-A8A0-4A3A78967631}" dt="2023-08-15T00:37:35.254" v="451" actId="164"/>
          <ac:spMkLst>
            <pc:docMk/>
            <pc:sldMk cId="1051620054" sldId="5183"/>
            <ac:spMk id="22" creationId="{08D5B71D-7206-2BD4-B450-86482A111C5A}"/>
          </ac:spMkLst>
        </pc:spChg>
        <pc:spChg chg="mod">
          <ac:chgData name="Zeng, Tracy (ELS-BEI)" userId="454a5c0e-4518-45c6-96f8-9d3f328845a6" providerId="ADAL" clId="{A9812353-E96C-43AE-A8A0-4A3A78967631}" dt="2023-08-15T00:37:35.254" v="451" actId="164"/>
          <ac:spMkLst>
            <pc:docMk/>
            <pc:sldMk cId="1051620054" sldId="5183"/>
            <ac:spMk id="23" creationId="{FF8DB2C6-68C6-D402-C4BA-656AE06CD4FF}"/>
          </ac:spMkLst>
        </pc:spChg>
        <pc:spChg chg="mod">
          <ac:chgData name="Zeng, Tracy (ELS-BEI)" userId="454a5c0e-4518-45c6-96f8-9d3f328845a6" providerId="ADAL" clId="{A9812353-E96C-43AE-A8A0-4A3A78967631}" dt="2023-08-15T00:37:35.254" v="451" actId="164"/>
          <ac:spMkLst>
            <pc:docMk/>
            <pc:sldMk cId="1051620054" sldId="5183"/>
            <ac:spMk id="24" creationId="{303CA206-873D-AE69-B060-C444E205BD1A}"/>
          </ac:spMkLst>
        </pc:spChg>
        <pc:spChg chg="mod">
          <ac:chgData name="Zeng, Tracy (ELS-BEI)" userId="454a5c0e-4518-45c6-96f8-9d3f328845a6" providerId="ADAL" clId="{A9812353-E96C-43AE-A8A0-4A3A78967631}" dt="2023-08-10T16:35:13.741" v="100" actId="165"/>
          <ac:spMkLst>
            <pc:docMk/>
            <pc:sldMk cId="1051620054" sldId="5183"/>
            <ac:spMk id="24" creationId="{9D32C98B-AF62-B8EF-8222-828959C5697D}"/>
          </ac:spMkLst>
        </pc:spChg>
        <pc:spChg chg="mod">
          <ac:chgData name="Zeng, Tracy (ELS-BEI)" userId="454a5c0e-4518-45c6-96f8-9d3f328845a6" providerId="ADAL" clId="{A9812353-E96C-43AE-A8A0-4A3A78967631}" dt="2023-08-10T16:35:13.741" v="100" actId="165"/>
          <ac:spMkLst>
            <pc:docMk/>
            <pc:sldMk cId="1051620054" sldId="5183"/>
            <ac:spMk id="25" creationId="{0BF30C07-0237-97F3-5F1B-374D2B54D34B}"/>
          </ac:spMkLst>
        </pc:spChg>
        <pc:spChg chg="mod">
          <ac:chgData name="Zeng, Tracy (ELS-BEI)" userId="454a5c0e-4518-45c6-96f8-9d3f328845a6" providerId="ADAL" clId="{A9812353-E96C-43AE-A8A0-4A3A78967631}" dt="2023-08-15T00:37:35.254" v="451" actId="164"/>
          <ac:spMkLst>
            <pc:docMk/>
            <pc:sldMk cId="1051620054" sldId="5183"/>
            <ac:spMk id="25" creationId="{D70041D1-6D48-6986-F7BD-20E6A9F5E491}"/>
          </ac:spMkLst>
        </pc:spChg>
        <pc:spChg chg="mod">
          <ac:chgData name="Zeng, Tracy (ELS-BEI)" userId="454a5c0e-4518-45c6-96f8-9d3f328845a6" providerId="ADAL" clId="{A9812353-E96C-43AE-A8A0-4A3A78967631}" dt="2023-08-10T16:35:13.741" v="100" actId="165"/>
          <ac:spMkLst>
            <pc:docMk/>
            <pc:sldMk cId="1051620054" sldId="5183"/>
            <ac:spMk id="26" creationId="{2B8B8000-42F2-AE07-2BEB-5F0EFE2DE262}"/>
          </ac:spMkLst>
        </pc:spChg>
        <pc:spChg chg="mod">
          <ac:chgData name="Zeng, Tracy (ELS-BEI)" userId="454a5c0e-4518-45c6-96f8-9d3f328845a6" providerId="ADAL" clId="{A9812353-E96C-43AE-A8A0-4A3A78967631}" dt="2023-08-15T00:37:35.254" v="451" actId="164"/>
          <ac:spMkLst>
            <pc:docMk/>
            <pc:sldMk cId="1051620054" sldId="5183"/>
            <ac:spMk id="26" creationId="{7C5EA44C-8253-7FAE-F655-5912575F190F}"/>
          </ac:spMkLst>
        </pc:spChg>
        <pc:spChg chg="mod">
          <ac:chgData name="Zeng, Tracy (ELS-BEI)" userId="454a5c0e-4518-45c6-96f8-9d3f328845a6" providerId="ADAL" clId="{A9812353-E96C-43AE-A8A0-4A3A78967631}" dt="2023-08-10T16:35:13.741" v="100" actId="165"/>
          <ac:spMkLst>
            <pc:docMk/>
            <pc:sldMk cId="1051620054" sldId="5183"/>
            <ac:spMk id="27" creationId="{0668CADC-A18C-6555-FD5C-B8496BA892DC}"/>
          </ac:spMkLst>
        </pc:spChg>
        <pc:spChg chg="mod">
          <ac:chgData name="Zeng, Tracy (ELS-BEI)" userId="454a5c0e-4518-45c6-96f8-9d3f328845a6" providerId="ADAL" clId="{A9812353-E96C-43AE-A8A0-4A3A78967631}" dt="2023-08-15T00:37:35.254" v="451" actId="164"/>
          <ac:spMkLst>
            <pc:docMk/>
            <pc:sldMk cId="1051620054" sldId="5183"/>
            <ac:spMk id="27" creationId="{11D21619-C05C-2801-27E5-D3C2889BDACD}"/>
          </ac:spMkLst>
        </pc:spChg>
        <pc:spChg chg="mod">
          <ac:chgData name="Zeng, Tracy (ELS-BEI)" userId="454a5c0e-4518-45c6-96f8-9d3f328845a6" providerId="ADAL" clId="{A9812353-E96C-43AE-A8A0-4A3A78967631}" dt="2023-08-10T16:35:13.741" v="100" actId="165"/>
          <ac:spMkLst>
            <pc:docMk/>
            <pc:sldMk cId="1051620054" sldId="5183"/>
            <ac:spMk id="28" creationId="{111DC84E-1653-CE59-5225-ED878AE66752}"/>
          </ac:spMkLst>
        </pc:spChg>
        <pc:spChg chg="mod">
          <ac:chgData name="Zeng, Tracy (ELS-BEI)" userId="454a5c0e-4518-45c6-96f8-9d3f328845a6" providerId="ADAL" clId="{A9812353-E96C-43AE-A8A0-4A3A78967631}" dt="2023-08-15T00:37:35.254" v="451" actId="164"/>
          <ac:spMkLst>
            <pc:docMk/>
            <pc:sldMk cId="1051620054" sldId="5183"/>
            <ac:spMk id="28" creationId="{D0230C36-1297-F200-429C-B8C3C367B4F6}"/>
          </ac:spMkLst>
        </pc:spChg>
        <pc:spChg chg="mod">
          <ac:chgData name="Zeng, Tracy (ELS-BEI)" userId="454a5c0e-4518-45c6-96f8-9d3f328845a6" providerId="ADAL" clId="{A9812353-E96C-43AE-A8A0-4A3A78967631}" dt="2023-08-10T16:35:13.741" v="100" actId="165"/>
          <ac:spMkLst>
            <pc:docMk/>
            <pc:sldMk cId="1051620054" sldId="5183"/>
            <ac:spMk id="29" creationId="{8227650B-3A8D-4594-6006-E8620DA406C5}"/>
          </ac:spMkLst>
        </pc:spChg>
        <pc:spChg chg="mod">
          <ac:chgData name="Zeng, Tracy (ELS-BEI)" userId="454a5c0e-4518-45c6-96f8-9d3f328845a6" providerId="ADAL" clId="{A9812353-E96C-43AE-A8A0-4A3A78967631}" dt="2023-08-15T00:37:35.254" v="451" actId="164"/>
          <ac:spMkLst>
            <pc:docMk/>
            <pc:sldMk cId="1051620054" sldId="5183"/>
            <ac:spMk id="29" creationId="{EF859864-C6A0-76BB-FCA5-17FA55869BEE}"/>
          </ac:spMkLst>
        </pc:spChg>
        <pc:spChg chg="mod">
          <ac:chgData name="Zeng, Tracy (ELS-BEI)" userId="454a5c0e-4518-45c6-96f8-9d3f328845a6" providerId="ADAL" clId="{A9812353-E96C-43AE-A8A0-4A3A78967631}" dt="2023-08-10T16:35:13.741" v="100" actId="165"/>
          <ac:spMkLst>
            <pc:docMk/>
            <pc:sldMk cId="1051620054" sldId="5183"/>
            <ac:spMk id="30" creationId="{8D3D2D70-90B6-FF36-3CDD-E136A48DF1C2}"/>
          </ac:spMkLst>
        </pc:spChg>
        <pc:spChg chg="mod">
          <ac:chgData name="Zeng, Tracy (ELS-BEI)" userId="454a5c0e-4518-45c6-96f8-9d3f328845a6" providerId="ADAL" clId="{A9812353-E96C-43AE-A8A0-4A3A78967631}" dt="2023-08-15T00:37:35.254" v="451" actId="164"/>
          <ac:spMkLst>
            <pc:docMk/>
            <pc:sldMk cId="1051620054" sldId="5183"/>
            <ac:spMk id="30" creationId="{BBBA078F-E871-98D3-3395-6963CA78679A}"/>
          </ac:spMkLst>
        </pc:spChg>
        <pc:spChg chg="mod">
          <ac:chgData name="Zeng, Tracy (ELS-BEI)" userId="454a5c0e-4518-45c6-96f8-9d3f328845a6" providerId="ADAL" clId="{A9812353-E96C-43AE-A8A0-4A3A78967631}" dt="2023-08-10T16:35:13.741" v="100" actId="165"/>
          <ac:spMkLst>
            <pc:docMk/>
            <pc:sldMk cId="1051620054" sldId="5183"/>
            <ac:spMk id="31" creationId="{F5C3B099-F594-175F-4FD7-DCDA58922BA0}"/>
          </ac:spMkLst>
        </pc:spChg>
        <pc:spChg chg="mod">
          <ac:chgData name="Zeng, Tracy (ELS-BEI)" userId="454a5c0e-4518-45c6-96f8-9d3f328845a6" providerId="ADAL" clId="{A9812353-E96C-43AE-A8A0-4A3A78967631}" dt="2023-08-10T16:35:13.741" v="100" actId="165"/>
          <ac:spMkLst>
            <pc:docMk/>
            <pc:sldMk cId="1051620054" sldId="5183"/>
            <ac:spMk id="32" creationId="{AFDEC672-0A69-3195-0AAE-7C36BE6EFA98}"/>
          </ac:spMkLst>
        </pc:spChg>
        <pc:spChg chg="add del mod">
          <ac:chgData name="Zeng, Tracy (ELS-BEI)" userId="454a5c0e-4518-45c6-96f8-9d3f328845a6" providerId="ADAL" clId="{A9812353-E96C-43AE-A8A0-4A3A78967631}" dt="2023-08-15T00:37:47.672" v="454"/>
          <ac:spMkLst>
            <pc:docMk/>
            <pc:sldMk cId="1051620054" sldId="5183"/>
            <ac:spMk id="32" creationId="{C4DED79D-7AA0-92CF-B47B-172DF86F569E}"/>
          </ac:spMkLst>
        </pc:spChg>
        <pc:spChg chg="mod">
          <ac:chgData name="Zeng, Tracy (ELS-BEI)" userId="454a5c0e-4518-45c6-96f8-9d3f328845a6" providerId="ADAL" clId="{A9812353-E96C-43AE-A8A0-4A3A78967631}" dt="2023-08-10T16:35:13.741" v="100" actId="165"/>
          <ac:spMkLst>
            <pc:docMk/>
            <pc:sldMk cId="1051620054" sldId="5183"/>
            <ac:spMk id="33" creationId="{03629546-428E-CC0E-E099-614DD177C444}"/>
          </ac:spMkLst>
        </pc:spChg>
        <pc:spChg chg="add del mod">
          <ac:chgData name="Zeng, Tracy (ELS-BEI)" userId="454a5c0e-4518-45c6-96f8-9d3f328845a6" providerId="ADAL" clId="{A9812353-E96C-43AE-A8A0-4A3A78967631}" dt="2023-08-15T00:37:47.672" v="454"/>
          <ac:spMkLst>
            <pc:docMk/>
            <pc:sldMk cId="1051620054" sldId="5183"/>
            <ac:spMk id="33" creationId="{9993613D-3102-8992-E5E5-E45055CBECA9}"/>
          </ac:spMkLst>
        </pc:spChg>
        <pc:spChg chg="add del mod">
          <ac:chgData name="Zeng, Tracy (ELS-BEI)" userId="454a5c0e-4518-45c6-96f8-9d3f328845a6" providerId="ADAL" clId="{A9812353-E96C-43AE-A8A0-4A3A78967631}" dt="2023-08-15T00:37:47.672" v="454"/>
          <ac:spMkLst>
            <pc:docMk/>
            <pc:sldMk cId="1051620054" sldId="5183"/>
            <ac:spMk id="36" creationId="{06C31AF2-FBB5-7144-614C-0C9E866D67BC}"/>
          </ac:spMkLst>
        </pc:spChg>
        <pc:spChg chg="mod">
          <ac:chgData name="Zeng, Tracy (ELS-BEI)" userId="454a5c0e-4518-45c6-96f8-9d3f328845a6" providerId="ADAL" clId="{A9812353-E96C-43AE-A8A0-4A3A78967631}" dt="2023-08-15T00:37:44.767" v="453"/>
          <ac:spMkLst>
            <pc:docMk/>
            <pc:sldMk cId="1051620054" sldId="5183"/>
            <ac:spMk id="40" creationId="{352091CF-E55E-0C9E-BDE9-F4E8A0F2A725}"/>
          </ac:spMkLst>
        </pc:spChg>
        <pc:spChg chg="mod">
          <ac:chgData name="Zeng, Tracy (ELS-BEI)" userId="454a5c0e-4518-45c6-96f8-9d3f328845a6" providerId="ADAL" clId="{A9812353-E96C-43AE-A8A0-4A3A78967631}" dt="2023-08-15T00:37:44.767" v="453"/>
          <ac:spMkLst>
            <pc:docMk/>
            <pc:sldMk cId="1051620054" sldId="5183"/>
            <ac:spMk id="41" creationId="{4D66ACB7-8376-E62E-6FCF-EA7474327857}"/>
          </ac:spMkLst>
        </pc:spChg>
        <pc:spChg chg="mod">
          <ac:chgData name="Zeng, Tracy (ELS-BEI)" userId="454a5c0e-4518-45c6-96f8-9d3f328845a6" providerId="ADAL" clId="{A9812353-E96C-43AE-A8A0-4A3A78967631}" dt="2023-08-15T00:37:44.767" v="453"/>
          <ac:spMkLst>
            <pc:docMk/>
            <pc:sldMk cId="1051620054" sldId="5183"/>
            <ac:spMk id="42" creationId="{5186FE40-E2FE-CAF6-1338-E469ED767314}"/>
          </ac:spMkLst>
        </pc:spChg>
        <pc:spChg chg="mod">
          <ac:chgData name="Zeng, Tracy (ELS-BEI)" userId="454a5c0e-4518-45c6-96f8-9d3f328845a6" providerId="ADAL" clId="{A9812353-E96C-43AE-A8A0-4A3A78967631}" dt="2023-08-15T00:37:44.767" v="453"/>
          <ac:spMkLst>
            <pc:docMk/>
            <pc:sldMk cId="1051620054" sldId="5183"/>
            <ac:spMk id="44" creationId="{8850CD5D-4216-F2CB-2C36-B1AF33233606}"/>
          </ac:spMkLst>
        </pc:spChg>
        <pc:spChg chg="mod">
          <ac:chgData name="Zeng, Tracy (ELS-BEI)" userId="454a5c0e-4518-45c6-96f8-9d3f328845a6" providerId="ADAL" clId="{A9812353-E96C-43AE-A8A0-4A3A78967631}" dt="2023-08-15T00:37:44.767" v="453"/>
          <ac:spMkLst>
            <pc:docMk/>
            <pc:sldMk cId="1051620054" sldId="5183"/>
            <ac:spMk id="46" creationId="{2448829D-0473-E23F-C5AA-A9A3A3ED80AC}"/>
          </ac:spMkLst>
        </pc:spChg>
        <pc:spChg chg="mod">
          <ac:chgData name="Zeng, Tracy (ELS-BEI)" userId="454a5c0e-4518-45c6-96f8-9d3f328845a6" providerId="ADAL" clId="{A9812353-E96C-43AE-A8A0-4A3A78967631}" dt="2023-08-15T00:37:44.767" v="453"/>
          <ac:spMkLst>
            <pc:docMk/>
            <pc:sldMk cId="1051620054" sldId="5183"/>
            <ac:spMk id="47" creationId="{3FEF09D1-7663-F472-E580-32C0427F86B4}"/>
          </ac:spMkLst>
        </pc:spChg>
        <pc:spChg chg="mod">
          <ac:chgData name="Zeng, Tracy (ELS-BEI)" userId="454a5c0e-4518-45c6-96f8-9d3f328845a6" providerId="ADAL" clId="{A9812353-E96C-43AE-A8A0-4A3A78967631}" dt="2023-08-15T00:37:44.767" v="453"/>
          <ac:spMkLst>
            <pc:docMk/>
            <pc:sldMk cId="1051620054" sldId="5183"/>
            <ac:spMk id="48" creationId="{6BF866F8-A204-CE50-389E-0F2A08B57351}"/>
          </ac:spMkLst>
        </pc:spChg>
        <pc:spChg chg="mod">
          <ac:chgData name="Zeng, Tracy (ELS-BEI)" userId="454a5c0e-4518-45c6-96f8-9d3f328845a6" providerId="ADAL" clId="{A9812353-E96C-43AE-A8A0-4A3A78967631}" dt="2023-08-15T00:37:44.767" v="453"/>
          <ac:spMkLst>
            <pc:docMk/>
            <pc:sldMk cId="1051620054" sldId="5183"/>
            <ac:spMk id="49" creationId="{D53B969F-3B4B-2803-92DE-0F3AFCCCE942}"/>
          </ac:spMkLst>
        </pc:spChg>
        <pc:spChg chg="mod">
          <ac:chgData name="Zeng, Tracy (ELS-BEI)" userId="454a5c0e-4518-45c6-96f8-9d3f328845a6" providerId="ADAL" clId="{A9812353-E96C-43AE-A8A0-4A3A78967631}" dt="2023-08-15T00:37:44.767" v="453"/>
          <ac:spMkLst>
            <pc:docMk/>
            <pc:sldMk cId="1051620054" sldId="5183"/>
            <ac:spMk id="50" creationId="{06A512F0-7D7E-58A9-EE3D-0EB793031003}"/>
          </ac:spMkLst>
        </pc:spChg>
        <pc:spChg chg="mod">
          <ac:chgData name="Zeng, Tracy (ELS-BEI)" userId="454a5c0e-4518-45c6-96f8-9d3f328845a6" providerId="ADAL" clId="{A9812353-E96C-43AE-A8A0-4A3A78967631}" dt="2023-08-15T00:37:44.767" v="453"/>
          <ac:spMkLst>
            <pc:docMk/>
            <pc:sldMk cId="1051620054" sldId="5183"/>
            <ac:spMk id="51" creationId="{B8A2D7AE-5217-5389-C2D0-C7F9C806F645}"/>
          </ac:spMkLst>
        </pc:spChg>
        <pc:spChg chg="mod">
          <ac:chgData name="Zeng, Tracy (ELS-BEI)" userId="454a5c0e-4518-45c6-96f8-9d3f328845a6" providerId="ADAL" clId="{A9812353-E96C-43AE-A8A0-4A3A78967631}" dt="2023-08-15T00:37:44.767" v="453"/>
          <ac:spMkLst>
            <pc:docMk/>
            <pc:sldMk cId="1051620054" sldId="5183"/>
            <ac:spMk id="52" creationId="{A96B3690-C7CD-A42C-1382-BB8EC8FF7A62}"/>
          </ac:spMkLst>
        </pc:spChg>
        <pc:spChg chg="mod">
          <ac:chgData name="Zeng, Tracy (ELS-BEI)" userId="454a5c0e-4518-45c6-96f8-9d3f328845a6" providerId="ADAL" clId="{A9812353-E96C-43AE-A8A0-4A3A78967631}" dt="2023-08-15T00:37:44.767" v="453"/>
          <ac:spMkLst>
            <pc:docMk/>
            <pc:sldMk cId="1051620054" sldId="5183"/>
            <ac:spMk id="53" creationId="{E8F74F94-DFBC-7D9D-C3B5-365D95BF4B61}"/>
          </ac:spMkLst>
        </pc:spChg>
        <pc:spChg chg="mod">
          <ac:chgData name="Zeng, Tracy (ELS-BEI)" userId="454a5c0e-4518-45c6-96f8-9d3f328845a6" providerId="ADAL" clId="{A9812353-E96C-43AE-A8A0-4A3A78967631}" dt="2023-08-15T00:37:44.767" v="453"/>
          <ac:spMkLst>
            <pc:docMk/>
            <pc:sldMk cId="1051620054" sldId="5183"/>
            <ac:spMk id="54" creationId="{8427786F-FF98-7E1C-0AE0-D1A8FDB1285F}"/>
          </ac:spMkLst>
        </pc:spChg>
        <pc:spChg chg="mod">
          <ac:chgData name="Zeng, Tracy (ELS-BEI)" userId="454a5c0e-4518-45c6-96f8-9d3f328845a6" providerId="ADAL" clId="{A9812353-E96C-43AE-A8A0-4A3A78967631}" dt="2023-08-15T00:37:44.767" v="453"/>
          <ac:spMkLst>
            <pc:docMk/>
            <pc:sldMk cId="1051620054" sldId="5183"/>
            <ac:spMk id="55" creationId="{BD1DD42F-1F38-32C2-C1D5-AC13398BE5E6}"/>
          </ac:spMkLst>
        </pc:spChg>
        <pc:spChg chg="add mod">
          <ac:chgData name="Zeng, Tracy (ELS-BEI)" userId="454a5c0e-4518-45c6-96f8-9d3f328845a6" providerId="ADAL" clId="{A9812353-E96C-43AE-A8A0-4A3A78967631}" dt="2023-08-15T00:37:52.648" v="456" actId="164"/>
          <ac:spMkLst>
            <pc:docMk/>
            <pc:sldMk cId="1051620054" sldId="5183"/>
            <ac:spMk id="56" creationId="{C6140256-E19A-C355-DC06-1399CDB60AFC}"/>
          </ac:spMkLst>
        </pc:spChg>
        <pc:spChg chg="add mod">
          <ac:chgData name="Zeng, Tracy (ELS-BEI)" userId="454a5c0e-4518-45c6-96f8-9d3f328845a6" providerId="ADAL" clId="{A9812353-E96C-43AE-A8A0-4A3A78967631}" dt="2023-08-15T00:37:52.648" v="456" actId="164"/>
          <ac:spMkLst>
            <pc:docMk/>
            <pc:sldMk cId="1051620054" sldId="5183"/>
            <ac:spMk id="57" creationId="{03D0B1C9-AC9D-FEC8-F4E1-0430E00AB263}"/>
          </ac:spMkLst>
        </pc:spChg>
        <pc:spChg chg="add mod">
          <ac:chgData name="Zeng, Tracy (ELS-BEI)" userId="454a5c0e-4518-45c6-96f8-9d3f328845a6" providerId="ADAL" clId="{A9812353-E96C-43AE-A8A0-4A3A78967631}" dt="2023-08-15T00:38:25.010" v="462" actId="27636"/>
          <ac:spMkLst>
            <pc:docMk/>
            <pc:sldMk cId="1051620054" sldId="5183"/>
            <ac:spMk id="59" creationId="{151C345E-14BE-3801-2F93-2CD4934D16AC}"/>
          </ac:spMkLst>
        </pc:spChg>
        <pc:spChg chg="mod">
          <ac:chgData name="Zeng, Tracy (ELS-BEI)" userId="454a5c0e-4518-45c6-96f8-9d3f328845a6" providerId="ADAL" clId="{A9812353-E96C-43AE-A8A0-4A3A78967631}" dt="2023-08-15T00:37:48.775" v="455"/>
          <ac:spMkLst>
            <pc:docMk/>
            <pc:sldMk cId="1051620054" sldId="5183"/>
            <ac:spMk id="63" creationId="{9302FDCC-5FED-6415-6126-3B928F332749}"/>
          </ac:spMkLst>
        </pc:spChg>
        <pc:spChg chg="mod">
          <ac:chgData name="Zeng, Tracy (ELS-BEI)" userId="454a5c0e-4518-45c6-96f8-9d3f328845a6" providerId="ADAL" clId="{A9812353-E96C-43AE-A8A0-4A3A78967631}" dt="2023-08-15T00:37:48.775" v="455"/>
          <ac:spMkLst>
            <pc:docMk/>
            <pc:sldMk cId="1051620054" sldId="5183"/>
            <ac:spMk id="1024" creationId="{73ED2FF1-9739-5877-8237-FA8A3757C348}"/>
          </ac:spMkLst>
        </pc:spChg>
        <pc:spChg chg="mod">
          <ac:chgData name="Zeng, Tracy (ELS-BEI)" userId="454a5c0e-4518-45c6-96f8-9d3f328845a6" providerId="ADAL" clId="{A9812353-E96C-43AE-A8A0-4A3A78967631}" dt="2023-08-15T00:37:48.775" v="455"/>
          <ac:spMkLst>
            <pc:docMk/>
            <pc:sldMk cId="1051620054" sldId="5183"/>
            <ac:spMk id="1025" creationId="{A6D332FE-5B1F-9422-899C-D9982A5C8963}"/>
          </ac:spMkLst>
        </pc:spChg>
        <pc:spChg chg="mod">
          <ac:chgData name="Zeng, Tracy (ELS-BEI)" userId="454a5c0e-4518-45c6-96f8-9d3f328845a6" providerId="ADAL" clId="{A9812353-E96C-43AE-A8A0-4A3A78967631}" dt="2023-08-15T00:37:48.775" v="455"/>
          <ac:spMkLst>
            <pc:docMk/>
            <pc:sldMk cId="1051620054" sldId="5183"/>
            <ac:spMk id="1027" creationId="{832C1295-8FA6-9BF9-26AE-6BF14C70B6D8}"/>
          </ac:spMkLst>
        </pc:spChg>
        <pc:spChg chg="mod">
          <ac:chgData name="Zeng, Tracy (ELS-BEI)" userId="454a5c0e-4518-45c6-96f8-9d3f328845a6" providerId="ADAL" clId="{A9812353-E96C-43AE-A8A0-4A3A78967631}" dt="2023-08-15T00:37:48.775" v="455"/>
          <ac:spMkLst>
            <pc:docMk/>
            <pc:sldMk cId="1051620054" sldId="5183"/>
            <ac:spMk id="1028" creationId="{4329C397-1E4B-7423-B4F2-D1832F0C7182}"/>
          </ac:spMkLst>
        </pc:spChg>
        <pc:spChg chg="mod">
          <ac:chgData name="Zeng, Tracy (ELS-BEI)" userId="454a5c0e-4518-45c6-96f8-9d3f328845a6" providerId="ADAL" clId="{A9812353-E96C-43AE-A8A0-4A3A78967631}" dt="2023-08-15T00:37:48.775" v="455"/>
          <ac:spMkLst>
            <pc:docMk/>
            <pc:sldMk cId="1051620054" sldId="5183"/>
            <ac:spMk id="1029" creationId="{A6822480-194A-EDFA-C5B5-5BEB72D3DD7B}"/>
          </ac:spMkLst>
        </pc:spChg>
        <pc:spChg chg="mod">
          <ac:chgData name="Zeng, Tracy (ELS-BEI)" userId="454a5c0e-4518-45c6-96f8-9d3f328845a6" providerId="ADAL" clId="{A9812353-E96C-43AE-A8A0-4A3A78967631}" dt="2023-08-15T00:37:48.775" v="455"/>
          <ac:spMkLst>
            <pc:docMk/>
            <pc:sldMk cId="1051620054" sldId="5183"/>
            <ac:spMk id="1030" creationId="{E6A0333A-E635-D61F-8FC9-44EFB063D296}"/>
          </ac:spMkLst>
        </pc:spChg>
        <pc:spChg chg="mod">
          <ac:chgData name="Zeng, Tracy (ELS-BEI)" userId="454a5c0e-4518-45c6-96f8-9d3f328845a6" providerId="ADAL" clId="{A9812353-E96C-43AE-A8A0-4A3A78967631}" dt="2023-08-15T00:37:48.775" v="455"/>
          <ac:spMkLst>
            <pc:docMk/>
            <pc:sldMk cId="1051620054" sldId="5183"/>
            <ac:spMk id="1031" creationId="{72341E87-78AA-E602-5F85-DEF66BD5F336}"/>
          </ac:spMkLst>
        </pc:spChg>
        <pc:spChg chg="mod">
          <ac:chgData name="Zeng, Tracy (ELS-BEI)" userId="454a5c0e-4518-45c6-96f8-9d3f328845a6" providerId="ADAL" clId="{A9812353-E96C-43AE-A8A0-4A3A78967631}" dt="2023-08-15T00:37:48.775" v="455"/>
          <ac:spMkLst>
            <pc:docMk/>
            <pc:sldMk cId="1051620054" sldId="5183"/>
            <ac:spMk id="1032" creationId="{162199CA-337C-CE76-E1B2-589CC51273C2}"/>
          </ac:spMkLst>
        </pc:spChg>
        <pc:spChg chg="mod">
          <ac:chgData name="Zeng, Tracy (ELS-BEI)" userId="454a5c0e-4518-45c6-96f8-9d3f328845a6" providerId="ADAL" clId="{A9812353-E96C-43AE-A8A0-4A3A78967631}" dt="2023-08-15T00:37:48.775" v="455"/>
          <ac:spMkLst>
            <pc:docMk/>
            <pc:sldMk cId="1051620054" sldId="5183"/>
            <ac:spMk id="1033" creationId="{015B4FDF-FEBD-37C6-2EDE-42CEBAD2E1B0}"/>
          </ac:spMkLst>
        </pc:spChg>
        <pc:spChg chg="mod">
          <ac:chgData name="Zeng, Tracy (ELS-BEI)" userId="454a5c0e-4518-45c6-96f8-9d3f328845a6" providerId="ADAL" clId="{A9812353-E96C-43AE-A8A0-4A3A78967631}" dt="2023-08-15T00:37:48.775" v="455"/>
          <ac:spMkLst>
            <pc:docMk/>
            <pc:sldMk cId="1051620054" sldId="5183"/>
            <ac:spMk id="1034" creationId="{50682A45-E3D6-4015-85E7-78F76C73EC72}"/>
          </ac:spMkLst>
        </pc:spChg>
        <pc:spChg chg="mod">
          <ac:chgData name="Zeng, Tracy (ELS-BEI)" userId="454a5c0e-4518-45c6-96f8-9d3f328845a6" providerId="ADAL" clId="{A9812353-E96C-43AE-A8A0-4A3A78967631}" dt="2023-08-15T00:38:06.586" v="458" actId="207"/>
          <ac:spMkLst>
            <pc:docMk/>
            <pc:sldMk cId="1051620054" sldId="5183"/>
            <ac:spMk id="1035" creationId="{9203F545-0A3C-5015-C629-6A6583106910}"/>
          </ac:spMkLst>
        </pc:spChg>
        <pc:spChg chg="mod">
          <ac:chgData name="Zeng, Tracy (ELS-BEI)" userId="454a5c0e-4518-45c6-96f8-9d3f328845a6" providerId="ADAL" clId="{A9812353-E96C-43AE-A8A0-4A3A78967631}" dt="2023-08-15T00:37:48.775" v="455"/>
          <ac:spMkLst>
            <pc:docMk/>
            <pc:sldMk cId="1051620054" sldId="5183"/>
            <ac:spMk id="1036" creationId="{B00C5D3B-9F42-2373-EF82-C87A019ACD8F}"/>
          </ac:spMkLst>
        </pc:spChg>
        <pc:spChg chg="mod">
          <ac:chgData name="Zeng, Tracy (ELS-BEI)" userId="454a5c0e-4518-45c6-96f8-9d3f328845a6" providerId="ADAL" clId="{A9812353-E96C-43AE-A8A0-4A3A78967631}" dt="2023-08-15T00:38:06.586" v="458" actId="207"/>
          <ac:spMkLst>
            <pc:docMk/>
            <pc:sldMk cId="1051620054" sldId="5183"/>
            <ac:spMk id="1037" creationId="{CD1DDC77-2BE4-8653-8011-7ACD87CF6A8E}"/>
          </ac:spMkLst>
        </pc:spChg>
        <pc:spChg chg="add del mod topLvl">
          <ac:chgData name="Zeng, Tracy (ELS-BEI)" userId="454a5c0e-4518-45c6-96f8-9d3f328845a6" providerId="ADAL" clId="{A9812353-E96C-43AE-A8A0-4A3A78967631}" dt="2023-08-15T03:39:53.345" v="1242" actId="164"/>
          <ac:spMkLst>
            <pc:docMk/>
            <pc:sldMk cId="1051620054" sldId="5183"/>
            <ac:spMk id="1055" creationId="{EA77C534-AADA-F177-B572-DE73207A7755}"/>
          </ac:spMkLst>
        </pc:spChg>
        <pc:spChg chg="mod">
          <ac:chgData name="Zeng, Tracy (ELS-BEI)" userId="454a5c0e-4518-45c6-96f8-9d3f328845a6" providerId="ADAL" clId="{A9812353-E96C-43AE-A8A0-4A3A78967631}" dt="2023-08-10T16:32:34.905" v="24" actId="165"/>
          <ac:spMkLst>
            <pc:docMk/>
            <pc:sldMk cId="1051620054" sldId="5183"/>
            <ac:spMk id="1061" creationId="{A6BCFB69-E3AC-E171-D02F-C6A3FBEB18D2}"/>
          </ac:spMkLst>
        </pc:spChg>
        <pc:spChg chg="mod">
          <ac:chgData name="Zeng, Tracy (ELS-BEI)" userId="454a5c0e-4518-45c6-96f8-9d3f328845a6" providerId="ADAL" clId="{A9812353-E96C-43AE-A8A0-4A3A78967631}" dt="2023-08-10T16:32:34.905" v="24" actId="165"/>
          <ac:spMkLst>
            <pc:docMk/>
            <pc:sldMk cId="1051620054" sldId="5183"/>
            <ac:spMk id="1062" creationId="{65FB08A7-96E6-8122-355B-E90E7E5B0268}"/>
          </ac:spMkLst>
        </pc:spChg>
        <pc:spChg chg="mod">
          <ac:chgData name="Zeng, Tracy (ELS-BEI)" userId="454a5c0e-4518-45c6-96f8-9d3f328845a6" providerId="ADAL" clId="{A9812353-E96C-43AE-A8A0-4A3A78967631}" dt="2023-08-10T16:32:34.905" v="24" actId="165"/>
          <ac:spMkLst>
            <pc:docMk/>
            <pc:sldMk cId="1051620054" sldId="5183"/>
            <ac:spMk id="1063" creationId="{2BDF6F48-E609-E55A-1744-CE0055F5E9FC}"/>
          </ac:spMkLst>
        </pc:spChg>
        <pc:spChg chg="mod">
          <ac:chgData name="Zeng, Tracy (ELS-BEI)" userId="454a5c0e-4518-45c6-96f8-9d3f328845a6" providerId="ADAL" clId="{A9812353-E96C-43AE-A8A0-4A3A78967631}" dt="2023-08-10T16:32:34.905" v="24" actId="165"/>
          <ac:spMkLst>
            <pc:docMk/>
            <pc:sldMk cId="1051620054" sldId="5183"/>
            <ac:spMk id="1065" creationId="{4FDBE14B-2CAA-6F3E-1D65-DC17AA349712}"/>
          </ac:spMkLst>
        </pc:spChg>
        <pc:spChg chg="mod">
          <ac:chgData name="Zeng, Tracy (ELS-BEI)" userId="454a5c0e-4518-45c6-96f8-9d3f328845a6" providerId="ADAL" clId="{A9812353-E96C-43AE-A8A0-4A3A78967631}" dt="2023-08-10T16:32:34.905" v="24" actId="165"/>
          <ac:spMkLst>
            <pc:docMk/>
            <pc:sldMk cId="1051620054" sldId="5183"/>
            <ac:spMk id="1066" creationId="{4C356DF7-731C-A374-B013-51D211E1978F}"/>
          </ac:spMkLst>
        </pc:spChg>
        <pc:spChg chg="mod">
          <ac:chgData name="Zeng, Tracy (ELS-BEI)" userId="454a5c0e-4518-45c6-96f8-9d3f328845a6" providerId="ADAL" clId="{A9812353-E96C-43AE-A8A0-4A3A78967631}" dt="2023-08-10T16:32:34.905" v="24" actId="165"/>
          <ac:spMkLst>
            <pc:docMk/>
            <pc:sldMk cId="1051620054" sldId="5183"/>
            <ac:spMk id="1067" creationId="{11FCA7B2-6749-94A1-4F50-C6A25E9D3883}"/>
          </ac:spMkLst>
        </pc:spChg>
        <pc:spChg chg="mod">
          <ac:chgData name="Zeng, Tracy (ELS-BEI)" userId="454a5c0e-4518-45c6-96f8-9d3f328845a6" providerId="ADAL" clId="{A9812353-E96C-43AE-A8A0-4A3A78967631}" dt="2023-08-10T16:32:34.905" v="24" actId="165"/>
          <ac:spMkLst>
            <pc:docMk/>
            <pc:sldMk cId="1051620054" sldId="5183"/>
            <ac:spMk id="1068" creationId="{7F06CCBF-18A6-78F9-EF90-8FAFBA054B8C}"/>
          </ac:spMkLst>
        </pc:spChg>
        <pc:spChg chg="mod">
          <ac:chgData name="Zeng, Tracy (ELS-BEI)" userId="454a5c0e-4518-45c6-96f8-9d3f328845a6" providerId="ADAL" clId="{A9812353-E96C-43AE-A8A0-4A3A78967631}" dt="2023-08-10T16:32:34.905" v="24" actId="165"/>
          <ac:spMkLst>
            <pc:docMk/>
            <pc:sldMk cId="1051620054" sldId="5183"/>
            <ac:spMk id="1069" creationId="{B71C1363-30B9-9AE9-0737-605B80DD873E}"/>
          </ac:spMkLst>
        </pc:spChg>
        <pc:spChg chg="mod">
          <ac:chgData name="Zeng, Tracy (ELS-BEI)" userId="454a5c0e-4518-45c6-96f8-9d3f328845a6" providerId="ADAL" clId="{A9812353-E96C-43AE-A8A0-4A3A78967631}" dt="2023-08-10T16:32:34.905" v="24" actId="165"/>
          <ac:spMkLst>
            <pc:docMk/>
            <pc:sldMk cId="1051620054" sldId="5183"/>
            <ac:spMk id="1070" creationId="{279BCE48-5079-0F20-C721-D6BA51DFB548}"/>
          </ac:spMkLst>
        </pc:spChg>
        <pc:spChg chg="mod">
          <ac:chgData name="Zeng, Tracy (ELS-BEI)" userId="454a5c0e-4518-45c6-96f8-9d3f328845a6" providerId="ADAL" clId="{A9812353-E96C-43AE-A8A0-4A3A78967631}" dt="2023-08-10T16:32:34.905" v="24" actId="165"/>
          <ac:spMkLst>
            <pc:docMk/>
            <pc:sldMk cId="1051620054" sldId="5183"/>
            <ac:spMk id="1071" creationId="{68423757-2756-E3E9-7514-3BECA9C36CD2}"/>
          </ac:spMkLst>
        </pc:spChg>
        <pc:spChg chg="mod">
          <ac:chgData name="Zeng, Tracy (ELS-BEI)" userId="454a5c0e-4518-45c6-96f8-9d3f328845a6" providerId="ADAL" clId="{A9812353-E96C-43AE-A8A0-4A3A78967631}" dt="2023-08-10T16:32:34.905" v="24" actId="165"/>
          <ac:spMkLst>
            <pc:docMk/>
            <pc:sldMk cId="1051620054" sldId="5183"/>
            <ac:spMk id="1072" creationId="{6CFD0CCD-2D64-9E67-463C-4445693B9FFC}"/>
          </ac:spMkLst>
        </pc:spChg>
        <pc:spChg chg="mod">
          <ac:chgData name="Zeng, Tracy (ELS-BEI)" userId="454a5c0e-4518-45c6-96f8-9d3f328845a6" providerId="ADAL" clId="{A9812353-E96C-43AE-A8A0-4A3A78967631}" dt="2023-08-10T16:32:34.905" v="24" actId="165"/>
          <ac:spMkLst>
            <pc:docMk/>
            <pc:sldMk cId="1051620054" sldId="5183"/>
            <ac:spMk id="1073" creationId="{9D0BEAB4-CCE1-D9A2-6A56-A1DEE0A45B90}"/>
          </ac:spMkLst>
        </pc:spChg>
        <pc:spChg chg="mod">
          <ac:chgData name="Zeng, Tracy (ELS-BEI)" userId="454a5c0e-4518-45c6-96f8-9d3f328845a6" providerId="ADAL" clId="{A9812353-E96C-43AE-A8A0-4A3A78967631}" dt="2023-08-10T16:32:34.905" v="24" actId="165"/>
          <ac:spMkLst>
            <pc:docMk/>
            <pc:sldMk cId="1051620054" sldId="5183"/>
            <ac:spMk id="1074" creationId="{FD6DF546-A82E-A6DC-1B18-36684F542E85}"/>
          </ac:spMkLst>
        </pc:spChg>
        <pc:spChg chg="mod">
          <ac:chgData name="Zeng, Tracy (ELS-BEI)" userId="454a5c0e-4518-45c6-96f8-9d3f328845a6" providerId="ADAL" clId="{A9812353-E96C-43AE-A8A0-4A3A78967631}" dt="2023-08-10T16:32:34.905" v="24" actId="165"/>
          <ac:spMkLst>
            <pc:docMk/>
            <pc:sldMk cId="1051620054" sldId="5183"/>
            <ac:spMk id="1075" creationId="{73D22477-8E97-F873-D04C-A16C09E0AFAA}"/>
          </ac:spMkLst>
        </pc:spChg>
        <pc:spChg chg="mod">
          <ac:chgData name="Zeng, Tracy (ELS-BEI)" userId="454a5c0e-4518-45c6-96f8-9d3f328845a6" providerId="ADAL" clId="{A9812353-E96C-43AE-A8A0-4A3A78967631}" dt="2023-08-10T16:32:34.905" v="24" actId="165"/>
          <ac:spMkLst>
            <pc:docMk/>
            <pc:sldMk cId="1051620054" sldId="5183"/>
            <ac:spMk id="1076" creationId="{18D031E2-0951-DFAF-3994-366973588669}"/>
          </ac:spMkLst>
        </pc:spChg>
        <pc:spChg chg="mod">
          <ac:chgData name="Zeng, Tracy (ELS-BEI)" userId="454a5c0e-4518-45c6-96f8-9d3f328845a6" providerId="ADAL" clId="{A9812353-E96C-43AE-A8A0-4A3A78967631}" dt="2023-08-10T16:32:34.905" v="24" actId="165"/>
          <ac:spMkLst>
            <pc:docMk/>
            <pc:sldMk cId="1051620054" sldId="5183"/>
            <ac:spMk id="1077" creationId="{64833FC2-0035-3D52-2141-ED2B9D6A0D32}"/>
          </ac:spMkLst>
        </pc:spChg>
        <pc:spChg chg="mod">
          <ac:chgData name="Zeng, Tracy (ELS-BEI)" userId="454a5c0e-4518-45c6-96f8-9d3f328845a6" providerId="ADAL" clId="{A9812353-E96C-43AE-A8A0-4A3A78967631}" dt="2023-08-10T16:32:34.905" v="24" actId="165"/>
          <ac:spMkLst>
            <pc:docMk/>
            <pc:sldMk cId="1051620054" sldId="5183"/>
            <ac:spMk id="1079" creationId="{F5D1586D-B2A6-8032-BF67-73CF177ED7FA}"/>
          </ac:spMkLst>
        </pc:spChg>
        <pc:grpChg chg="del mod topLvl">
          <ac:chgData name="Zeng, Tracy (ELS-BEI)" userId="454a5c0e-4518-45c6-96f8-9d3f328845a6" providerId="ADAL" clId="{A9812353-E96C-43AE-A8A0-4A3A78967631}" dt="2023-08-10T16:35:17.953" v="101" actId="478"/>
          <ac:grpSpMkLst>
            <pc:docMk/>
            <pc:sldMk cId="1051620054" sldId="5183"/>
            <ac:grpSpMk id="2" creationId="{737F47AA-A43B-AE4A-8AA3-255F8F63C2CB}"/>
          </ac:grpSpMkLst>
        </pc:grpChg>
        <pc:grpChg chg="mod">
          <ac:chgData name="Zeng, Tracy (ELS-BEI)" userId="454a5c0e-4518-45c6-96f8-9d3f328845a6" providerId="ADAL" clId="{A9812353-E96C-43AE-A8A0-4A3A78967631}" dt="2023-08-10T16:35:13.741" v="100" actId="165"/>
          <ac:grpSpMkLst>
            <pc:docMk/>
            <pc:sldMk cId="1051620054" sldId="5183"/>
            <ac:grpSpMk id="6" creationId="{110BA455-9FA4-0766-B6B5-8BEA2D733F28}"/>
          </ac:grpSpMkLst>
        </pc:grpChg>
        <pc:grpChg chg="mod">
          <ac:chgData name="Zeng, Tracy (ELS-BEI)" userId="454a5c0e-4518-45c6-96f8-9d3f328845a6" providerId="ADAL" clId="{A9812353-E96C-43AE-A8A0-4A3A78967631}" dt="2023-08-10T16:35:13.741" v="100" actId="165"/>
          <ac:grpSpMkLst>
            <pc:docMk/>
            <pc:sldMk cId="1051620054" sldId="5183"/>
            <ac:grpSpMk id="7" creationId="{FDA6E37D-664D-4FBF-1965-DEA007154091}"/>
          </ac:grpSpMkLst>
        </pc:grpChg>
        <pc:grpChg chg="add mod">
          <ac:chgData name="Zeng, Tracy (ELS-BEI)" userId="454a5c0e-4518-45c6-96f8-9d3f328845a6" providerId="ADAL" clId="{A9812353-E96C-43AE-A8A0-4A3A78967631}" dt="2023-08-15T03:36:17.730" v="1228" actId="1076"/>
          <ac:grpSpMkLst>
            <pc:docMk/>
            <pc:sldMk cId="1051620054" sldId="5183"/>
            <ac:grpSpMk id="11" creationId="{E124AAD4-BAB8-0623-98B5-C1EC4D8FE53A}"/>
          </ac:grpSpMkLst>
        </pc:grpChg>
        <pc:grpChg chg="add del mod">
          <ac:chgData name="Zeng, Tracy (ELS-BEI)" userId="454a5c0e-4518-45c6-96f8-9d3f328845a6" providerId="ADAL" clId="{A9812353-E96C-43AE-A8A0-4A3A78967631}" dt="2023-08-15T00:37:36.703" v="452"/>
          <ac:grpSpMkLst>
            <pc:docMk/>
            <pc:sldMk cId="1051620054" sldId="5183"/>
            <ac:grpSpMk id="13" creationId="{3F543686-F0BA-9634-2BB9-372038840EF2}"/>
          </ac:grpSpMkLst>
        </pc:grpChg>
        <pc:grpChg chg="mod">
          <ac:chgData name="Zeng, Tracy (ELS-BEI)" userId="454a5c0e-4518-45c6-96f8-9d3f328845a6" providerId="ADAL" clId="{A9812353-E96C-43AE-A8A0-4A3A78967631}" dt="2023-08-10T16:35:13.741" v="100" actId="165"/>
          <ac:grpSpMkLst>
            <pc:docMk/>
            <pc:sldMk cId="1051620054" sldId="5183"/>
            <ac:grpSpMk id="13" creationId="{CAAAB648-BF4B-ECDC-EA7A-8B4C7DBCC39A}"/>
          </ac:grpSpMkLst>
        </pc:grpChg>
        <pc:grpChg chg="add mod">
          <ac:chgData name="Zeng, Tracy (ELS-BEI)" userId="454a5c0e-4518-45c6-96f8-9d3f328845a6" providerId="ADAL" clId="{A9812353-E96C-43AE-A8A0-4A3A78967631}" dt="2023-08-15T03:39:53.345" v="1242" actId="164"/>
          <ac:grpSpMkLst>
            <pc:docMk/>
            <pc:sldMk cId="1051620054" sldId="5183"/>
            <ac:grpSpMk id="13" creationId="{D2C05CB3-254B-15E3-5B8C-41F8ADB46D7B}"/>
          </ac:grpSpMkLst>
        </pc:grpChg>
        <pc:grpChg chg="mod">
          <ac:chgData name="Zeng, Tracy (ELS-BEI)" userId="454a5c0e-4518-45c6-96f8-9d3f328845a6" providerId="ADAL" clId="{A9812353-E96C-43AE-A8A0-4A3A78967631}" dt="2023-08-15T00:37:35.254" v="451" actId="164"/>
          <ac:grpSpMkLst>
            <pc:docMk/>
            <pc:sldMk cId="1051620054" sldId="5183"/>
            <ac:grpSpMk id="14" creationId="{1FCBFCE0-7374-CA5C-0EB8-66453A7581C1}"/>
          </ac:grpSpMkLst>
        </pc:grpChg>
        <pc:grpChg chg="add mod">
          <ac:chgData name="Zeng, Tracy (ELS-BEI)" userId="454a5c0e-4518-45c6-96f8-9d3f328845a6" providerId="ADAL" clId="{A9812353-E96C-43AE-A8A0-4A3A78967631}" dt="2023-08-15T03:39:59.887" v="1243" actId="164"/>
          <ac:grpSpMkLst>
            <pc:docMk/>
            <pc:sldMk cId="1051620054" sldId="5183"/>
            <ac:grpSpMk id="14" creationId="{52632E13-EBDA-6549-655E-173C50A63797}"/>
          </ac:grpSpMkLst>
        </pc:grpChg>
        <pc:grpChg chg="mod">
          <ac:chgData name="Zeng, Tracy (ELS-BEI)" userId="454a5c0e-4518-45c6-96f8-9d3f328845a6" providerId="ADAL" clId="{A9812353-E96C-43AE-A8A0-4A3A78967631}" dt="2023-08-15T00:37:35.254" v="451" actId="164"/>
          <ac:grpSpMkLst>
            <pc:docMk/>
            <pc:sldMk cId="1051620054" sldId="5183"/>
            <ac:grpSpMk id="15" creationId="{444CD242-0C4B-F48F-E482-3FB7854B57ED}"/>
          </ac:grpSpMkLst>
        </pc:grpChg>
        <pc:grpChg chg="mod">
          <ac:chgData name="Zeng, Tracy (ELS-BEI)" userId="454a5c0e-4518-45c6-96f8-9d3f328845a6" providerId="ADAL" clId="{A9812353-E96C-43AE-A8A0-4A3A78967631}" dt="2023-08-10T16:35:13.741" v="100" actId="165"/>
          <ac:grpSpMkLst>
            <pc:docMk/>
            <pc:sldMk cId="1051620054" sldId="5183"/>
            <ac:grpSpMk id="15" creationId="{F8CD4FC9-4821-7DD4-C54A-B2CBA23D8A4C}"/>
          </ac:grpSpMkLst>
        </pc:grpChg>
        <pc:grpChg chg="mod">
          <ac:chgData name="Zeng, Tracy (ELS-BEI)" userId="454a5c0e-4518-45c6-96f8-9d3f328845a6" providerId="ADAL" clId="{A9812353-E96C-43AE-A8A0-4A3A78967631}" dt="2023-08-10T16:35:13.741" v="100" actId="165"/>
          <ac:grpSpMkLst>
            <pc:docMk/>
            <pc:sldMk cId="1051620054" sldId="5183"/>
            <ac:grpSpMk id="16" creationId="{D0EE8FE7-862B-B253-C40E-4E11E6A4FE6D}"/>
          </ac:grpSpMkLst>
        </pc:grpChg>
        <pc:grpChg chg="mod">
          <ac:chgData name="Zeng, Tracy (ELS-BEI)" userId="454a5c0e-4518-45c6-96f8-9d3f328845a6" providerId="ADAL" clId="{A9812353-E96C-43AE-A8A0-4A3A78967631}" dt="2023-08-10T16:35:13.741" v="100" actId="165"/>
          <ac:grpSpMkLst>
            <pc:docMk/>
            <pc:sldMk cId="1051620054" sldId="5183"/>
            <ac:grpSpMk id="18" creationId="{FB640B2D-7EF3-150E-E836-5FD30AD2FC50}"/>
          </ac:grpSpMkLst>
        </pc:grpChg>
        <pc:grpChg chg="mod">
          <ac:chgData name="Zeng, Tracy (ELS-BEI)" userId="454a5c0e-4518-45c6-96f8-9d3f328845a6" providerId="ADAL" clId="{A9812353-E96C-43AE-A8A0-4A3A78967631}" dt="2023-08-15T00:37:35.254" v="451" actId="164"/>
          <ac:grpSpMkLst>
            <pc:docMk/>
            <pc:sldMk cId="1051620054" sldId="5183"/>
            <ac:grpSpMk id="19" creationId="{E7A65EC3-76BD-6ABC-7DE3-65AE586FC5FD}"/>
          </ac:grpSpMkLst>
        </pc:grpChg>
        <pc:grpChg chg="mod">
          <ac:chgData name="Zeng, Tracy (ELS-BEI)" userId="454a5c0e-4518-45c6-96f8-9d3f328845a6" providerId="ADAL" clId="{A9812353-E96C-43AE-A8A0-4A3A78967631}" dt="2023-08-10T16:35:13.741" v="100" actId="165"/>
          <ac:grpSpMkLst>
            <pc:docMk/>
            <pc:sldMk cId="1051620054" sldId="5183"/>
            <ac:grpSpMk id="22" creationId="{0DF01030-E1EB-A858-95BC-91F1213D8492}"/>
          </ac:grpSpMkLst>
        </pc:grpChg>
        <pc:grpChg chg="mod">
          <ac:chgData name="Zeng, Tracy (ELS-BEI)" userId="454a5c0e-4518-45c6-96f8-9d3f328845a6" providerId="ADAL" clId="{A9812353-E96C-43AE-A8A0-4A3A78967631}" dt="2023-08-10T16:35:13.741" v="100" actId="165"/>
          <ac:grpSpMkLst>
            <pc:docMk/>
            <pc:sldMk cId="1051620054" sldId="5183"/>
            <ac:grpSpMk id="23" creationId="{3836AF5B-1550-3A4C-4D1D-567954CB1C82}"/>
          </ac:grpSpMkLst>
        </pc:grpChg>
        <pc:grpChg chg="add mod">
          <ac:chgData name="Zeng, Tracy (ELS-BEI)" userId="454a5c0e-4518-45c6-96f8-9d3f328845a6" providerId="ADAL" clId="{A9812353-E96C-43AE-A8A0-4A3A78967631}" dt="2023-08-15T00:37:35.254" v="451" actId="164"/>
          <ac:grpSpMkLst>
            <pc:docMk/>
            <pc:sldMk cId="1051620054" sldId="5183"/>
            <ac:grpSpMk id="31" creationId="{7C09DA24-2C8E-A024-51A2-7379B2CA61F0}"/>
          </ac:grpSpMkLst>
        </pc:grpChg>
        <pc:grpChg chg="add del mod">
          <ac:chgData name="Zeng, Tracy (ELS-BEI)" userId="454a5c0e-4518-45c6-96f8-9d3f328845a6" providerId="ADAL" clId="{A9812353-E96C-43AE-A8A0-4A3A78967631}" dt="2023-08-15T00:37:47.672" v="454"/>
          <ac:grpSpMkLst>
            <pc:docMk/>
            <pc:sldMk cId="1051620054" sldId="5183"/>
            <ac:grpSpMk id="37" creationId="{68C9C095-5F38-8307-1706-DE0B716D272E}"/>
          </ac:grpSpMkLst>
        </pc:grpChg>
        <pc:grpChg chg="mod">
          <ac:chgData name="Zeng, Tracy (ELS-BEI)" userId="454a5c0e-4518-45c6-96f8-9d3f328845a6" providerId="ADAL" clId="{A9812353-E96C-43AE-A8A0-4A3A78967631}" dt="2023-08-15T00:37:44.767" v="453"/>
          <ac:grpSpMkLst>
            <pc:docMk/>
            <pc:sldMk cId="1051620054" sldId="5183"/>
            <ac:grpSpMk id="38" creationId="{1AF7F95A-71E3-A6F8-D5DC-7C4BB88EF390}"/>
          </ac:grpSpMkLst>
        </pc:grpChg>
        <pc:grpChg chg="mod">
          <ac:chgData name="Zeng, Tracy (ELS-BEI)" userId="454a5c0e-4518-45c6-96f8-9d3f328845a6" providerId="ADAL" clId="{A9812353-E96C-43AE-A8A0-4A3A78967631}" dt="2023-08-15T00:37:44.767" v="453"/>
          <ac:grpSpMkLst>
            <pc:docMk/>
            <pc:sldMk cId="1051620054" sldId="5183"/>
            <ac:grpSpMk id="39" creationId="{4A74DCBA-DBEE-F38E-61F1-B6AEFBD9491B}"/>
          </ac:grpSpMkLst>
        </pc:grpChg>
        <pc:grpChg chg="mod">
          <ac:chgData name="Zeng, Tracy (ELS-BEI)" userId="454a5c0e-4518-45c6-96f8-9d3f328845a6" providerId="ADAL" clId="{A9812353-E96C-43AE-A8A0-4A3A78967631}" dt="2023-08-15T00:37:44.767" v="453"/>
          <ac:grpSpMkLst>
            <pc:docMk/>
            <pc:sldMk cId="1051620054" sldId="5183"/>
            <ac:grpSpMk id="43" creationId="{D0593698-B298-751F-4FC1-BF3669EB322F}"/>
          </ac:grpSpMkLst>
        </pc:grpChg>
        <pc:grpChg chg="add mod">
          <ac:chgData name="Zeng, Tracy (ELS-BEI)" userId="454a5c0e-4518-45c6-96f8-9d3f328845a6" providerId="ADAL" clId="{A9812353-E96C-43AE-A8A0-4A3A78967631}" dt="2023-08-15T00:37:52.648" v="456" actId="164"/>
          <ac:grpSpMkLst>
            <pc:docMk/>
            <pc:sldMk cId="1051620054" sldId="5183"/>
            <ac:grpSpMk id="60" creationId="{0500BBDD-B1AC-17B3-CF8B-03482685BFD3}"/>
          </ac:grpSpMkLst>
        </pc:grpChg>
        <pc:grpChg chg="mod">
          <ac:chgData name="Zeng, Tracy (ELS-BEI)" userId="454a5c0e-4518-45c6-96f8-9d3f328845a6" providerId="ADAL" clId="{A9812353-E96C-43AE-A8A0-4A3A78967631}" dt="2023-08-15T00:37:48.775" v="455"/>
          <ac:grpSpMkLst>
            <pc:docMk/>
            <pc:sldMk cId="1051620054" sldId="5183"/>
            <ac:grpSpMk id="61" creationId="{26E8DAE9-A156-94E4-F61B-62BA7B1F7AC7}"/>
          </ac:grpSpMkLst>
        </pc:grpChg>
        <pc:grpChg chg="mod">
          <ac:chgData name="Zeng, Tracy (ELS-BEI)" userId="454a5c0e-4518-45c6-96f8-9d3f328845a6" providerId="ADAL" clId="{A9812353-E96C-43AE-A8A0-4A3A78967631}" dt="2023-08-15T00:37:48.775" v="455"/>
          <ac:grpSpMkLst>
            <pc:docMk/>
            <pc:sldMk cId="1051620054" sldId="5183"/>
            <ac:grpSpMk id="62" creationId="{F87F3EA7-DBCA-BC3B-1F9F-275C373F2F38}"/>
          </ac:grpSpMkLst>
        </pc:grpChg>
        <pc:grpChg chg="del mod">
          <ac:chgData name="Zeng, Tracy (ELS-BEI)" userId="454a5c0e-4518-45c6-96f8-9d3f328845a6" providerId="ADAL" clId="{A9812353-E96C-43AE-A8A0-4A3A78967631}" dt="2023-08-10T16:35:13.741" v="100" actId="165"/>
          <ac:grpSpMkLst>
            <pc:docMk/>
            <pc:sldMk cId="1051620054" sldId="5183"/>
            <ac:grpSpMk id="1024" creationId="{4287020C-B53F-8A54-9E1E-239260425CD8}"/>
          </ac:grpSpMkLst>
        </pc:grpChg>
        <pc:grpChg chg="mod">
          <ac:chgData name="Zeng, Tracy (ELS-BEI)" userId="454a5c0e-4518-45c6-96f8-9d3f328845a6" providerId="ADAL" clId="{A9812353-E96C-43AE-A8A0-4A3A78967631}" dt="2023-08-15T00:37:48.775" v="455"/>
          <ac:grpSpMkLst>
            <pc:docMk/>
            <pc:sldMk cId="1051620054" sldId="5183"/>
            <ac:grpSpMk id="1026" creationId="{2200235C-F167-5002-8F17-DB253A494157}"/>
          </ac:grpSpMkLst>
        </pc:grpChg>
        <pc:grpChg chg="add del mod">
          <ac:chgData name="Zeng, Tracy (ELS-BEI)" userId="454a5c0e-4518-45c6-96f8-9d3f328845a6" providerId="ADAL" clId="{A9812353-E96C-43AE-A8A0-4A3A78967631}" dt="2023-08-15T02:38:41.684" v="839" actId="478"/>
          <ac:grpSpMkLst>
            <pc:docMk/>
            <pc:sldMk cId="1051620054" sldId="5183"/>
            <ac:grpSpMk id="1038" creationId="{F067D482-A0A4-353A-0684-0008D4500DC3}"/>
          </ac:grpSpMkLst>
        </pc:grpChg>
        <pc:grpChg chg="del mod topLvl">
          <ac:chgData name="Zeng, Tracy (ELS-BEI)" userId="454a5c0e-4518-45c6-96f8-9d3f328845a6" providerId="ADAL" clId="{A9812353-E96C-43AE-A8A0-4A3A78967631}" dt="2023-08-10T16:32:40.575" v="25" actId="478"/>
          <ac:grpSpMkLst>
            <pc:docMk/>
            <pc:sldMk cId="1051620054" sldId="5183"/>
            <ac:grpSpMk id="1056" creationId="{F953825A-F092-021E-42F6-4819380F6BE0}"/>
          </ac:grpSpMkLst>
        </pc:grpChg>
        <pc:grpChg chg="mod">
          <ac:chgData name="Zeng, Tracy (ELS-BEI)" userId="454a5c0e-4518-45c6-96f8-9d3f328845a6" providerId="ADAL" clId="{A9812353-E96C-43AE-A8A0-4A3A78967631}" dt="2023-08-10T16:32:34.905" v="24" actId="165"/>
          <ac:grpSpMkLst>
            <pc:docMk/>
            <pc:sldMk cId="1051620054" sldId="5183"/>
            <ac:grpSpMk id="1057" creationId="{2954FE57-ACD6-FEC8-AF8D-09C6A04D271F}"/>
          </ac:grpSpMkLst>
        </pc:grpChg>
        <pc:grpChg chg="mod">
          <ac:chgData name="Zeng, Tracy (ELS-BEI)" userId="454a5c0e-4518-45c6-96f8-9d3f328845a6" providerId="ADAL" clId="{A9812353-E96C-43AE-A8A0-4A3A78967631}" dt="2023-08-10T16:32:34.905" v="24" actId="165"/>
          <ac:grpSpMkLst>
            <pc:docMk/>
            <pc:sldMk cId="1051620054" sldId="5183"/>
            <ac:grpSpMk id="1058" creationId="{BB467D50-75D2-163D-8839-3403C7F3FABF}"/>
          </ac:grpSpMkLst>
        </pc:grpChg>
        <pc:grpChg chg="mod">
          <ac:chgData name="Zeng, Tracy (ELS-BEI)" userId="454a5c0e-4518-45c6-96f8-9d3f328845a6" providerId="ADAL" clId="{A9812353-E96C-43AE-A8A0-4A3A78967631}" dt="2023-08-10T16:32:34.905" v="24" actId="165"/>
          <ac:grpSpMkLst>
            <pc:docMk/>
            <pc:sldMk cId="1051620054" sldId="5183"/>
            <ac:grpSpMk id="1059" creationId="{9EB0D092-C4E4-B078-3EC8-B621ACBCF860}"/>
          </ac:grpSpMkLst>
        </pc:grpChg>
        <pc:grpChg chg="mod">
          <ac:chgData name="Zeng, Tracy (ELS-BEI)" userId="454a5c0e-4518-45c6-96f8-9d3f328845a6" providerId="ADAL" clId="{A9812353-E96C-43AE-A8A0-4A3A78967631}" dt="2023-08-10T16:32:34.905" v="24" actId="165"/>
          <ac:grpSpMkLst>
            <pc:docMk/>
            <pc:sldMk cId="1051620054" sldId="5183"/>
            <ac:grpSpMk id="1060" creationId="{DBB0BF20-8A62-8158-DFD9-8A7F7D75EC24}"/>
          </ac:grpSpMkLst>
        </pc:grpChg>
        <pc:grpChg chg="mod">
          <ac:chgData name="Zeng, Tracy (ELS-BEI)" userId="454a5c0e-4518-45c6-96f8-9d3f328845a6" providerId="ADAL" clId="{A9812353-E96C-43AE-A8A0-4A3A78967631}" dt="2023-08-10T16:32:34.905" v="24" actId="165"/>
          <ac:grpSpMkLst>
            <pc:docMk/>
            <pc:sldMk cId="1051620054" sldId="5183"/>
            <ac:grpSpMk id="1064" creationId="{3AF0445D-8A73-1947-9301-6E868BD0BE58}"/>
          </ac:grpSpMkLst>
        </pc:grpChg>
        <pc:grpChg chg="del">
          <ac:chgData name="Zeng, Tracy (ELS-BEI)" userId="454a5c0e-4518-45c6-96f8-9d3f328845a6" providerId="ADAL" clId="{A9812353-E96C-43AE-A8A0-4A3A78967631}" dt="2023-08-10T16:32:34.905" v="24" actId="165"/>
          <ac:grpSpMkLst>
            <pc:docMk/>
            <pc:sldMk cId="1051620054" sldId="5183"/>
            <ac:grpSpMk id="1080" creationId="{84BE4AA4-D138-788A-8E7C-BC98C1A6B2D4}"/>
          </ac:grpSpMkLst>
        </pc:grpChg>
        <pc:graphicFrameChg chg="add del">
          <ac:chgData name="Zeng, Tracy (ELS-BEI)" userId="454a5c0e-4518-45c6-96f8-9d3f328845a6" providerId="ADAL" clId="{A9812353-E96C-43AE-A8A0-4A3A78967631}" dt="2023-08-15T00:36:44.240" v="444" actId="26606"/>
          <ac:graphicFrameMkLst>
            <pc:docMk/>
            <pc:sldMk cId="1051620054" sldId="5183"/>
            <ac:graphicFrameMk id="1081" creationId="{86AFAE89-7A30-C2F3-395A-9C6BD6A0714B}"/>
          </ac:graphicFrameMkLst>
        </pc:graphicFrameChg>
        <pc:picChg chg="add del mod">
          <ac:chgData name="Zeng, Tracy (ELS-BEI)" userId="454a5c0e-4518-45c6-96f8-9d3f328845a6" providerId="ADAL" clId="{A9812353-E96C-43AE-A8A0-4A3A78967631}" dt="2023-08-15T00:37:20.345" v="446" actId="478"/>
          <ac:picMkLst>
            <pc:docMk/>
            <pc:sldMk cId="1051620054" sldId="5183"/>
            <ac:picMk id="5" creationId="{C75DBA66-DD98-2DA2-CCFE-FC67AD05218D}"/>
          </ac:picMkLst>
        </pc:picChg>
        <pc:picChg chg="add del mod">
          <ac:chgData name="Zeng, Tracy (ELS-BEI)" userId="454a5c0e-4518-45c6-96f8-9d3f328845a6" providerId="ADAL" clId="{A9812353-E96C-43AE-A8A0-4A3A78967631}" dt="2023-08-15T02:54:24.046" v="916" actId="478"/>
          <ac:picMkLst>
            <pc:docMk/>
            <pc:sldMk cId="1051620054" sldId="5183"/>
            <ac:picMk id="7" creationId="{E5A36380-34EA-21BD-3795-93527E2874A4}"/>
          </ac:picMkLst>
        </pc:picChg>
        <pc:picChg chg="mod">
          <ac:chgData name="Zeng, Tracy (ELS-BEI)" userId="454a5c0e-4518-45c6-96f8-9d3f328845a6" providerId="ADAL" clId="{A9812353-E96C-43AE-A8A0-4A3A78967631}" dt="2023-08-10T16:35:13.741" v="100" actId="165"/>
          <ac:picMkLst>
            <pc:docMk/>
            <pc:sldMk cId="1051620054" sldId="5183"/>
            <ac:picMk id="8" creationId="{1971B47A-7BF2-EA18-6CF1-9A1510D69E15}"/>
          </ac:picMkLst>
        </pc:picChg>
        <pc:picChg chg="mod">
          <ac:chgData name="Zeng, Tracy (ELS-BEI)" userId="454a5c0e-4518-45c6-96f8-9d3f328845a6" providerId="ADAL" clId="{A9812353-E96C-43AE-A8A0-4A3A78967631}" dt="2023-08-10T16:35:13.741" v="100" actId="165"/>
          <ac:picMkLst>
            <pc:docMk/>
            <pc:sldMk cId="1051620054" sldId="5183"/>
            <ac:picMk id="9" creationId="{13B15327-AE72-835D-643F-AA8AF665F220}"/>
          </ac:picMkLst>
        </pc:picChg>
        <pc:picChg chg="add mod">
          <ac:chgData name="Zeng, Tracy (ELS-BEI)" userId="454a5c0e-4518-45c6-96f8-9d3f328845a6" providerId="ADAL" clId="{A9812353-E96C-43AE-A8A0-4A3A78967631}" dt="2023-08-15T03:39:53.345" v="1242" actId="164"/>
          <ac:picMkLst>
            <pc:docMk/>
            <pc:sldMk cId="1051620054" sldId="5183"/>
            <ac:picMk id="9" creationId="{483AAF2D-EFAD-3954-126B-BFD4CD376432}"/>
          </ac:picMkLst>
        </pc:picChg>
        <pc:picChg chg="add mod">
          <ac:chgData name="Zeng, Tracy (ELS-BEI)" userId="454a5c0e-4518-45c6-96f8-9d3f328845a6" providerId="ADAL" clId="{A9812353-E96C-43AE-A8A0-4A3A78967631}" dt="2023-08-15T03:39:59.887" v="1243" actId="164"/>
          <ac:picMkLst>
            <pc:docMk/>
            <pc:sldMk cId="1051620054" sldId="5183"/>
            <ac:picMk id="12" creationId="{5623EBFA-FD1C-FB1D-4E8F-C3104D3EED42}"/>
          </ac:picMkLst>
        </pc:picChg>
        <pc:picChg chg="add del mod">
          <ac:chgData name="Zeng, Tracy (ELS-BEI)" userId="454a5c0e-4518-45c6-96f8-9d3f328845a6" providerId="ADAL" clId="{A9812353-E96C-43AE-A8A0-4A3A78967631}" dt="2023-08-15T00:37:36.703" v="452"/>
          <ac:picMkLst>
            <pc:docMk/>
            <pc:sldMk cId="1051620054" sldId="5183"/>
            <ac:picMk id="12" creationId="{87C24EE1-1BC1-C1BA-2DB2-4ADFE14909BC}"/>
          </ac:picMkLst>
        </pc:picChg>
        <pc:picChg chg="add del mod">
          <ac:chgData name="Zeng, Tracy (ELS-BEI)" userId="454a5c0e-4518-45c6-96f8-9d3f328845a6" providerId="ADAL" clId="{A9812353-E96C-43AE-A8A0-4A3A78967631}" dt="2023-08-15T02:59:21.611" v="933" actId="478"/>
          <ac:picMkLst>
            <pc:docMk/>
            <pc:sldMk cId="1051620054" sldId="5183"/>
            <ac:picMk id="34" creationId="{1D011B0C-2393-6635-255E-8A4F86D6EBC0}"/>
          </ac:picMkLst>
        </pc:picChg>
        <pc:picChg chg="add del mod">
          <ac:chgData name="Zeng, Tracy (ELS-BEI)" userId="454a5c0e-4518-45c6-96f8-9d3f328845a6" providerId="ADAL" clId="{A9812353-E96C-43AE-A8A0-4A3A78967631}" dt="2023-08-15T00:37:47.672" v="454"/>
          <ac:picMkLst>
            <pc:docMk/>
            <pc:sldMk cId="1051620054" sldId="5183"/>
            <ac:picMk id="35" creationId="{905B675D-4234-BA3B-BC31-CF45ACF0BF89}"/>
          </ac:picMkLst>
        </pc:picChg>
        <pc:picChg chg="mod">
          <ac:chgData name="Zeng, Tracy (ELS-BEI)" userId="454a5c0e-4518-45c6-96f8-9d3f328845a6" providerId="ADAL" clId="{A9812353-E96C-43AE-A8A0-4A3A78967631}" dt="2023-08-15T02:39:10.755" v="845" actId="1076"/>
          <ac:picMkLst>
            <pc:docMk/>
            <pc:sldMk cId="1051620054" sldId="5183"/>
            <ac:picMk id="45" creationId="{C5E58A43-0ACB-8BA4-7EF1-D29A18C55953}"/>
          </ac:picMkLst>
        </pc:picChg>
        <pc:picChg chg="add mod">
          <ac:chgData name="Zeng, Tracy (ELS-BEI)" userId="454a5c0e-4518-45c6-96f8-9d3f328845a6" providerId="ADAL" clId="{A9812353-E96C-43AE-A8A0-4A3A78967631}" dt="2023-08-15T00:37:52.648" v="456" actId="164"/>
          <ac:picMkLst>
            <pc:docMk/>
            <pc:sldMk cId="1051620054" sldId="5183"/>
            <ac:picMk id="58" creationId="{757F3E0F-1494-2314-F23F-528B1F826975}"/>
          </ac:picMkLst>
        </pc:picChg>
        <pc:picChg chg="del">
          <ac:chgData name="Zeng, Tracy (ELS-BEI)" userId="454a5c0e-4518-45c6-96f8-9d3f328845a6" providerId="ADAL" clId="{A9812353-E96C-43AE-A8A0-4A3A78967631}" dt="2023-08-10T16:33:11.162" v="28" actId="478"/>
          <ac:picMkLst>
            <pc:docMk/>
            <pc:sldMk cId="1051620054" sldId="5183"/>
            <ac:picMk id="1026" creationId="{BB49FBAA-4F57-5C06-6DD7-967B1DD50E43}"/>
          </ac:picMkLst>
        </pc:picChg>
        <pc:picChg chg="mod">
          <ac:chgData name="Zeng, Tracy (ELS-BEI)" userId="454a5c0e-4518-45c6-96f8-9d3f328845a6" providerId="ADAL" clId="{A9812353-E96C-43AE-A8A0-4A3A78967631}" dt="2023-08-10T16:32:34.905" v="24" actId="165"/>
          <ac:picMkLst>
            <pc:docMk/>
            <pc:sldMk cId="1051620054" sldId="5183"/>
            <ac:picMk id="1078" creationId="{F046CD84-F94E-014D-A5F3-03BD8B3DB5A0}"/>
          </ac:picMkLst>
        </pc:picChg>
        <pc:picChg chg="add mod">
          <ac:chgData name="Zeng, Tracy (ELS-BEI)" userId="454a5c0e-4518-45c6-96f8-9d3f328845a6" providerId="ADAL" clId="{A9812353-E96C-43AE-A8A0-4A3A78967631}" dt="2023-08-15T03:36:17.730" v="1228" actId="1076"/>
          <ac:picMkLst>
            <pc:docMk/>
            <pc:sldMk cId="1051620054" sldId="5183"/>
            <ac:picMk id="2050" creationId="{9104D36A-F984-63EA-FC8E-3E63A2FF186F}"/>
          </ac:picMkLst>
        </pc:picChg>
        <pc:cxnChg chg="add del">
          <ac:chgData name="Zeng, Tracy (ELS-BEI)" userId="454a5c0e-4518-45c6-96f8-9d3f328845a6" providerId="ADAL" clId="{A9812353-E96C-43AE-A8A0-4A3A78967631}" dt="2023-08-15T02:44:02.863" v="893" actId="11529"/>
          <ac:cxnSpMkLst>
            <pc:docMk/>
            <pc:sldMk cId="1051620054" sldId="5183"/>
            <ac:cxnSpMk id="6" creationId="{4E1CA6E7-80E2-07D8-6668-0FEDAA83996A}"/>
          </ac:cxnSpMkLst>
        </pc:cxnChg>
      </pc:sldChg>
      <pc:sldChg chg="addSp delSp modSp mod">
        <pc:chgData name="Zeng, Tracy (ELS-BEI)" userId="454a5c0e-4518-45c6-96f8-9d3f328845a6" providerId="ADAL" clId="{A9812353-E96C-43AE-A8A0-4A3A78967631}" dt="2023-08-15T03:36:27.896" v="1229" actId="14100"/>
        <pc:sldMkLst>
          <pc:docMk/>
          <pc:sldMk cId="2842270178" sldId="5189"/>
        </pc:sldMkLst>
        <pc:spChg chg="mod">
          <ac:chgData name="Zeng, Tracy (ELS-BEI)" userId="454a5c0e-4518-45c6-96f8-9d3f328845a6" providerId="ADAL" clId="{A9812353-E96C-43AE-A8A0-4A3A78967631}" dt="2023-08-10T16:40:03.765" v="141" actId="2711"/>
          <ac:spMkLst>
            <pc:docMk/>
            <pc:sldMk cId="2842270178" sldId="5189"/>
            <ac:spMk id="2" creationId="{CC7E43CD-C132-40F3-F43E-F672035D137A}"/>
          </ac:spMkLst>
        </pc:spChg>
        <pc:spChg chg="add del mod">
          <ac:chgData name="Zeng, Tracy (ELS-BEI)" userId="454a5c0e-4518-45c6-96f8-9d3f328845a6" providerId="ADAL" clId="{A9812353-E96C-43AE-A8A0-4A3A78967631}" dt="2023-08-15T02:26:03.354" v="723" actId="767"/>
          <ac:spMkLst>
            <pc:docMk/>
            <pc:sldMk cId="2842270178" sldId="5189"/>
            <ac:spMk id="3" creationId="{B6BFCD56-D9FA-0472-A011-E2C55BBE43CF}"/>
          </ac:spMkLst>
        </pc:spChg>
        <pc:spChg chg="add del">
          <ac:chgData name="Zeng, Tracy (ELS-BEI)" userId="454a5c0e-4518-45c6-96f8-9d3f328845a6" providerId="ADAL" clId="{A9812353-E96C-43AE-A8A0-4A3A78967631}" dt="2023-08-10T16:27:32.457" v="8" actId="11529"/>
          <ac:spMkLst>
            <pc:docMk/>
            <pc:sldMk cId="2842270178" sldId="5189"/>
            <ac:spMk id="3" creationId="{D5453B74-E7C7-E52A-F28D-A848E109EA4A}"/>
          </ac:spMkLst>
        </pc:spChg>
        <pc:spChg chg="add del mod">
          <ac:chgData name="Zeng, Tracy (ELS-BEI)" userId="454a5c0e-4518-45c6-96f8-9d3f328845a6" providerId="ADAL" clId="{A9812353-E96C-43AE-A8A0-4A3A78967631}" dt="2023-08-15T02:27:44.463" v="740" actId="478"/>
          <ac:spMkLst>
            <pc:docMk/>
            <pc:sldMk cId="2842270178" sldId="5189"/>
            <ac:spMk id="4" creationId="{B318C0C0-4606-2068-0FAE-FC08387818BA}"/>
          </ac:spMkLst>
        </pc:spChg>
        <pc:spChg chg="add del">
          <ac:chgData name="Zeng, Tracy (ELS-BEI)" userId="454a5c0e-4518-45c6-96f8-9d3f328845a6" providerId="ADAL" clId="{A9812353-E96C-43AE-A8A0-4A3A78967631}" dt="2023-08-10T16:30:53.995" v="16" actId="11529"/>
          <ac:spMkLst>
            <pc:docMk/>
            <pc:sldMk cId="2842270178" sldId="5189"/>
            <ac:spMk id="6" creationId="{32D2B5A5-8FEF-4E48-09C4-7A1A03DBDB50}"/>
          </ac:spMkLst>
        </pc:spChg>
        <pc:spChg chg="add del mod">
          <ac:chgData name="Zeng, Tracy (ELS-BEI)" userId="454a5c0e-4518-45c6-96f8-9d3f328845a6" providerId="ADAL" clId="{A9812353-E96C-43AE-A8A0-4A3A78967631}" dt="2023-08-10T16:31:36.012" v="19"/>
          <ac:spMkLst>
            <pc:docMk/>
            <pc:sldMk cId="2842270178" sldId="5189"/>
            <ac:spMk id="8" creationId="{03D36D3A-CE7D-460B-2C4E-8C50D2EB785C}"/>
          </ac:spMkLst>
        </pc:spChg>
        <pc:spChg chg="add mod">
          <ac:chgData name="Zeng, Tracy (ELS-BEI)" userId="454a5c0e-4518-45c6-96f8-9d3f328845a6" providerId="ADAL" clId="{A9812353-E96C-43AE-A8A0-4A3A78967631}" dt="2023-08-15T02:31:56.476" v="759"/>
          <ac:spMkLst>
            <pc:docMk/>
            <pc:sldMk cId="2842270178" sldId="5189"/>
            <ac:spMk id="8" creationId="{7C421C60-E64B-FF8A-31A3-325488E5EA8E}"/>
          </ac:spMkLst>
        </pc:spChg>
        <pc:spChg chg="add del mod">
          <ac:chgData name="Zeng, Tracy (ELS-BEI)" userId="454a5c0e-4518-45c6-96f8-9d3f328845a6" providerId="ADAL" clId="{A9812353-E96C-43AE-A8A0-4A3A78967631}" dt="2023-08-15T02:33:44.593" v="774" actId="21"/>
          <ac:spMkLst>
            <pc:docMk/>
            <pc:sldMk cId="2842270178" sldId="5189"/>
            <ac:spMk id="10" creationId="{79909F38-691A-B296-2BE4-32A81CBAEC17}"/>
          </ac:spMkLst>
        </pc:spChg>
        <pc:spChg chg="add del mod">
          <ac:chgData name="Zeng, Tracy (ELS-BEI)" userId="454a5c0e-4518-45c6-96f8-9d3f328845a6" providerId="ADAL" clId="{A9812353-E96C-43AE-A8A0-4A3A78967631}" dt="2023-08-15T02:33:44.593" v="774" actId="21"/>
          <ac:spMkLst>
            <pc:docMk/>
            <pc:sldMk cId="2842270178" sldId="5189"/>
            <ac:spMk id="11" creationId="{A05F6656-0E5C-561D-A0E4-1F1FB32866ED}"/>
          </ac:spMkLst>
        </pc:spChg>
        <pc:spChg chg="mod">
          <ac:chgData name="Zeng, Tracy (ELS-BEI)" userId="454a5c0e-4518-45c6-96f8-9d3f328845a6" providerId="ADAL" clId="{A9812353-E96C-43AE-A8A0-4A3A78967631}" dt="2023-08-15T02:33:13.131" v="771"/>
          <ac:spMkLst>
            <pc:docMk/>
            <pc:sldMk cId="2842270178" sldId="5189"/>
            <ac:spMk id="12" creationId="{878612F5-CEB1-EFF8-5AAA-2357A6215EB6}"/>
          </ac:spMkLst>
        </pc:spChg>
        <pc:spChg chg="add del mod">
          <ac:chgData name="Zeng, Tracy (ELS-BEI)" userId="454a5c0e-4518-45c6-96f8-9d3f328845a6" providerId="ADAL" clId="{A9812353-E96C-43AE-A8A0-4A3A78967631}" dt="2023-08-15T02:33:56.831" v="777" actId="21"/>
          <ac:spMkLst>
            <pc:docMk/>
            <pc:sldMk cId="2842270178" sldId="5189"/>
            <ac:spMk id="13" creationId="{A3AEF1A9-A56B-B1DD-0B4D-4169FD610A86}"/>
          </ac:spMkLst>
        </pc:spChg>
        <pc:spChg chg="add del mod">
          <ac:chgData name="Zeng, Tracy (ELS-BEI)" userId="454a5c0e-4518-45c6-96f8-9d3f328845a6" providerId="ADAL" clId="{A9812353-E96C-43AE-A8A0-4A3A78967631}" dt="2023-08-15T02:33:48.605" v="776" actId="478"/>
          <ac:spMkLst>
            <pc:docMk/>
            <pc:sldMk cId="2842270178" sldId="5189"/>
            <ac:spMk id="14" creationId="{8B4D9846-CE70-0279-E0A6-711BC65B0A98}"/>
          </ac:spMkLst>
        </pc:spChg>
        <pc:spChg chg="add mod">
          <ac:chgData name="Zeng, Tracy (ELS-BEI)" userId="454a5c0e-4518-45c6-96f8-9d3f328845a6" providerId="ADAL" clId="{A9812353-E96C-43AE-A8A0-4A3A78967631}" dt="2023-08-15T03:36:27.896" v="1229" actId="14100"/>
          <ac:spMkLst>
            <pc:docMk/>
            <pc:sldMk cId="2842270178" sldId="5189"/>
            <ac:spMk id="16" creationId="{6501EBC9-4FE6-B8FB-4D14-9DFDD87E5D9B}"/>
          </ac:spMkLst>
        </pc:spChg>
        <pc:grpChg chg="add mod">
          <ac:chgData name="Zeng, Tracy (ELS-BEI)" userId="454a5c0e-4518-45c6-96f8-9d3f328845a6" providerId="ADAL" clId="{A9812353-E96C-43AE-A8A0-4A3A78967631}" dt="2023-08-15T02:37:59.792" v="838" actId="164"/>
          <ac:grpSpMkLst>
            <pc:docMk/>
            <pc:sldMk cId="2842270178" sldId="5189"/>
            <ac:grpSpMk id="17" creationId="{522AA59F-88CD-8D60-EB67-EB3CDAB40262}"/>
          </ac:grpSpMkLst>
        </pc:grpChg>
        <pc:grpChg chg="add mod">
          <ac:chgData name="Zeng, Tracy (ELS-BEI)" userId="454a5c0e-4518-45c6-96f8-9d3f328845a6" providerId="ADAL" clId="{A9812353-E96C-43AE-A8A0-4A3A78967631}" dt="2023-08-15T02:37:59.792" v="838" actId="164"/>
          <ac:grpSpMkLst>
            <pc:docMk/>
            <pc:sldMk cId="2842270178" sldId="5189"/>
            <ac:grpSpMk id="18" creationId="{902A5F52-E22A-9223-D205-1CBC9D1B4D77}"/>
          </ac:grpSpMkLst>
        </pc:grpChg>
        <pc:grpChg chg="mod">
          <ac:chgData name="Zeng, Tracy (ELS-BEI)" userId="454a5c0e-4518-45c6-96f8-9d3f328845a6" providerId="ADAL" clId="{A9812353-E96C-43AE-A8A0-4A3A78967631}" dt="2023-08-10T16:31:44.257" v="21" actId="1076"/>
          <ac:grpSpMkLst>
            <pc:docMk/>
            <pc:sldMk cId="2842270178" sldId="5189"/>
            <ac:grpSpMk id="26" creationId="{438F9074-324A-F9BA-8A66-AC04C298336D}"/>
          </ac:grpSpMkLst>
        </pc:grpChg>
        <pc:picChg chg="add del mod">
          <ac:chgData name="Zeng, Tracy (ELS-BEI)" userId="454a5c0e-4518-45c6-96f8-9d3f328845a6" providerId="ADAL" clId="{A9812353-E96C-43AE-A8A0-4A3A78967631}" dt="2023-08-10T16:31:36.012" v="19"/>
          <ac:picMkLst>
            <pc:docMk/>
            <pc:sldMk cId="2842270178" sldId="5189"/>
            <ac:picMk id="4" creationId="{E7E783F8-27A7-F3BD-840C-2D3F403877D5}"/>
          </ac:picMkLst>
        </pc:picChg>
        <pc:picChg chg="add del">
          <ac:chgData name="Zeng, Tracy (ELS-BEI)" userId="454a5c0e-4518-45c6-96f8-9d3f328845a6" providerId="ADAL" clId="{A9812353-E96C-43AE-A8A0-4A3A78967631}" dt="2023-08-15T02:30:59.444" v="755" actId="478"/>
          <ac:picMkLst>
            <pc:docMk/>
            <pc:sldMk cId="2842270178" sldId="5189"/>
            <ac:picMk id="5" creationId="{1671C282-4A0A-9D81-B078-B8DE5B53543C}"/>
          </ac:picMkLst>
        </pc:picChg>
        <pc:picChg chg="add del mod">
          <ac:chgData name="Zeng, Tracy (ELS-BEI)" userId="454a5c0e-4518-45c6-96f8-9d3f328845a6" providerId="ADAL" clId="{A9812353-E96C-43AE-A8A0-4A3A78967631}" dt="2023-08-15T02:28:42.323" v="752"/>
          <ac:picMkLst>
            <pc:docMk/>
            <pc:sldMk cId="2842270178" sldId="5189"/>
            <ac:picMk id="6" creationId="{BD3B9C60-35CE-6F4A-2A51-B84A932B3839}"/>
          </ac:picMkLst>
        </pc:picChg>
        <pc:picChg chg="mod">
          <ac:chgData name="Zeng, Tracy (ELS-BEI)" userId="454a5c0e-4518-45c6-96f8-9d3f328845a6" providerId="ADAL" clId="{A9812353-E96C-43AE-A8A0-4A3A78967631}" dt="2023-08-10T16:30:52.953" v="15"/>
          <ac:picMkLst>
            <pc:docMk/>
            <pc:sldMk cId="2842270178" sldId="5189"/>
            <ac:picMk id="7" creationId="{B5AACD07-2146-58D8-1991-25D274A87DD4}"/>
          </ac:picMkLst>
        </pc:picChg>
        <pc:picChg chg="add del mod">
          <ac:chgData name="Zeng, Tracy (ELS-BEI)" userId="454a5c0e-4518-45c6-96f8-9d3f328845a6" providerId="ADAL" clId="{A9812353-E96C-43AE-A8A0-4A3A78967631}" dt="2023-08-15T02:31:19.681" v="758" actId="478"/>
          <ac:picMkLst>
            <pc:docMk/>
            <pc:sldMk cId="2842270178" sldId="5189"/>
            <ac:picMk id="7" creationId="{EBBC7635-9ED1-C15D-0DAF-F623F15CAB30}"/>
          </ac:picMkLst>
        </pc:picChg>
        <pc:picChg chg="del mod">
          <ac:chgData name="Zeng, Tracy (ELS-BEI)" userId="454a5c0e-4518-45c6-96f8-9d3f328845a6" providerId="ADAL" clId="{A9812353-E96C-43AE-A8A0-4A3A78967631}" dt="2023-08-15T02:25:13.655" v="718" actId="478"/>
          <ac:picMkLst>
            <pc:docMk/>
            <pc:sldMk cId="2842270178" sldId="5189"/>
            <ac:picMk id="9" creationId="{D678A139-B195-F433-FD69-E9291B9E3703}"/>
          </ac:picMkLst>
        </pc:picChg>
        <pc:picChg chg="add del mod ord">
          <ac:chgData name="Zeng, Tracy (ELS-BEI)" userId="454a5c0e-4518-45c6-96f8-9d3f328845a6" providerId="ADAL" clId="{A9812353-E96C-43AE-A8A0-4A3A78967631}" dt="2023-08-15T02:37:54.699" v="837" actId="164"/>
          <ac:picMkLst>
            <pc:docMk/>
            <pc:sldMk cId="2842270178" sldId="5189"/>
            <ac:picMk id="15" creationId="{6E7C95F7-03DA-7EF7-3D88-8032C57BEC5C}"/>
          </ac:picMkLst>
        </pc:picChg>
        <pc:picChg chg="mod">
          <ac:chgData name="Zeng, Tracy (ELS-BEI)" userId="454a5c0e-4518-45c6-96f8-9d3f328845a6" providerId="ADAL" clId="{A9812353-E96C-43AE-A8A0-4A3A78967631}" dt="2023-08-10T16:31:49.194" v="22" actId="1076"/>
          <ac:picMkLst>
            <pc:docMk/>
            <pc:sldMk cId="2842270178" sldId="5189"/>
            <ac:picMk id="25" creationId="{E306B4B8-D8E6-E802-B21E-B1771DA99C3B}"/>
          </ac:picMkLst>
        </pc:picChg>
        <pc:picChg chg="add mod">
          <ac:chgData name="Zeng, Tracy (ELS-BEI)" userId="454a5c0e-4518-45c6-96f8-9d3f328845a6" providerId="ADAL" clId="{A9812353-E96C-43AE-A8A0-4A3A78967631}" dt="2023-08-15T02:37:59.792" v="838" actId="164"/>
          <ac:picMkLst>
            <pc:docMk/>
            <pc:sldMk cId="2842270178" sldId="5189"/>
            <ac:picMk id="1026" creationId="{8DFB5F0A-A8BE-7684-205E-8AB95F6DC2C8}"/>
          </ac:picMkLst>
        </pc:picChg>
      </pc:sldChg>
      <pc:sldChg chg="addSp delSp modSp mod addAnim delAnim modAnim">
        <pc:chgData name="Zeng, Tracy (ELS-BEI)" userId="454a5c0e-4518-45c6-96f8-9d3f328845a6" providerId="ADAL" clId="{A9812353-E96C-43AE-A8A0-4A3A78967631}" dt="2023-08-15T03:41:25.632" v="1257" actId="1076"/>
        <pc:sldMkLst>
          <pc:docMk/>
          <pc:sldMk cId="675000231" sldId="5190"/>
        </pc:sldMkLst>
        <pc:spChg chg="add mod">
          <ac:chgData name="Zeng, Tracy (ELS-BEI)" userId="454a5c0e-4518-45c6-96f8-9d3f328845a6" providerId="ADAL" clId="{A9812353-E96C-43AE-A8A0-4A3A78967631}" dt="2023-08-15T00:38:54.070" v="466" actId="208"/>
          <ac:spMkLst>
            <pc:docMk/>
            <pc:sldMk cId="675000231" sldId="5190"/>
            <ac:spMk id="5" creationId="{A43DBC3C-C478-C121-EC57-1DE73C2B0F17}"/>
          </ac:spMkLst>
        </pc:spChg>
        <pc:spChg chg="del mod">
          <ac:chgData name="Zeng, Tracy (ELS-BEI)" userId="454a5c0e-4518-45c6-96f8-9d3f328845a6" providerId="ADAL" clId="{A9812353-E96C-43AE-A8A0-4A3A78967631}" dt="2023-08-15T01:40:27.834" v="647" actId="478"/>
          <ac:spMkLst>
            <pc:docMk/>
            <pc:sldMk cId="675000231" sldId="5190"/>
            <ac:spMk id="9" creationId="{3706F39D-4CA2-B57A-9984-3EBD26D068EB}"/>
          </ac:spMkLst>
        </pc:spChg>
        <pc:spChg chg="mod">
          <ac:chgData name="Zeng, Tracy (ELS-BEI)" userId="454a5c0e-4518-45c6-96f8-9d3f328845a6" providerId="ADAL" clId="{A9812353-E96C-43AE-A8A0-4A3A78967631}" dt="2023-08-15T03:00:41.083" v="943" actId="165"/>
          <ac:spMkLst>
            <pc:docMk/>
            <pc:sldMk cId="675000231" sldId="5190"/>
            <ac:spMk id="14" creationId="{7D9853E5-3DF7-A964-B3A3-B8458E263CA0}"/>
          </ac:spMkLst>
        </pc:spChg>
        <pc:spChg chg="mod">
          <ac:chgData name="Zeng, Tracy (ELS-BEI)" userId="454a5c0e-4518-45c6-96f8-9d3f328845a6" providerId="ADAL" clId="{A9812353-E96C-43AE-A8A0-4A3A78967631}" dt="2023-08-15T03:00:41.083" v="943" actId="165"/>
          <ac:spMkLst>
            <pc:docMk/>
            <pc:sldMk cId="675000231" sldId="5190"/>
            <ac:spMk id="20" creationId="{35543EAD-5CB6-A2D7-F51A-1472E3031A82}"/>
          </ac:spMkLst>
        </pc:spChg>
        <pc:spChg chg="mod">
          <ac:chgData name="Zeng, Tracy (ELS-BEI)" userId="454a5c0e-4518-45c6-96f8-9d3f328845a6" providerId="ADAL" clId="{A9812353-E96C-43AE-A8A0-4A3A78967631}" dt="2023-08-15T03:00:41.083" v="943" actId="165"/>
          <ac:spMkLst>
            <pc:docMk/>
            <pc:sldMk cId="675000231" sldId="5190"/>
            <ac:spMk id="21" creationId="{00D0855D-7F0C-6942-4697-A936DB6A6802}"/>
          </ac:spMkLst>
        </pc:spChg>
        <pc:spChg chg="mod">
          <ac:chgData name="Zeng, Tracy (ELS-BEI)" userId="454a5c0e-4518-45c6-96f8-9d3f328845a6" providerId="ADAL" clId="{A9812353-E96C-43AE-A8A0-4A3A78967631}" dt="2023-08-15T03:09:37.552" v="990" actId="14100"/>
          <ac:spMkLst>
            <pc:docMk/>
            <pc:sldMk cId="675000231" sldId="5190"/>
            <ac:spMk id="24" creationId="{200F3564-888A-46E6-8055-A6634470870D}"/>
          </ac:spMkLst>
        </pc:spChg>
        <pc:spChg chg="mod">
          <ac:chgData name="Zeng, Tracy (ELS-BEI)" userId="454a5c0e-4518-45c6-96f8-9d3f328845a6" providerId="ADAL" clId="{A9812353-E96C-43AE-A8A0-4A3A78967631}" dt="2023-08-15T03:00:41.083" v="943" actId="165"/>
          <ac:spMkLst>
            <pc:docMk/>
            <pc:sldMk cId="675000231" sldId="5190"/>
            <ac:spMk id="25" creationId="{D292DAEB-7B5F-A163-5798-35A36B78F821}"/>
          </ac:spMkLst>
        </pc:spChg>
        <pc:spChg chg="mod">
          <ac:chgData name="Zeng, Tracy (ELS-BEI)" userId="454a5c0e-4518-45c6-96f8-9d3f328845a6" providerId="ADAL" clId="{A9812353-E96C-43AE-A8A0-4A3A78967631}" dt="2023-08-15T03:00:41.083" v="943" actId="165"/>
          <ac:spMkLst>
            <pc:docMk/>
            <pc:sldMk cId="675000231" sldId="5190"/>
            <ac:spMk id="26" creationId="{101135C8-DDAB-1679-8D00-863CC6B9D46C}"/>
          </ac:spMkLst>
        </pc:spChg>
        <pc:spChg chg="mod">
          <ac:chgData name="Zeng, Tracy (ELS-BEI)" userId="454a5c0e-4518-45c6-96f8-9d3f328845a6" providerId="ADAL" clId="{A9812353-E96C-43AE-A8A0-4A3A78967631}" dt="2023-08-15T03:00:41.083" v="943" actId="165"/>
          <ac:spMkLst>
            <pc:docMk/>
            <pc:sldMk cId="675000231" sldId="5190"/>
            <ac:spMk id="27" creationId="{0E6465ED-914D-4ACF-14FA-6FB831F4358D}"/>
          </ac:spMkLst>
        </pc:spChg>
        <pc:spChg chg="mod">
          <ac:chgData name="Zeng, Tracy (ELS-BEI)" userId="454a5c0e-4518-45c6-96f8-9d3f328845a6" providerId="ADAL" clId="{A9812353-E96C-43AE-A8A0-4A3A78967631}" dt="2023-08-15T03:00:41.083" v="943" actId="165"/>
          <ac:spMkLst>
            <pc:docMk/>
            <pc:sldMk cId="675000231" sldId="5190"/>
            <ac:spMk id="28" creationId="{FF9CBCE1-4211-DCD7-4973-40919EF4FA0D}"/>
          </ac:spMkLst>
        </pc:spChg>
        <pc:spChg chg="mod">
          <ac:chgData name="Zeng, Tracy (ELS-BEI)" userId="454a5c0e-4518-45c6-96f8-9d3f328845a6" providerId="ADAL" clId="{A9812353-E96C-43AE-A8A0-4A3A78967631}" dt="2023-08-15T03:00:41.083" v="943" actId="165"/>
          <ac:spMkLst>
            <pc:docMk/>
            <pc:sldMk cId="675000231" sldId="5190"/>
            <ac:spMk id="29" creationId="{9BD10B9F-FB67-9D79-883F-F8266C42A492}"/>
          </ac:spMkLst>
        </pc:spChg>
        <pc:spChg chg="mod">
          <ac:chgData name="Zeng, Tracy (ELS-BEI)" userId="454a5c0e-4518-45c6-96f8-9d3f328845a6" providerId="ADAL" clId="{A9812353-E96C-43AE-A8A0-4A3A78967631}" dt="2023-08-15T03:00:41.083" v="943" actId="165"/>
          <ac:spMkLst>
            <pc:docMk/>
            <pc:sldMk cId="675000231" sldId="5190"/>
            <ac:spMk id="30" creationId="{2B6558A8-B7D5-4D58-52B3-C580479CDE68}"/>
          </ac:spMkLst>
        </pc:spChg>
        <pc:spChg chg="mod">
          <ac:chgData name="Zeng, Tracy (ELS-BEI)" userId="454a5c0e-4518-45c6-96f8-9d3f328845a6" providerId="ADAL" clId="{A9812353-E96C-43AE-A8A0-4A3A78967631}" dt="2023-08-15T03:00:41.083" v="943" actId="165"/>
          <ac:spMkLst>
            <pc:docMk/>
            <pc:sldMk cId="675000231" sldId="5190"/>
            <ac:spMk id="31" creationId="{53E61B46-ABFA-86DF-AA4E-EFE2FF5D00F1}"/>
          </ac:spMkLst>
        </pc:spChg>
        <pc:spChg chg="mod">
          <ac:chgData name="Zeng, Tracy (ELS-BEI)" userId="454a5c0e-4518-45c6-96f8-9d3f328845a6" providerId="ADAL" clId="{A9812353-E96C-43AE-A8A0-4A3A78967631}" dt="2023-08-15T03:00:41.083" v="943" actId="165"/>
          <ac:spMkLst>
            <pc:docMk/>
            <pc:sldMk cId="675000231" sldId="5190"/>
            <ac:spMk id="32" creationId="{A709AD9A-BAD1-735C-4CFF-72C9BC235ED9}"/>
          </ac:spMkLst>
        </pc:spChg>
        <pc:spChg chg="mod">
          <ac:chgData name="Zeng, Tracy (ELS-BEI)" userId="454a5c0e-4518-45c6-96f8-9d3f328845a6" providerId="ADAL" clId="{A9812353-E96C-43AE-A8A0-4A3A78967631}" dt="2023-08-15T03:00:41.083" v="943" actId="165"/>
          <ac:spMkLst>
            <pc:docMk/>
            <pc:sldMk cId="675000231" sldId="5190"/>
            <ac:spMk id="33" creationId="{2AC8CD6B-D440-E2C3-E241-71A291C41FB5}"/>
          </ac:spMkLst>
        </pc:spChg>
        <pc:spChg chg="mod">
          <ac:chgData name="Zeng, Tracy (ELS-BEI)" userId="454a5c0e-4518-45c6-96f8-9d3f328845a6" providerId="ADAL" clId="{A9812353-E96C-43AE-A8A0-4A3A78967631}" dt="2023-08-15T03:00:41.083" v="943" actId="165"/>
          <ac:spMkLst>
            <pc:docMk/>
            <pc:sldMk cId="675000231" sldId="5190"/>
            <ac:spMk id="36" creationId="{156E075E-3EFE-23EE-3AFB-F52B2CBB251E}"/>
          </ac:spMkLst>
        </pc:spChg>
        <pc:spChg chg="mod">
          <ac:chgData name="Zeng, Tracy (ELS-BEI)" userId="454a5c0e-4518-45c6-96f8-9d3f328845a6" providerId="ADAL" clId="{A9812353-E96C-43AE-A8A0-4A3A78967631}" dt="2023-08-15T03:00:41.083" v="943" actId="165"/>
          <ac:spMkLst>
            <pc:docMk/>
            <pc:sldMk cId="675000231" sldId="5190"/>
            <ac:spMk id="37" creationId="{1DC88DA1-0A6D-0418-8EF1-1E678A3A9C2D}"/>
          </ac:spMkLst>
        </pc:spChg>
        <pc:spChg chg="mod">
          <ac:chgData name="Zeng, Tracy (ELS-BEI)" userId="454a5c0e-4518-45c6-96f8-9d3f328845a6" providerId="ADAL" clId="{A9812353-E96C-43AE-A8A0-4A3A78967631}" dt="2023-08-15T03:00:41.083" v="943" actId="165"/>
          <ac:spMkLst>
            <pc:docMk/>
            <pc:sldMk cId="675000231" sldId="5190"/>
            <ac:spMk id="38" creationId="{467A15A3-3070-A731-FC7E-C1926CD5596C}"/>
          </ac:spMkLst>
        </pc:spChg>
        <pc:spChg chg="mod">
          <ac:chgData name="Zeng, Tracy (ELS-BEI)" userId="454a5c0e-4518-45c6-96f8-9d3f328845a6" providerId="ADAL" clId="{A9812353-E96C-43AE-A8A0-4A3A78967631}" dt="2023-08-15T03:00:41.083" v="943" actId="165"/>
          <ac:spMkLst>
            <pc:docMk/>
            <pc:sldMk cId="675000231" sldId="5190"/>
            <ac:spMk id="39" creationId="{0E61C75C-6056-5D9B-0F79-F0F5F8CBA377}"/>
          </ac:spMkLst>
        </pc:spChg>
        <pc:spChg chg="mod">
          <ac:chgData name="Zeng, Tracy (ELS-BEI)" userId="454a5c0e-4518-45c6-96f8-9d3f328845a6" providerId="ADAL" clId="{A9812353-E96C-43AE-A8A0-4A3A78967631}" dt="2023-08-15T03:00:22.651" v="941"/>
          <ac:spMkLst>
            <pc:docMk/>
            <pc:sldMk cId="675000231" sldId="5190"/>
            <ac:spMk id="41" creationId="{D2F9968F-BC37-4EF4-47BF-A120A09FA1E5}"/>
          </ac:spMkLst>
        </pc:spChg>
        <pc:spChg chg="mod ord topLvl">
          <ac:chgData name="Zeng, Tracy (ELS-BEI)" userId="454a5c0e-4518-45c6-96f8-9d3f328845a6" providerId="ADAL" clId="{A9812353-E96C-43AE-A8A0-4A3A78967631}" dt="2023-08-15T03:01:11.781" v="948" actId="164"/>
          <ac:spMkLst>
            <pc:docMk/>
            <pc:sldMk cId="675000231" sldId="5190"/>
            <ac:spMk id="42" creationId="{E52BA2D3-71BF-A3C5-2B9E-CB47BD6350C4}"/>
          </ac:spMkLst>
        </pc:spChg>
        <pc:spChg chg="mod">
          <ac:chgData name="Zeng, Tracy (ELS-BEI)" userId="454a5c0e-4518-45c6-96f8-9d3f328845a6" providerId="ADAL" clId="{A9812353-E96C-43AE-A8A0-4A3A78967631}" dt="2023-08-15T03:00:41.083" v="943" actId="165"/>
          <ac:spMkLst>
            <pc:docMk/>
            <pc:sldMk cId="675000231" sldId="5190"/>
            <ac:spMk id="45" creationId="{017AD804-4C4B-F123-3506-6AF2D222C5C1}"/>
          </ac:spMkLst>
        </pc:spChg>
        <pc:spChg chg="del">
          <ac:chgData name="Zeng, Tracy (ELS-BEI)" userId="454a5c0e-4518-45c6-96f8-9d3f328845a6" providerId="ADAL" clId="{A9812353-E96C-43AE-A8A0-4A3A78967631}" dt="2023-08-10T16:38:02.039" v="131" actId="478"/>
          <ac:spMkLst>
            <pc:docMk/>
            <pc:sldMk cId="675000231" sldId="5190"/>
            <ac:spMk id="45" creationId="{946325F5-056E-B066-BDEC-BF8B2396630E}"/>
          </ac:spMkLst>
        </pc:spChg>
        <pc:spChg chg="mod">
          <ac:chgData name="Zeng, Tracy (ELS-BEI)" userId="454a5c0e-4518-45c6-96f8-9d3f328845a6" providerId="ADAL" clId="{A9812353-E96C-43AE-A8A0-4A3A78967631}" dt="2023-08-15T03:00:22.651" v="941"/>
          <ac:spMkLst>
            <pc:docMk/>
            <pc:sldMk cId="675000231" sldId="5190"/>
            <ac:spMk id="47" creationId="{E6CEC06D-0268-4BA0-2203-1600C35672D3}"/>
          </ac:spMkLst>
        </pc:spChg>
        <pc:spChg chg="mod">
          <ac:chgData name="Zeng, Tracy (ELS-BEI)" userId="454a5c0e-4518-45c6-96f8-9d3f328845a6" providerId="ADAL" clId="{A9812353-E96C-43AE-A8A0-4A3A78967631}" dt="2023-08-15T01:38:15.202" v="632" actId="165"/>
          <ac:spMkLst>
            <pc:docMk/>
            <pc:sldMk cId="675000231" sldId="5190"/>
            <ac:spMk id="54" creationId="{95FF404A-1083-00C5-EE0B-F7455AF60CFD}"/>
          </ac:spMkLst>
        </pc:spChg>
        <pc:spChg chg="mod">
          <ac:chgData name="Zeng, Tracy (ELS-BEI)" userId="454a5c0e-4518-45c6-96f8-9d3f328845a6" providerId="ADAL" clId="{A9812353-E96C-43AE-A8A0-4A3A78967631}" dt="2023-08-15T01:38:15.202" v="632" actId="165"/>
          <ac:spMkLst>
            <pc:docMk/>
            <pc:sldMk cId="675000231" sldId="5190"/>
            <ac:spMk id="55" creationId="{A7313323-0A44-944E-691F-CC3CF0E944B0}"/>
          </ac:spMkLst>
        </pc:spChg>
        <pc:spChg chg="mod">
          <ac:chgData name="Zeng, Tracy (ELS-BEI)" userId="454a5c0e-4518-45c6-96f8-9d3f328845a6" providerId="ADAL" clId="{A9812353-E96C-43AE-A8A0-4A3A78967631}" dt="2023-08-15T03:00:22.651" v="941"/>
          <ac:spMkLst>
            <pc:docMk/>
            <pc:sldMk cId="675000231" sldId="5190"/>
            <ac:spMk id="55" creationId="{AFFA4ABB-9048-3137-8ABF-0020064F2AE8}"/>
          </ac:spMkLst>
        </pc:spChg>
        <pc:spChg chg="mod">
          <ac:chgData name="Zeng, Tracy (ELS-BEI)" userId="454a5c0e-4518-45c6-96f8-9d3f328845a6" providerId="ADAL" clId="{A9812353-E96C-43AE-A8A0-4A3A78967631}" dt="2023-08-15T01:38:15.202" v="632" actId="165"/>
          <ac:spMkLst>
            <pc:docMk/>
            <pc:sldMk cId="675000231" sldId="5190"/>
            <ac:spMk id="56" creationId="{1C5456E3-58D3-9990-4B4F-319EC247A66D}"/>
          </ac:spMkLst>
        </pc:spChg>
        <pc:spChg chg="mod">
          <ac:chgData name="Zeng, Tracy (ELS-BEI)" userId="454a5c0e-4518-45c6-96f8-9d3f328845a6" providerId="ADAL" clId="{A9812353-E96C-43AE-A8A0-4A3A78967631}" dt="2023-08-15T03:00:22.651" v="941"/>
          <ac:spMkLst>
            <pc:docMk/>
            <pc:sldMk cId="675000231" sldId="5190"/>
            <ac:spMk id="56" creationId="{60D7750E-E345-68E8-306B-91FE723F8054}"/>
          </ac:spMkLst>
        </pc:spChg>
        <pc:spChg chg="mod">
          <ac:chgData name="Zeng, Tracy (ELS-BEI)" userId="454a5c0e-4518-45c6-96f8-9d3f328845a6" providerId="ADAL" clId="{A9812353-E96C-43AE-A8A0-4A3A78967631}" dt="2023-08-15T01:38:15.202" v="632" actId="165"/>
          <ac:spMkLst>
            <pc:docMk/>
            <pc:sldMk cId="675000231" sldId="5190"/>
            <ac:spMk id="57" creationId="{2E28F9FC-5FBB-94A8-E2C3-7AC35999C401}"/>
          </ac:spMkLst>
        </pc:spChg>
        <pc:spChg chg="mod">
          <ac:chgData name="Zeng, Tracy (ELS-BEI)" userId="454a5c0e-4518-45c6-96f8-9d3f328845a6" providerId="ADAL" clId="{A9812353-E96C-43AE-A8A0-4A3A78967631}" dt="2023-08-15T01:38:15.202" v="632" actId="165"/>
          <ac:spMkLst>
            <pc:docMk/>
            <pc:sldMk cId="675000231" sldId="5190"/>
            <ac:spMk id="58" creationId="{C6181D18-2282-29BB-88BF-0F11B24D3586}"/>
          </ac:spMkLst>
        </pc:spChg>
        <pc:spChg chg="mod">
          <ac:chgData name="Zeng, Tracy (ELS-BEI)" userId="454a5c0e-4518-45c6-96f8-9d3f328845a6" providerId="ADAL" clId="{A9812353-E96C-43AE-A8A0-4A3A78967631}" dt="2023-08-15T03:00:22.651" v="941"/>
          <ac:spMkLst>
            <pc:docMk/>
            <pc:sldMk cId="675000231" sldId="5190"/>
            <ac:spMk id="59" creationId="{E032982D-CC30-23EE-E7AD-585D476CDFF6}"/>
          </ac:spMkLst>
        </pc:spChg>
        <pc:spChg chg="mod">
          <ac:chgData name="Zeng, Tracy (ELS-BEI)" userId="454a5c0e-4518-45c6-96f8-9d3f328845a6" providerId="ADAL" clId="{A9812353-E96C-43AE-A8A0-4A3A78967631}" dt="2023-08-15T03:00:22.651" v="941"/>
          <ac:spMkLst>
            <pc:docMk/>
            <pc:sldMk cId="675000231" sldId="5190"/>
            <ac:spMk id="60" creationId="{4A2251D0-055F-7183-4942-13E1C591E20F}"/>
          </ac:spMkLst>
        </pc:spChg>
        <pc:spChg chg="mod">
          <ac:chgData name="Zeng, Tracy (ELS-BEI)" userId="454a5c0e-4518-45c6-96f8-9d3f328845a6" providerId="ADAL" clId="{A9812353-E96C-43AE-A8A0-4A3A78967631}" dt="2023-08-15T01:38:15.202" v="632" actId="165"/>
          <ac:spMkLst>
            <pc:docMk/>
            <pc:sldMk cId="675000231" sldId="5190"/>
            <ac:spMk id="61" creationId="{3DAC093C-0976-F2F9-67D8-1B5C6C2FA821}"/>
          </ac:spMkLst>
        </pc:spChg>
        <pc:spChg chg="mod">
          <ac:chgData name="Zeng, Tracy (ELS-BEI)" userId="454a5c0e-4518-45c6-96f8-9d3f328845a6" providerId="ADAL" clId="{A9812353-E96C-43AE-A8A0-4A3A78967631}" dt="2023-08-15T03:00:22.651" v="941"/>
          <ac:spMkLst>
            <pc:docMk/>
            <pc:sldMk cId="675000231" sldId="5190"/>
            <ac:spMk id="61" creationId="{E5B8BD3D-E15F-3FA1-DFF6-866198AB1727}"/>
          </ac:spMkLst>
        </pc:spChg>
        <pc:spChg chg="mod">
          <ac:chgData name="Zeng, Tracy (ELS-BEI)" userId="454a5c0e-4518-45c6-96f8-9d3f328845a6" providerId="ADAL" clId="{A9812353-E96C-43AE-A8A0-4A3A78967631}" dt="2023-08-15T01:38:15.202" v="632" actId="165"/>
          <ac:spMkLst>
            <pc:docMk/>
            <pc:sldMk cId="675000231" sldId="5190"/>
            <ac:spMk id="62" creationId="{915C645E-E3FD-F97A-E560-8EB98EA4C6DC}"/>
          </ac:spMkLst>
        </pc:spChg>
        <pc:spChg chg="mod">
          <ac:chgData name="Zeng, Tracy (ELS-BEI)" userId="454a5c0e-4518-45c6-96f8-9d3f328845a6" providerId="ADAL" clId="{A9812353-E96C-43AE-A8A0-4A3A78967631}" dt="2023-08-15T03:00:22.651" v="941"/>
          <ac:spMkLst>
            <pc:docMk/>
            <pc:sldMk cId="675000231" sldId="5190"/>
            <ac:spMk id="62" creationId="{CABB085D-8385-669F-A71A-40F94A1B4949}"/>
          </ac:spMkLst>
        </pc:spChg>
        <pc:spChg chg="mod">
          <ac:chgData name="Zeng, Tracy (ELS-BEI)" userId="454a5c0e-4518-45c6-96f8-9d3f328845a6" providerId="ADAL" clId="{A9812353-E96C-43AE-A8A0-4A3A78967631}" dt="2023-08-15T03:00:22.651" v="941"/>
          <ac:spMkLst>
            <pc:docMk/>
            <pc:sldMk cId="675000231" sldId="5190"/>
            <ac:spMk id="63" creationId="{049970AD-D208-4446-1BC3-3A88190ED242}"/>
          </ac:spMkLst>
        </pc:spChg>
        <pc:spChg chg="mod">
          <ac:chgData name="Zeng, Tracy (ELS-BEI)" userId="454a5c0e-4518-45c6-96f8-9d3f328845a6" providerId="ADAL" clId="{A9812353-E96C-43AE-A8A0-4A3A78967631}" dt="2023-08-15T01:38:15.202" v="632" actId="165"/>
          <ac:spMkLst>
            <pc:docMk/>
            <pc:sldMk cId="675000231" sldId="5190"/>
            <ac:spMk id="63" creationId="{430A185D-817C-7D01-E9D3-E73808D9F6D9}"/>
          </ac:spMkLst>
        </pc:spChg>
        <pc:spChg chg="mod">
          <ac:chgData name="Zeng, Tracy (ELS-BEI)" userId="454a5c0e-4518-45c6-96f8-9d3f328845a6" providerId="ADAL" clId="{A9812353-E96C-43AE-A8A0-4A3A78967631}" dt="2023-08-15T01:38:15.202" v="632" actId="165"/>
          <ac:spMkLst>
            <pc:docMk/>
            <pc:sldMk cId="675000231" sldId="5190"/>
            <ac:spMk id="1024" creationId="{03DD051F-5CA2-69BF-10F8-DFB2FF8C9D0F}"/>
          </ac:spMkLst>
        </pc:spChg>
        <pc:spChg chg="mod">
          <ac:chgData name="Zeng, Tracy (ELS-BEI)" userId="454a5c0e-4518-45c6-96f8-9d3f328845a6" providerId="ADAL" clId="{A9812353-E96C-43AE-A8A0-4A3A78967631}" dt="2023-08-15T03:00:22.651" v="941"/>
          <ac:spMkLst>
            <pc:docMk/>
            <pc:sldMk cId="675000231" sldId="5190"/>
            <ac:spMk id="1024" creationId="{21206C34-D27C-0BF0-4E0C-9E07E4F60CE7}"/>
          </ac:spMkLst>
        </pc:spChg>
        <pc:spChg chg="mod">
          <ac:chgData name="Zeng, Tracy (ELS-BEI)" userId="454a5c0e-4518-45c6-96f8-9d3f328845a6" providerId="ADAL" clId="{A9812353-E96C-43AE-A8A0-4A3A78967631}" dt="2023-08-15T03:00:22.651" v="941"/>
          <ac:spMkLst>
            <pc:docMk/>
            <pc:sldMk cId="675000231" sldId="5190"/>
            <ac:spMk id="1025" creationId="{43947598-2246-F544-2F2D-73046005F87F}"/>
          </ac:spMkLst>
        </pc:spChg>
        <pc:spChg chg="mod">
          <ac:chgData name="Zeng, Tracy (ELS-BEI)" userId="454a5c0e-4518-45c6-96f8-9d3f328845a6" providerId="ADAL" clId="{A9812353-E96C-43AE-A8A0-4A3A78967631}" dt="2023-08-15T01:38:15.202" v="632" actId="165"/>
          <ac:spMkLst>
            <pc:docMk/>
            <pc:sldMk cId="675000231" sldId="5190"/>
            <ac:spMk id="1025" creationId="{E5FF17B8-4413-E05C-B4CF-F3A44399DE04}"/>
          </ac:spMkLst>
        </pc:spChg>
        <pc:spChg chg="mod">
          <ac:chgData name="Zeng, Tracy (ELS-BEI)" userId="454a5c0e-4518-45c6-96f8-9d3f328845a6" providerId="ADAL" clId="{A9812353-E96C-43AE-A8A0-4A3A78967631}" dt="2023-08-15T01:38:15.202" v="632" actId="165"/>
          <ac:spMkLst>
            <pc:docMk/>
            <pc:sldMk cId="675000231" sldId="5190"/>
            <ac:spMk id="1026" creationId="{D6522AD5-EE2E-70A0-A263-F7B1C5D3E61E}"/>
          </ac:spMkLst>
        </pc:spChg>
        <pc:spChg chg="mod">
          <ac:chgData name="Zeng, Tracy (ELS-BEI)" userId="454a5c0e-4518-45c6-96f8-9d3f328845a6" providerId="ADAL" clId="{A9812353-E96C-43AE-A8A0-4A3A78967631}" dt="2023-08-15T03:00:22.651" v="941"/>
          <ac:spMkLst>
            <pc:docMk/>
            <pc:sldMk cId="675000231" sldId="5190"/>
            <ac:spMk id="1026" creationId="{E155D1D0-CE7F-E0D6-B5A6-9FCE02FD4C1D}"/>
          </ac:spMkLst>
        </pc:spChg>
        <pc:spChg chg="mod">
          <ac:chgData name="Zeng, Tracy (ELS-BEI)" userId="454a5c0e-4518-45c6-96f8-9d3f328845a6" providerId="ADAL" clId="{A9812353-E96C-43AE-A8A0-4A3A78967631}" dt="2023-08-15T01:37:06.388" v="616" actId="207"/>
          <ac:spMkLst>
            <pc:docMk/>
            <pc:sldMk cId="675000231" sldId="5190"/>
            <ac:spMk id="1028" creationId="{B24E87E5-D9D2-CC59-9223-26EDDB41BDE2}"/>
          </ac:spMkLst>
        </pc:spChg>
        <pc:spChg chg="mod">
          <ac:chgData name="Zeng, Tracy (ELS-BEI)" userId="454a5c0e-4518-45c6-96f8-9d3f328845a6" providerId="ADAL" clId="{A9812353-E96C-43AE-A8A0-4A3A78967631}" dt="2023-08-15T03:00:22.651" v="941"/>
          <ac:spMkLst>
            <pc:docMk/>
            <pc:sldMk cId="675000231" sldId="5190"/>
            <ac:spMk id="1030" creationId="{438F4652-3D02-5B0D-5D3E-78AC6F0C7392}"/>
          </ac:spMkLst>
        </pc:spChg>
        <pc:spChg chg="mod">
          <ac:chgData name="Zeng, Tracy (ELS-BEI)" userId="454a5c0e-4518-45c6-96f8-9d3f328845a6" providerId="ADAL" clId="{A9812353-E96C-43AE-A8A0-4A3A78967631}" dt="2023-08-15T01:38:15.202" v="632" actId="165"/>
          <ac:spMkLst>
            <pc:docMk/>
            <pc:sldMk cId="675000231" sldId="5190"/>
            <ac:spMk id="1030" creationId="{F5D1FC8B-9BFC-D11F-6C3C-E426D2880E84}"/>
          </ac:spMkLst>
        </pc:spChg>
        <pc:spChg chg="mod">
          <ac:chgData name="Zeng, Tracy (ELS-BEI)" userId="454a5c0e-4518-45c6-96f8-9d3f328845a6" providerId="ADAL" clId="{A9812353-E96C-43AE-A8A0-4A3A78967631}" dt="2023-08-15T03:00:22.651" v="941"/>
          <ac:spMkLst>
            <pc:docMk/>
            <pc:sldMk cId="675000231" sldId="5190"/>
            <ac:spMk id="1031" creationId="{1E7925C0-5586-AC67-9EF3-11BE1BDE2EDC}"/>
          </ac:spMkLst>
        </pc:spChg>
        <pc:spChg chg="mod">
          <ac:chgData name="Zeng, Tracy (ELS-BEI)" userId="454a5c0e-4518-45c6-96f8-9d3f328845a6" providerId="ADAL" clId="{A9812353-E96C-43AE-A8A0-4A3A78967631}" dt="2023-08-15T01:38:15.202" v="632" actId="165"/>
          <ac:spMkLst>
            <pc:docMk/>
            <pc:sldMk cId="675000231" sldId="5190"/>
            <ac:spMk id="1031" creationId="{AD4F1854-DA4A-2A00-A761-02769E4940CD}"/>
          </ac:spMkLst>
        </pc:spChg>
        <pc:spChg chg="mod">
          <ac:chgData name="Zeng, Tracy (ELS-BEI)" userId="454a5c0e-4518-45c6-96f8-9d3f328845a6" providerId="ADAL" clId="{A9812353-E96C-43AE-A8A0-4A3A78967631}" dt="2023-08-15T01:38:15.202" v="632" actId="165"/>
          <ac:spMkLst>
            <pc:docMk/>
            <pc:sldMk cId="675000231" sldId="5190"/>
            <ac:spMk id="1032" creationId="{15F09FB3-3387-070E-F916-DC7AD791A5E0}"/>
          </ac:spMkLst>
        </pc:spChg>
        <pc:spChg chg="mod">
          <ac:chgData name="Zeng, Tracy (ELS-BEI)" userId="454a5c0e-4518-45c6-96f8-9d3f328845a6" providerId="ADAL" clId="{A9812353-E96C-43AE-A8A0-4A3A78967631}" dt="2023-08-15T03:00:22.651" v="941"/>
          <ac:spMkLst>
            <pc:docMk/>
            <pc:sldMk cId="675000231" sldId="5190"/>
            <ac:spMk id="1032" creationId="{DD05FFC2-801D-A6BE-2D7D-87F3F812DCD1}"/>
          </ac:spMkLst>
        </pc:spChg>
        <pc:spChg chg="mod">
          <ac:chgData name="Zeng, Tracy (ELS-BEI)" userId="454a5c0e-4518-45c6-96f8-9d3f328845a6" providerId="ADAL" clId="{A9812353-E96C-43AE-A8A0-4A3A78967631}" dt="2023-08-15T01:38:15.202" v="632" actId="165"/>
          <ac:spMkLst>
            <pc:docMk/>
            <pc:sldMk cId="675000231" sldId="5190"/>
            <ac:spMk id="1033" creationId="{05B9E60A-4C6F-0C46-7117-B450F3301CCC}"/>
          </ac:spMkLst>
        </pc:spChg>
        <pc:spChg chg="mod">
          <ac:chgData name="Zeng, Tracy (ELS-BEI)" userId="454a5c0e-4518-45c6-96f8-9d3f328845a6" providerId="ADAL" clId="{A9812353-E96C-43AE-A8A0-4A3A78967631}" dt="2023-08-15T03:00:22.651" v="941"/>
          <ac:spMkLst>
            <pc:docMk/>
            <pc:sldMk cId="675000231" sldId="5190"/>
            <ac:spMk id="1033" creationId="{9915D222-06E3-D279-2DC1-58490DFB3A98}"/>
          </ac:spMkLst>
        </pc:spChg>
        <pc:spChg chg="mod">
          <ac:chgData name="Zeng, Tracy (ELS-BEI)" userId="454a5c0e-4518-45c6-96f8-9d3f328845a6" providerId="ADAL" clId="{A9812353-E96C-43AE-A8A0-4A3A78967631}" dt="2023-08-15T03:00:22.651" v="941"/>
          <ac:spMkLst>
            <pc:docMk/>
            <pc:sldMk cId="675000231" sldId="5190"/>
            <ac:spMk id="1035" creationId="{0DAC6898-BD04-B77A-11C8-FA1D147404A9}"/>
          </ac:spMkLst>
        </pc:spChg>
        <pc:spChg chg="mod">
          <ac:chgData name="Zeng, Tracy (ELS-BEI)" userId="454a5c0e-4518-45c6-96f8-9d3f328845a6" providerId="ADAL" clId="{A9812353-E96C-43AE-A8A0-4A3A78967631}" dt="2023-08-15T03:00:22.651" v="941"/>
          <ac:spMkLst>
            <pc:docMk/>
            <pc:sldMk cId="675000231" sldId="5190"/>
            <ac:spMk id="1038" creationId="{EE6E8039-D517-8BF4-4AFF-1501AB665749}"/>
          </ac:spMkLst>
        </pc:spChg>
        <pc:spChg chg="mod">
          <ac:chgData name="Zeng, Tracy (ELS-BEI)" userId="454a5c0e-4518-45c6-96f8-9d3f328845a6" providerId="ADAL" clId="{A9812353-E96C-43AE-A8A0-4A3A78967631}" dt="2023-08-15T03:00:22.651" v="941"/>
          <ac:spMkLst>
            <pc:docMk/>
            <pc:sldMk cId="675000231" sldId="5190"/>
            <ac:spMk id="1039" creationId="{4AD2017F-77A3-DC77-498C-09B6F68DBB61}"/>
          </ac:spMkLst>
        </pc:spChg>
        <pc:spChg chg="mod">
          <ac:chgData name="Zeng, Tracy (ELS-BEI)" userId="454a5c0e-4518-45c6-96f8-9d3f328845a6" providerId="ADAL" clId="{A9812353-E96C-43AE-A8A0-4A3A78967631}" dt="2023-08-15T03:00:22.651" v="941"/>
          <ac:spMkLst>
            <pc:docMk/>
            <pc:sldMk cId="675000231" sldId="5190"/>
            <ac:spMk id="1042" creationId="{08D37DA7-64D3-46F1-1F2F-F5E52DA0011E}"/>
          </ac:spMkLst>
        </pc:spChg>
        <pc:spChg chg="mod">
          <ac:chgData name="Zeng, Tracy (ELS-BEI)" userId="454a5c0e-4518-45c6-96f8-9d3f328845a6" providerId="ADAL" clId="{A9812353-E96C-43AE-A8A0-4A3A78967631}" dt="2023-08-15T03:00:22.651" v="941"/>
          <ac:spMkLst>
            <pc:docMk/>
            <pc:sldMk cId="675000231" sldId="5190"/>
            <ac:spMk id="1046" creationId="{5DAAF7C0-2679-2461-0560-DDCC2F44C56A}"/>
          </ac:spMkLst>
        </pc:spChg>
        <pc:spChg chg="mod">
          <ac:chgData name="Zeng, Tracy (ELS-BEI)" userId="454a5c0e-4518-45c6-96f8-9d3f328845a6" providerId="ADAL" clId="{A9812353-E96C-43AE-A8A0-4A3A78967631}" dt="2023-08-15T03:00:22.651" v="941"/>
          <ac:spMkLst>
            <pc:docMk/>
            <pc:sldMk cId="675000231" sldId="5190"/>
            <ac:spMk id="1054" creationId="{543D7A85-89E2-267C-0B8D-3E65F2027F1D}"/>
          </ac:spMkLst>
        </pc:spChg>
        <pc:spChg chg="mod">
          <ac:chgData name="Zeng, Tracy (ELS-BEI)" userId="454a5c0e-4518-45c6-96f8-9d3f328845a6" providerId="ADAL" clId="{A9812353-E96C-43AE-A8A0-4A3A78967631}" dt="2023-08-15T03:00:22.651" v="941"/>
          <ac:spMkLst>
            <pc:docMk/>
            <pc:sldMk cId="675000231" sldId="5190"/>
            <ac:spMk id="1055" creationId="{40061112-DFA2-4916-CCC1-9B07DA291EC5}"/>
          </ac:spMkLst>
        </pc:spChg>
        <pc:spChg chg="mod">
          <ac:chgData name="Zeng, Tracy (ELS-BEI)" userId="454a5c0e-4518-45c6-96f8-9d3f328845a6" providerId="ADAL" clId="{A9812353-E96C-43AE-A8A0-4A3A78967631}" dt="2023-08-15T03:00:22.651" v="941"/>
          <ac:spMkLst>
            <pc:docMk/>
            <pc:sldMk cId="675000231" sldId="5190"/>
            <ac:spMk id="1058" creationId="{BEB8F0D9-F2A4-8131-1DDD-46B2C29FB3C4}"/>
          </ac:spMkLst>
        </pc:spChg>
        <pc:spChg chg="mod">
          <ac:chgData name="Zeng, Tracy (ELS-BEI)" userId="454a5c0e-4518-45c6-96f8-9d3f328845a6" providerId="ADAL" clId="{A9812353-E96C-43AE-A8A0-4A3A78967631}" dt="2023-08-15T03:00:22.651" v="941"/>
          <ac:spMkLst>
            <pc:docMk/>
            <pc:sldMk cId="675000231" sldId="5190"/>
            <ac:spMk id="1059" creationId="{940AD34B-43A3-5FCE-C8C9-0462955A576F}"/>
          </ac:spMkLst>
        </pc:spChg>
        <pc:spChg chg="mod">
          <ac:chgData name="Zeng, Tracy (ELS-BEI)" userId="454a5c0e-4518-45c6-96f8-9d3f328845a6" providerId="ADAL" clId="{A9812353-E96C-43AE-A8A0-4A3A78967631}" dt="2023-08-15T03:00:22.651" v="941"/>
          <ac:spMkLst>
            <pc:docMk/>
            <pc:sldMk cId="675000231" sldId="5190"/>
            <ac:spMk id="1060" creationId="{70FE5D04-FD6F-0157-BB2C-25C42E5332F8}"/>
          </ac:spMkLst>
        </pc:spChg>
        <pc:spChg chg="mod">
          <ac:chgData name="Zeng, Tracy (ELS-BEI)" userId="454a5c0e-4518-45c6-96f8-9d3f328845a6" providerId="ADAL" clId="{A9812353-E96C-43AE-A8A0-4A3A78967631}" dt="2023-08-15T03:00:22.651" v="941"/>
          <ac:spMkLst>
            <pc:docMk/>
            <pc:sldMk cId="675000231" sldId="5190"/>
            <ac:spMk id="1061" creationId="{841FF38B-2DB8-E048-7321-51CC7EB469D7}"/>
          </ac:spMkLst>
        </pc:spChg>
        <pc:spChg chg="mod">
          <ac:chgData name="Zeng, Tracy (ELS-BEI)" userId="454a5c0e-4518-45c6-96f8-9d3f328845a6" providerId="ADAL" clId="{A9812353-E96C-43AE-A8A0-4A3A78967631}" dt="2023-08-15T03:00:22.651" v="941"/>
          <ac:spMkLst>
            <pc:docMk/>
            <pc:sldMk cId="675000231" sldId="5190"/>
            <ac:spMk id="1062" creationId="{A7565EB6-2EB7-5096-F3E7-D8FFE14D1ECC}"/>
          </ac:spMkLst>
        </pc:spChg>
        <pc:spChg chg="mod">
          <ac:chgData name="Zeng, Tracy (ELS-BEI)" userId="454a5c0e-4518-45c6-96f8-9d3f328845a6" providerId="ADAL" clId="{A9812353-E96C-43AE-A8A0-4A3A78967631}" dt="2023-08-15T03:00:22.651" v="941"/>
          <ac:spMkLst>
            <pc:docMk/>
            <pc:sldMk cId="675000231" sldId="5190"/>
            <ac:spMk id="1063" creationId="{4006276C-6145-D4A8-874D-613DB6C371A8}"/>
          </ac:spMkLst>
        </pc:spChg>
        <pc:spChg chg="mod">
          <ac:chgData name="Zeng, Tracy (ELS-BEI)" userId="454a5c0e-4518-45c6-96f8-9d3f328845a6" providerId="ADAL" clId="{A9812353-E96C-43AE-A8A0-4A3A78967631}" dt="2023-08-15T03:00:22.651" v="941"/>
          <ac:spMkLst>
            <pc:docMk/>
            <pc:sldMk cId="675000231" sldId="5190"/>
            <ac:spMk id="1064" creationId="{D6CA96C1-C184-D8AC-1B2D-BFBDD82AE1EA}"/>
          </ac:spMkLst>
        </pc:spChg>
        <pc:spChg chg="mod">
          <ac:chgData name="Zeng, Tracy (ELS-BEI)" userId="454a5c0e-4518-45c6-96f8-9d3f328845a6" providerId="ADAL" clId="{A9812353-E96C-43AE-A8A0-4A3A78967631}" dt="2023-08-15T03:00:22.651" v="941"/>
          <ac:spMkLst>
            <pc:docMk/>
            <pc:sldMk cId="675000231" sldId="5190"/>
            <ac:spMk id="1065" creationId="{766EAEDB-48C8-778C-A5FB-E9A3523192FD}"/>
          </ac:spMkLst>
        </pc:spChg>
        <pc:spChg chg="mod">
          <ac:chgData name="Zeng, Tracy (ELS-BEI)" userId="454a5c0e-4518-45c6-96f8-9d3f328845a6" providerId="ADAL" clId="{A9812353-E96C-43AE-A8A0-4A3A78967631}" dt="2023-08-15T03:00:22.651" v="941"/>
          <ac:spMkLst>
            <pc:docMk/>
            <pc:sldMk cId="675000231" sldId="5190"/>
            <ac:spMk id="1066" creationId="{ADBEDDD3-6B6A-A6D7-A56C-8082A90B7745}"/>
          </ac:spMkLst>
        </pc:spChg>
        <pc:spChg chg="mod">
          <ac:chgData name="Zeng, Tracy (ELS-BEI)" userId="454a5c0e-4518-45c6-96f8-9d3f328845a6" providerId="ADAL" clId="{A9812353-E96C-43AE-A8A0-4A3A78967631}" dt="2023-08-15T03:00:22.651" v="941"/>
          <ac:spMkLst>
            <pc:docMk/>
            <pc:sldMk cId="675000231" sldId="5190"/>
            <ac:spMk id="1067" creationId="{7D940FE3-F860-8E32-462D-5E91BAB765DD}"/>
          </ac:spMkLst>
        </pc:spChg>
        <pc:spChg chg="mod">
          <ac:chgData name="Zeng, Tracy (ELS-BEI)" userId="454a5c0e-4518-45c6-96f8-9d3f328845a6" providerId="ADAL" clId="{A9812353-E96C-43AE-A8A0-4A3A78967631}" dt="2023-08-15T01:38:15.202" v="632" actId="165"/>
          <ac:spMkLst>
            <pc:docMk/>
            <pc:sldMk cId="675000231" sldId="5190"/>
            <ac:spMk id="1068" creationId="{54AB8390-F4C0-EEB5-94E3-3B49BD5478A5}"/>
          </ac:spMkLst>
        </pc:spChg>
        <pc:spChg chg="mod">
          <ac:chgData name="Zeng, Tracy (ELS-BEI)" userId="454a5c0e-4518-45c6-96f8-9d3f328845a6" providerId="ADAL" clId="{A9812353-E96C-43AE-A8A0-4A3A78967631}" dt="2023-08-15T03:00:22.651" v="941"/>
          <ac:spMkLst>
            <pc:docMk/>
            <pc:sldMk cId="675000231" sldId="5190"/>
            <ac:spMk id="1068" creationId="{57D4A7F9-5C47-24C6-AF40-23A9808A64A5}"/>
          </ac:spMkLst>
        </pc:spChg>
        <pc:spChg chg="mod">
          <ac:chgData name="Zeng, Tracy (ELS-BEI)" userId="454a5c0e-4518-45c6-96f8-9d3f328845a6" providerId="ADAL" clId="{A9812353-E96C-43AE-A8A0-4A3A78967631}" dt="2023-08-15T01:38:15.202" v="632" actId="165"/>
          <ac:spMkLst>
            <pc:docMk/>
            <pc:sldMk cId="675000231" sldId="5190"/>
            <ac:spMk id="1069" creationId="{01A677A6-F968-CBFF-FF78-4FEDEDA18724}"/>
          </ac:spMkLst>
        </pc:spChg>
        <pc:spChg chg="mod">
          <ac:chgData name="Zeng, Tracy (ELS-BEI)" userId="454a5c0e-4518-45c6-96f8-9d3f328845a6" providerId="ADAL" clId="{A9812353-E96C-43AE-A8A0-4A3A78967631}" dt="2023-08-15T03:00:22.651" v="941"/>
          <ac:spMkLst>
            <pc:docMk/>
            <pc:sldMk cId="675000231" sldId="5190"/>
            <ac:spMk id="1069" creationId="{FB315B65-F72D-7287-AB2E-6B2314E8809A}"/>
          </ac:spMkLst>
        </pc:spChg>
        <pc:spChg chg="mod">
          <ac:chgData name="Zeng, Tracy (ELS-BEI)" userId="454a5c0e-4518-45c6-96f8-9d3f328845a6" providerId="ADAL" clId="{A9812353-E96C-43AE-A8A0-4A3A78967631}" dt="2023-08-15T01:37:10.271" v="617" actId="207"/>
          <ac:spMkLst>
            <pc:docMk/>
            <pc:sldMk cId="675000231" sldId="5190"/>
            <ac:spMk id="1071" creationId="{0CCEA415-3580-28AF-8303-B4946FD8AE5A}"/>
          </ac:spMkLst>
        </pc:spChg>
        <pc:spChg chg="mod">
          <ac:chgData name="Zeng, Tracy (ELS-BEI)" userId="454a5c0e-4518-45c6-96f8-9d3f328845a6" providerId="ADAL" clId="{A9812353-E96C-43AE-A8A0-4A3A78967631}" dt="2023-08-15T03:00:22.651" v="941"/>
          <ac:spMkLst>
            <pc:docMk/>
            <pc:sldMk cId="675000231" sldId="5190"/>
            <ac:spMk id="1072" creationId="{C2E773C8-FE5D-CD95-B8C5-5F7C1ACBFEFE}"/>
          </ac:spMkLst>
        </pc:spChg>
        <pc:spChg chg="mod">
          <ac:chgData name="Zeng, Tracy (ELS-BEI)" userId="454a5c0e-4518-45c6-96f8-9d3f328845a6" providerId="ADAL" clId="{A9812353-E96C-43AE-A8A0-4A3A78967631}" dt="2023-08-15T03:00:22.651" v="941"/>
          <ac:spMkLst>
            <pc:docMk/>
            <pc:sldMk cId="675000231" sldId="5190"/>
            <ac:spMk id="1075" creationId="{854BDD00-F907-C54D-8972-E643AE683589}"/>
          </ac:spMkLst>
        </pc:spChg>
        <pc:spChg chg="mod">
          <ac:chgData name="Zeng, Tracy (ELS-BEI)" userId="454a5c0e-4518-45c6-96f8-9d3f328845a6" providerId="ADAL" clId="{A9812353-E96C-43AE-A8A0-4A3A78967631}" dt="2023-08-15T03:00:22.651" v="941"/>
          <ac:spMkLst>
            <pc:docMk/>
            <pc:sldMk cId="675000231" sldId="5190"/>
            <ac:spMk id="1076" creationId="{BBD9A250-1F2B-70BD-7CB1-40D59528E99E}"/>
          </ac:spMkLst>
        </pc:spChg>
        <pc:spChg chg="mod">
          <ac:chgData name="Zeng, Tracy (ELS-BEI)" userId="454a5c0e-4518-45c6-96f8-9d3f328845a6" providerId="ADAL" clId="{A9812353-E96C-43AE-A8A0-4A3A78967631}" dt="2023-08-15T03:03:16.292" v="963" actId="207"/>
          <ac:spMkLst>
            <pc:docMk/>
            <pc:sldMk cId="675000231" sldId="5190"/>
            <ac:spMk id="1081" creationId="{25A56086-1B1A-2E15-0ADA-5302AE550E18}"/>
          </ac:spMkLst>
        </pc:spChg>
        <pc:spChg chg="mod">
          <ac:chgData name="Zeng, Tracy (ELS-BEI)" userId="454a5c0e-4518-45c6-96f8-9d3f328845a6" providerId="ADAL" clId="{A9812353-E96C-43AE-A8A0-4A3A78967631}" dt="2023-08-15T03:02:50.552" v="956"/>
          <ac:spMkLst>
            <pc:docMk/>
            <pc:sldMk cId="675000231" sldId="5190"/>
            <ac:spMk id="1085" creationId="{500E74EA-B2AA-0164-C1ED-D888E9DB96DE}"/>
          </ac:spMkLst>
        </pc:spChg>
        <pc:spChg chg="mod">
          <ac:chgData name="Zeng, Tracy (ELS-BEI)" userId="454a5c0e-4518-45c6-96f8-9d3f328845a6" providerId="ADAL" clId="{A9812353-E96C-43AE-A8A0-4A3A78967631}" dt="2023-08-15T03:02:50.552" v="956"/>
          <ac:spMkLst>
            <pc:docMk/>
            <pc:sldMk cId="675000231" sldId="5190"/>
            <ac:spMk id="2050" creationId="{68348E87-84CA-4822-0377-6D8CB14CB8E0}"/>
          </ac:spMkLst>
        </pc:spChg>
        <pc:spChg chg="mod">
          <ac:chgData name="Zeng, Tracy (ELS-BEI)" userId="454a5c0e-4518-45c6-96f8-9d3f328845a6" providerId="ADAL" clId="{A9812353-E96C-43AE-A8A0-4A3A78967631}" dt="2023-08-15T03:02:50.552" v="956"/>
          <ac:spMkLst>
            <pc:docMk/>
            <pc:sldMk cId="675000231" sldId="5190"/>
            <ac:spMk id="2051" creationId="{3CA5327A-12DC-966A-EF75-436F9967E610}"/>
          </ac:spMkLst>
        </pc:spChg>
        <pc:spChg chg="mod">
          <ac:chgData name="Zeng, Tracy (ELS-BEI)" userId="454a5c0e-4518-45c6-96f8-9d3f328845a6" providerId="ADAL" clId="{A9812353-E96C-43AE-A8A0-4A3A78967631}" dt="2023-08-15T03:02:50.552" v="956"/>
          <ac:spMkLst>
            <pc:docMk/>
            <pc:sldMk cId="675000231" sldId="5190"/>
            <ac:spMk id="2054" creationId="{C1D4F6D8-1867-C621-A3C2-6F06EE89B2F5}"/>
          </ac:spMkLst>
        </pc:spChg>
        <pc:spChg chg="mod">
          <ac:chgData name="Zeng, Tracy (ELS-BEI)" userId="454a5c0e-4518-45c6-96f8-9d3f328845a6" providerId="ADAL" clId="{A9812353-E96C-43AE-A8A0-4A3A78967631}" dt="2023-08-15T03:02:50.552" v="956"/>
          <ac:spMkLst>
            <pc:docMk/>
            <pc:sldMk cId="675000231" sldId="5190"/>
            <ac:spMk id="2055" creationId="{AC7C4C3C-0350-C3D7-4E39-2B7504E4479D}"/>
          </ac:spMkLst>
        </pc:spChg>
        <pc:spChg chg="mod">
          <ac:chgData name="Zeng, Tracy (ELS-BEI)" userId="454a5c0e-4518-45c6-96f8-9d3f328845a6" providerId="ADAL" clId="{A9812353-E96C-43AE-A8A0-4A3A78967631}" dt="2023-08-15T03:02:50.552" v="956"/>
          <ac:spMkLst>
            <pc:docMk/>
            <pc:sldMk cId="675000231" sldId="5190"/>
            <ac:spMk id="2056" creationId="{8AF6D708-C068-6528-2596-8DDE49EF2BC0}"/>
          </ac:spMkLst>
        </pc:spChg>
        <pc:spChg chg="mod">
          <ac:chgData name="Zeng, Tracy (ELS-BEI)" userId="454a5c0e-4518-45c6-96f8-9d3f328845a6" providerId="ADAL" clId="{A9812353-E96C-43AE-A8A0-4A3A78967631}" dt="2023-08-15T03:02:50.552" v="956"/>
          <ac:spMkLst>
            <pc:docMk/>
            <pc:sldMk cId="675000231" sldId="5190"/>
            <ac:spMk id="2057" creationId="{504C056F-CAAD-40A8-421D-E0C6C4F237E9}"/>
          </ac:spMkLst>
        </pc:spChg>
        <pc:spChg chg="mod">
          <ac:chgData name="Zeng, Tracy (ELS-BEI)" userId="454a5c0e-4518-45c6-96f8-9d3f328845a6" providerId="ADAL" clId="{A9812353-E96C-43AE-A8A0-4A3A78967631}" dt="2023-08-15T03:02:50.552" v="956"/>
          <ac:spMkLst>
            <pc:docMk/>
            <pc:sldMk cId="675000231" sldId="5190"/>
            <ac:spMk id="2058" creationId="{C7202537-DEEF-9183-3590-CC414F8BF6F3}"/>
          </ac:spMkLst>
        </pc:spChg>
        <pc:spChg chg="mod">
          <ac:chgData name="Zeng, Tracy (ELS-BEI)" userId="454a5c0e-4518-45c6-96f8-9d3f328845a6" providerId="ADAL" clId="{A9812353-E96C-43AE-A8A0-4A3A78967631}" dt="2023-08-15T03:02:50.552" v="956"/>
          <ac:spMkLst>
            <pc:docMk/>
            <pc:sldMk cId="675000231" sldId="5190"/>
            <ac:spMk id="2059" creationId="{9587B8D3-49B6-D68F-5D4E-19257EE12A15}"/>
          </ac:spMkLst>
        </pc:spChg>
        <pc:spChg chg="mod">
          <ac:chgData name="Zeng, Tracy (ELS-BEI)" userId="454a5c0e-4518-45c6-96f8-9d3f328845a6" providerId="ADAL" clId="{A9812353-E96C-43AE-A8A0-4A3A78967631}" dt="2023-08-15T03:02:50.552" v="956"/>
          <ac:spMkLst>
            <pc:docMk/>
            <pc:sldMk cId="675000231" sldId="5190"/>
            <ac:spMk id="2060" creationId="{EEAFC977-9724-E68F-AA7F-C0F323DA1A39}"/>
          </ac:spMkLst>
        </pc:spChg>
        <pc:spChg chg="mod">
          <ac:chgData name="Zeng, Tracy (ELS-BEI)" userId="454a5c0e-4518-45c6-96f8-9d3f328845a6" providerId="ADAL" clId="{A9812353-E96C-43AE-A8A0-4A3A78967631}" dt="2023-08-15T03:02:50.552" v="956"/>
          <ac:spMkLst>
            <pc:docMk/>
            <pc:sldMk cId="675000231" sldId="5190"/>
            <ac:spMk id="2061" creationId="{DE88CCBA-5857-1C97-C0AF-DEED825C3D1F}"/>
          </ac:spMkLst>
        </pc:spChg>
        <pc:spChg chg="mod">
          <ac:chgData name="Zeng, Tracy (ELS-BEI)" userId="454a5c0e-4518-45c6-96f8-9d3f328845a6" providerId="ADAL" clId="{A9812353-E96C-43AE-A8A0-4A3A78967631}" dt="2023-08-15T03:02:50.552" v="956"/>
          <ac:spMkLst>
            <pc:docMk/>
            <pc:sldMk cId="675000231" sldId="5190"/>
            <ac:spMk id="2062" creationId="{3B36F895-07C5-4D34-AB23-722C469D5912}"/>
          </ac:spMkLst>
        </pc:spChg>
        <pc:spChg chg="mod">
          <ac:chgData name="Zeng, Tracy (ELS-BEI)" userId="454a5c0e-4518-45c6-96f8-9d3f328845a6" providerId="ADAL" clId="{A9812353-E96C-43AE-A8A0-4A3A78967631}" dt="2023-08-15T03:02:50.552" v="956"/>
          <ac:spMkLst>
            <pc:docMk/>
            <pc:sldMk cId="675000231" sldId="5190"/>
            <ac:spMk id="2063" creationId="{1117EB82-3125-DDAB-D728-E6165490377C}"/>
          </ac:spMkLst>
        </pc:spChg>
        <pc:spChg chg="mod">
          <ac:chgData name="Zeng, Tracy (ELS-BEI)" userId="454a5c0e-4518-45c6-96f8-9d3f328845a6" providerId="ADAL" clId="{A9812353-E96C-43AE-A8A0-4A3A78967631}" dt="2023-08-15T03:02:50.552" v="956"/>
          <ac:spMkLst>
            <pc:docMk/>
            <pc:sldMk cId="675000231" sldId="5190"/>
            <ac:spMk id="2066" creationId="{7A6DB47D-FEF9-7547-ECBB-83143B43EC63}"/>
          </ac:spMkLst>
        </pc:spChg>
        <pc:spChg chg="mod">
          <ac:chgData name="Zeng, Tracy (ELS-BEI)" userId="454a5c0e-4518-45c6-96f8-9d3f328845a6" providerId="ADAL" clId="{A9812353-E96C-43AE-A8A0-4A3A78967631}" dt="2023-08-15T03:02:50.552" v="956"/>
          <ac:spMkLst>
            <pc:docMk/>
            <pc:sldMk cId="675000231" sldId="5190"/>
            <ac:spMk id="2067" creationId="{594AF899-3661-A9F0-FF3C-EE6D470036D6}"/>
          </ac:spMkLst>
        </pc:spChg>
        <pc:spChg chg="mod">
          <ac:chgData name="Zeng, Tracy (ELS-BEI)" userId="454a5c0e-4518-45c6-96f8-9d3f328845a6" providerId="ADAL" clId="{A9812353-E96C-43AE-A8A0-4A3A78967631}" dt="2023-08-15T03:02:50.552" v="956"/>
          <ac:spMkLst>
            <pc:docMk/>
            <pc:sldMk cId="675000231" sldId="5190"/>
            <ac:spMk id="2069" creationId="{3C990258-EF74-724A-6DDC-FF45B7E6A036}"/>
          </ac:spMkLst>
        </pc:spChg>
        <pc:spChg chg="mod">
          <ac:chgData name="Zeng, Tracy (ELS-BEI)" userId="454a5c0e-4518-45c6-96f8-9d3f328845a6" providerId="ADAL" clId="{A9812353-E96C-43AE-A8A0-4A3A78967631}" dt="2023-08-15T03:02:50.552" v="956"/>
          <ac:spMkLst>
            <pc:docMk/>
            <pc:sldMk cId="675000231" sldId="5190"/>
            <ac:spMk id="2070" creationId="{B93E0DB5-A931-E962-EE55-B62FCABBFEC0}"/>
          </ac:spMkLst>
        </pc:spChg>
        <pc:spChg chg="mod">
          <ac:chgData name="Zeng, Tracy (ELS-BEI)" userId="454a5c0e-4518-45c6-96f8-9d3f328845a6" providerId="ADAL" clId="{A9812353-E96C-43AE-A8A0-4A3A78967631}" dt="2023-08-15T03:02:50.552" v="956"/>
          <ac:spMkLst>
            <pc:docMk/>
            <pc:sldMk cId="675000231" sldId="5190"/>
            <ac:spMk id="2071" creationId="{31E28EA1-AA80-463E-8881-3B6B97DBB1DF}"/>
          </ac:spMkLst>
        </pc:spChg>
        <pc:spChg chg="add mod">
          <ac:chgData name="Zeng, Tracy (ELS-BEI)" userId="454a5c0e-4518-45c6-96f8-9d3f328845a6" providerId="ADAL" clId="{A9812353-E96C-43AE-A8A0-4A3A78967631}" dt="2023-08-15T03:41:25.632" v="1257" actId="1076"/>
          <ac:spMkLst>
            <pc:docMk/>
            <pc:sldMk cId="675000231" sldId="5190"/>
            <ac:spMk id="2072" creationId="{649375BE-993C-7D18-BAB9-1EB9DF809D13}"/>
          </ac:spMkLst>
        </pc:spChg>
        <pc:spChg chg="mod">
          <ac:chgData name="Zeng, Tracy (ELS-BEI)" userId="454a5c0e-4518-45c6-96f8-9d3f328845a6" providerId="ADAL" clId="{A9812353-E96C-43AE-A8A0-4A3A78967631}" dt="2023-08-15T01:38:15.202" v="632" actId="165"/>
          <ac:spMkLst>
            <pc:docMk/>
            <pc:sldMk cId="675000231" sldId="5190"/>
            <ac:spMk id="2105" creationId="{C3CAAC26-7338-F5A8-B57B-0932BB30FBEB}"/>
          </ac:spMkLst>
        </pc:spChg>
        <pc:spChg chg="del mod topLvl">
          <ac:chgData name="Zeng, Tracy (ELS-BEI)" userId="454a5c0e-4518-45c6-96f8-9d3f328845a6" providerId="ADAL" clId="{A9812353-E96C-43AE-A8A0-4A3A78967631}" dt="2023-08-15T03:02:59.634" v="958" actId="478"/>
          <ac:spMkLst>
            <pc:docMk/>
            <pc:sldMk cId="675000231" sldId="5190"/>
            <ac:spMk id="2110" creationId="{ABA18D3D-4879-C2D9-CC64-7C57F5296F2E}"/>
          </ac:spMkLst>
        </pc:spChg>
        <pc:spChg chg="mod">
          <ac:chgData name="Zeng, Tracy (ELS-BEI)" userId="454a5c0e-4518-45c6-96f8-9d3f328845a6" providerId="ADAL" clId="{A9812353-E96C-43AE-A8A0-4A3A78967631}" dt="2023-08-15T01:39:27.676" v="636" actId="165"/>
          <ac:spMkLst>
            <pc:docMk/>
            <pc:sldMk cId="675000231" sldId="5190"/>
            <ac:spMk id="2121" creationId="{B2C43527-91FE-6544-33FF-EF669CF96F01}"/>
          </ac:spMkLst>
        </pc:spChg>
        <pc:spChg chg="mod">
          <ac:chgData name="Zeng, Tracy (ELS-BEI)" userId="454a5c0e-4518-45c6-96f8-9d3f328845a6" providerId="ADAL" clId="{A9812353-E96C-43AE-A8A0-4A3A78967631}" dt="2023-08-15T01:39:27.676" v="636" actId="165"/>
          <ac:spMkLst>
            <pc:docMk/>
            <pc:sldMk cId="675000231" sldId="5190"/>
            <ac:spMk id="2122" creationId="{B14B9B4C-CAA8-19B0-AB9E-41C030B48BA4}"/>
          </ac:spMkLst>
        </pc:spChg>
        <pc:spChg chg="mod">
          <ac:chgData name="Zeng, Tracy (ELS-BEI)" userId="454a5c0e-4518-45c6-96f8-9d3f328845a6" providerId="ADAL" clId="{A9812353-E96C-43AE-A8A0-4A3A78967631}" dt="2023-08-15T01:39:27.676" v="636" actId="165"/>
          <ac:spMkLst>
            <pc:docMk/>
            <pc:sldMk cId="675000231" sldId="5190"/>
            <ac:spMk id="2123" creationId="{A2F7D6A4-F6FA-6128-6223-840840E1D345}"/>
          </ac:spMkLst>
        </pc:spChg>
        <pc:spChg chg="mod">
          <ac:chgData name="Zeng, Tracy (ELS-BEI)" userId="454a5c0e-4518-45c6-96f8-9d3f328845a6" providerId="ADAL" clId="{A9812353-E96C-43AE-A8A0-4A3A78967631}" dt="2023-08-15T01:39:27.676" v="636" actId="165"/>
          <ac:spMkLst>
            <pc:docMk/>
            <pc:sldMk cId="675000231" sldId="5190"/>
            <ac:spMk id="2124" creationId="{DC889CC0-C0BB-733F-9486-EF1B467E5313}"/>
          </ac:spMkLst>
        </pc:spChg>
        <pc:spChg chg="mod">
          <ac:chgData name="Zeng, Tracy (ELS-BEI)" userId="454a5c0e-4518-45c6-96f8-9d3f328845a6" providerId="ADAL" clId="{A9812353-E96C-43AE-A8A0-4A3A78967631}" dt="2023-08-15T01:39:27.676" v="636" actId="165"/>
          <ac:spMkLst>
            <pc:docMk/>
            <pc:sldMk cId="675000231" sldId="5190"/>
            <ac:spMk id="2125" creationId="{DF7CB4F0-EBD8-44BB-699E-FA925F90DF00}"/>
          </ac:spMkLst>
        </pc:spChg>
        <pc:spChg chg="mod">
          <ac:chgData name="Zeng, Tracy (ELS-BEI)" userId="454a5c0e-4518-45c6-96f8-9d3f328845a6" providerId="ADAL" clId="{A9812353-E96C-43AE-A8A0-4A3A78967631}" dt="2023-08-15T01:39:27.676" v="636" actId="165"/>
          <ac:spMkLst>
            <pc:docMk/>
            <pc:sldMk cId="675000231" sldId="5190"/>
            <ac:spMk id="2128" creationId="{31A09F1B-A61F-9889-22BA-139BC9E03D0B}"/>
          </ac:spMkLst>
        </pc:spChg>
        <pc:spChg chg="mod">
          <ac:chgData name="Zeng, Tracy (ELS-BEI)" userId="454a5c0e-4518-45c6-96f8-9d3f328845a6" providerId="ADAL" clId="{A9812353-E96C-43AE-A8A0-4A3A78967631}" dt="2023-08-15T01:39:27.676" v="636" actId="165"/>
          <ac:spMkLst>
            <pc:docMk/>
            <pc:sldMk cId="675000231" sldId="5190"/>
            <ac:spMk id="2129" creationId="{9DC8FDF0-3539-C412-B117-40DC84821369}"/>
          </ac:spMkLst>
        </pc:spChg>
        <pc:spChg chg="mod">
          <ac:chgData name="Zeng, Tracy (ELS-BEI)" userId="454a5c0e-4518-45c6-96f8-9d3f328845a6" providerId="ADAL" clId="{A9812353-E96C-43AE-A8A0-4A3A78967631}" dt="2023-08-15T01:39:27.676" v="636" actId="165"/>
          <ac:spMkLst>
            <pc:docMk/>
            <pc:sldMk cId="675000231" sldId="5190"/>
            <ac:spMk id="2130" creationId="{38560CA4-B8E5-50A0-E3FD-3E91E5581BA6}"/>
          </ac:spMkLst>
        </pc:spChg>
        <pc:spChg chg="mod">
          <ac:chgData name="Zeng, Tracy (ELS-BEI)" userId="454a5c0e-4518-45c6-96f8-9d3f328845a6" providerId="ADAL" clId="{A9812353-E96C-43AE-A8A0-4A3A78967631}" dt="2023-08-15T01:39:27.676" v="636" actId="165"/>
          <ac:spMkLst>
            <pc:docMk/>
            <pc:sldMk cId="675000231" sldId="5190"/>
            <ac:spMk id="2131" creationId="{164EFCAD-3E19-8978-0594-4228AED2BABF}"/>
          </ac:spMkLst>
        </pc:spChg>
        <pc:spChg chg="mod">
          <ac:chgData name="Zeng, Tracy (ELS-BEI)" userId="454a5c0e-4518-45c6-96f8-9d3f328845a6" providerId="ADAL" clId="{A9812353-E96C-43AE-A8A0-4A3A78967631}" dt="2023-08-15T01:39:27.676" v="636" actId="165"/>
          <ac:spMkLst>
            <pc:docMk/>
            <pc:sldMk cId="675000231" sldId="5190"/>
            <ac:spMk id="2132" creationId="{D4D04B06-59E6-0810-A68A-49BFF2993482}"/>
          </ac:spMkLst>
        </pc:spChg>
        <pc:spChg chg="mod">
          <ac:chgData name="Zeng, Tracy (ELS-BEI)" userId="454a5c0e-4518-45c6-96f8-9d3f328845a6" providerId="ADAL" clId="{A9812353-E96C-43AE-A8A0-4A3A78967631}" dt="2023-08-15T01:39:27.676" v="636" actId="165"/>
          <ac:spMkLst>
            <pc:docMk/>
            <pc:sldMk cId="675000231" sldId="5190"/>
            <ac:spMk id="2133" creationId="{C20F8A46-BA4A-E7CA-23C4-E724278F75E2}"/>
          </ac:spMkLst>
        </pc:spChg>
        <pc:spChg chg="mod">
          <ac:chgData name="Zeng, Tracy (ELS-BEI)" userId="454a5c0e-4518-45c6-96f8-9d3f328845a6" providerId="ADAL" clId="{A9812353-E96C-43AE-A8A0-4A3A78967631}" dt="2023-08-15T01:39:27.676" v="636" actId="165"/>
          <ac:spMkLst>
            <pc:docMk/>
            <pc:sldMk cId="675000231" sldId="5190"/>
            <ac:spMk id="2134" creationId="{DDF25F96-CC5B-17DE-8175-0F6CC88BA5B1}"/>
          </ac:spMkLst>
        </pc:spChg>
        <pc:spChg chg="mod">
          <ac:chgData name="Zeng, Tracy (ELS-BEI)" userId="454a5c0e-4518-45c6-96f8-9d3f328845a6" providerId="ADAL" clId="{A9812353-E96C-43AE-A8A0-4A3A78967631}" dt="2023-08-15T01:39:27.676" v="636" actId="165"/>
          <ac:spMkLst>
            <pc:docMk/>
            <pc:sldMk cId="675000231" sldId="5190"/>
            <ac:spMk id="2135" creationId="{19F17EF8-B4A4-A63F-62E6-01E1DD0BFEF2}"/>
          </ac:spMkLst>
        </pc:spChg>
        <pc:spChg chg="mod">
          <ac:chgData name="Zeng, Tracy (ELS-BEI)" userId="454a5c0e-4518-45c6-96f8-9d3f328845a6" providerId="ADAL" clId="{A9812353-E96C-43AE-A8A0-4A3A78967631}" dt="2023-08-15T01:39:27.676" v="636" actId="165"/>
          <ac:spMkLst>
            <pc:docMk/>
            <pc:sldMk cId="675000231" sldId="5190"/>
            <ac:spMk id="2136" creationId="{00AA8585-6CD1-A71C-00E2-05270D1C1663}"/>
          </ac:spMkLst>
        </pc:spChg>
        <pc:spChg chg="mod">
          <ac:chgData name="Zeng, Tracy (ELS-BEI)" userId="454a5c0e-4518-45c6-96f8-9d3f328845a6" providerId="ADAL" clId="{A9812353-E96C-43AE-A8A0-4A3A78967631}" dt="2023-08-15T01:39:27.676" v="636" actId="165"/>
          <ac:spMkLst>
            <pc:docMk/>
            <pc:sldMk cId="675000231" sldId="5190"/>
            <ac:spMk id="2137" creationId="{83FDBB59-DB39-6B1F-40E6-63C3C502F99C}"/>
          </ac:spMkLst>
        </pc:spChg>
        <pc:spChg chg="mod">
          <ac:chgData name="Zeng, Tracy (ELS-BEI)" userId="454a5c0e-4518-45c6-96f8-9d3f328845a6" providerId="ADAL" clId="{A9812353-E96C-43AE-A8A0-4A3A78967631}" dt="2023-08-15T01:39:27.676" v="636" actId="165"/>
          <ac:spMkLst>
            <pc:docMk/>
            <pc:sldMk cId="675000231" sldId="5190"/>
            <ac:spMk id="2138" creationId="{DD8BF973-2E5B-6773-5B40-5D50CAB9AA35}"/>
          </ac:spMkLst>
        </pc:spChg>
        <pc:spChg chg="mod">
          <ac:chgData name="Zeng, Tracy (ELS-BEI)" userId="454a5c0e-4518-45c6-96f8-9d3f328845a6" providerId="ADAL" clId="{A9812353-E96C-43AE-A8A0-4A3A78967631}" dt="2023-08-15T01:39:27.676" v="636" actId="165"/>
          <ac:spMkLst>
            <pc:docMk/>
            <pc:sldMk cId="675000231" sldId="5190"/>
            <ac:spMk id="2139" creationId="{75D55549-C1E8-33B2-5EE6-52455CDB6F21}"/>
          </ac:spMkLst>
        </pc:spChg>
        <pc:spChg chg="mod">
          <ac:chgData name="Zeng, Tracy (ELS-BEI)" userId="454a5c0e-4518-45c6-96f8-9d3f328845a6" providerId="ADAL" clId="{A9812353-E96C-43AE-A8A0-4A3A78967631}" dt="2023-08-15T01:39:27.676" v="636" actId="165"/>
          <ac:spMkLst>
            <pc:docMk/>
            <pc:sldMk cId="675000231" sldId="5190"/>
            <ac:spMk id="2140" creationId="{60C4B01F-695F-2E15-B144-D7341EB24C61}"/>
          </ac:spMkLst>
        </pc:spChg>
        <pc:spChg chg="mod">
          <ac:chgData name="Zeng, Tracy (ELS-BEI)" userId="454a5c0e-4518-45c6-96f8-9d3f328845a6" providerId="ADAL" clId="{A9812353-E96C-43AE-A8A0-4A3A78967631}" dt="2023-08-15T01:37:17.180" v="619" actId="207"/>
          <ac:spMkLst>
            <pc:docMk/>
            <pc:sldMk cId="675000231" sldId="5190"/>
            <ac:spMk id="2146" creationId="{2FBA18F4-4FDF-A8E6-2BF4-4EA933C03A2F}"/>
          </ac:spMkLst>
        </pc:spChg>
        <pc:spChg chg="mod">
          <ac:chgData name="Zeng, Tracy (ELS-BEI)" userId="454a5c0e-4518-45c6-96f8-9d3f328845a6" providerId="ADAL" clId="{A9812353-E96C-43AE-A8A0-4A3A78967631}" dt="2023-08-10T16:40:20.009" v="143" actId="2711"/>
          <ac:spMkLst>
            <pc:docMk/>
            <pc:sldMk cId="675000231" sldId="5190"/>
            <ac:spMk id="2157" creationId="{0D61A7B4-BA00-A6DE-D048-755DF51CB65A}"/>
          </ac:spMkLst>
        </pc:spChg>
        <pc:spChg chg="mod">
          <ac:chgData name="Zeng, Tracy (ELS-BEI)" userId="454a5c0e-4518-45c6-96f8-9d3f328845a6" providerId="ADAL" clId="{A9812353-E96C-43AE-A8A0-4A3A78967631}" dt="2023-08-10T16:40:20.009" v="143" actId="2711"/>
          <ac:spMkLst>
            <pc:docMk/>
            <pc:sldMk cId="675000231" sldId="5190"/>
            <ac:spMk id="2158" creationId="{EF0ED026-886D-7FD9-C524-D92377B6DEED}"/>
          </ac:spMkLst>
        </pc:spChg>
        <pc:spChg chg="mod">
          <ac:chgData name="Zeng, Tracy (ELS-BEI)" userId="454a5c0e-4518-45c6-96f8-9d3f328845a6" providerId="ADAL" clId="{A9812353-E96C-43AE-A8A0-4A3A78967631}" dt="2023-08-10T16:40:20.009" v="143" actId="2711"/>
          <ac:spMkLst>
            <pc:docMk/>
            <pc:sldMk cId="675000231" sldId="5190"/>
            <ac:spMk id="2159" creationId="{67DA29C9-75F5-226E-264A-A41E040648E1}"/>
          </ac:spMkLst>
        </pc:spChg>
        <pc:spChg chg="mod">
          <ac:chgData name="Zeng, Tracy (ELS-BEI)" userId="454a5c0e-4518-45c6-96f8-9d3f328845a6" providerId="ADAL" clId="{A9812353-E96C-43AE-A8A0-4A3A78967631}" dt="2023-08-10T16:40:20.009" v="143" actId="2711"/>
          <ac:spMkLst>
            <pc:docMk/>
            <pc:sldMk cId="675000231" sldId="5190"/>
            <ac:spMk id="2160" creationId="{27807EF7-B3B5-DB30-CC22-8ABFD4476193}"/>
          </ac:spMkLst>
        </pc:spChg>
        <pc:spChg chg="mod">
          <ac:chgData name="Zeng, Tracy (ELS-BEI)" userId="454a5c0e-4518-45c6-96f8-9d3f328845a6" providerId="ADAL" clId="{A9812353-E96C-43AE-A8A0-4A3A78967631}" dt="2023-08-10T16:40:20.009" v="143" actId="2711"/>
          <ac:spMkLst>
            <pc:docMk/>
            <pc:sldMk cId="675000231" sldId="5190"/>
            <ac:spMk id="2161" creationId="{BB3D0496-F0D8-185B-E2BD-87E90A7A195B}"/>
          </ac:spMkLst>
        </pc:spChg>
        <pc:spChg chg="mod">
          <ac:chgData name="Zeng, Tracy (ELS-BEI)" userId="454a5c0e-4518-45c6-96f8-9d3f328845a6" providerId="ADAL" clId="{A9812353-E96C-43AE-A8A0-4A3A78967631}" dt="2023-08-10T16:40:20.009" v="143" actId="2711"/>
          <ac:spMkLst>
            <pc:docMk/>
            <pc:sldMk cId="675000231" sldId="5190"/>
            <ac:spMk id="2164" creationId="{650D07F0-4E5B-4114-EED7-F925531D934E}"/>
          </ac:spMkLst>
        </pc:spChg>
        <pc:spChg chg="mod">
          <ac:chgData name="Zeng, Tracy (ELS-BEI)" userId="454a5c0e-4518-45c6-96f8-9d3f328845a6" providerId="ADAL" clId="{A9812353-E96C-43AE-A8A0-4A3A78967631}" dt="2023-08-10T16:40:20.009" v="143" actId="2711"/>
          <ac:spMkLst>
            <pc:docMk/>
            <pc:sldMk cId="675000231" sldId="5190"/>
            <ac:spMk id="2165" creationId="{48F8803D-41F5-34EE-C29A-186700CE5AB1}"/>
          </ac:spMkLst>
        </pc:spChg>
        <pc:spChg chg="mod">
          <ac:chgData name="Zeng, Tracy (ELS-BEI)" userId="454a5c0e-4518-45c6-96f8-9d3f328845a6" providerId="ADAL" clId="{A9812353-E96C-43AE-A8A0-4A3A78967631}" dt="2023-08-10T16:40:20.009" v="143" actId="2711"/>
          <ac:spMkLst>
            <pc:docMk/>
            <pc:sldMk cId="675000231" sldId="5190"/>
            <ac:spMk id="2166" creationId="{B22FCF34-E4E4-DC51-A802-4E90864C4AD2}"/>
          </ac:spMkLst>
        </pc:spChg>
        <pc:spChg chg="mod">
          <ac:chgData name="Zeng, Tracy (ELS-BEI)" userId="454a5c0e-4518-45c6-96f8-9d3f328845a6" providerId="ADAL" clId="{A9812353-E96C-43AE-A8A0-4A3A78967631}" dt="2023-08-10T16:40:20.009" v="143" actId="2711"/>
          <ac:spMkLst>
            <pc:docMk/>
            <pc:sldMk cId="675000231" sldId="5190"/>
            <ac:spMk id="2167" creationId="{FFE0EE5C-8776-031E-DE28-A80A9AA697C3}"/>
          </ac:spMkLst>
        </pc:spChg>
        <pc:spChg chg="mod">
          <ac:chgData name="Zeng, Tracy (ELS-BEI)" userId="454a5c0e-4518-45c6-96f8-9d3f328845a6" providerId="ADAL" clId="{A9812353-E96C-43AE-A8A0-4A3A78967631}" dt="2023-08-10T16:40:20.009" v="143" actId="2711"/>
          <ac:spMkLst>
            <pc:docMk/>
            <pc:sldMk cId="675000231" sldId="5190"/>
            <ac:spMk id="2168" creationId="{473961F8-0C11-D922-2575-01BBDBF0D8D8}"/>
          </ac:spMkLst>
        </pc:spChg>
        <pc:spChg chg="mod">
          <ac:chgData name="Zeng, Tracy (ELS-BEI)" userId="454a5c0e-4518-45c6-96f8-9d3f328845a6" providerId="ADAL" clId="{A9812353-E96C-43AE-A8A0-4A3A78967631}" dt="2023-08-10T16:40:20.009" v="143" actId="2711"/>
          <ac:spMkLst>
            <pc:docMk/>
            <pc:sldMk cId="675000231" sldId="5190"/>
            <ac:spMk id="2169" creationId="{E8769AA2-E051-5289-4F6C-49AEE257B813}"/>
          </ac:spMkLst>
        </pc:spChg>
        <pc:spChg chg="mod">
          <ac:chgData name="Zeng, Tracy (ELS-BEI)" userId="454a5c0e-4518-45c6-96f8-9d3f328845a6" providerId="ADAL" clId="{A9812353-E96C-43AE-A8A0-4A3A78967631}" dt="2023-08-10T16:40:20.009" v="143" actId="2711"/>
          <ac:spMkLst>
            <pc:docMk/>
            <pc:sldMk cId="675000231" sldId="5190"/>
            <ac:spMk id="2170" creationId="{0E829349-C2B6-6A71-BA25-FF6C9FB46ACC}"/>
          </ac:spMkLst>
        </pc:spChg>
        <pc:spChg chg="mod">
          <ac:chgData name="Zeng, Tracy (ELS-BEI)" userId="454a5c0e-4518-45c6-96f8-9d3f328845a6" providerId="ADAL" clId="{A9812353-E96C-43AE-A8A0-4A3A78967631}" dt="2023-08-10T16:40:20.009" v="143" actId="2711"/>
          <ac:spMkLst>
            <pc:docMk/>
            <pc:sldMk cId="675000231" sldId="5190"/>
            <ac:spMk id="2171" creationId="{9EFEEAEF-29C7-AEC8-806D-630551F88BC3}"/>
          </ac:spMkLst>
        </pc:spChg>
        <pc:spChg chg="mod">
          <ac:chgData name="Zeng, Tracy (ELS-BEI)" userId="454a5c0e-4518-45c6-96f8-9d3f328845a6" providerId="ADAL" clId="{A9812353-E96C-43AE-A8A0-4A3A78967631}" dt="2023-08-10T16:40:20.009" v="143" actId="2711"/>
          <ac:spMkLst>
            <pc:docMk/>
            <pc:sldMk cId="675000231" sldId="5190"/>
            <ac:spMk id="2172" creationId="{95E92540-4E3E-4F4B-B366-A084159D6D6A}"/>
          </ac:spMkLst>
        </pc:spChg>
        <pc:spChg chg="mod">
          <ac:chgData name="Zeng, Tracy (ELS-BEI)" userId="454a5c0e-4518-45c6-96f8-9d3f328845a6" providerId="ADAL" clId="{A9812353-E96C-43AE-A8A0-4A3A78967631}" dt="2023-08-10T16:40:20.009" v="143" actId="2711"/>
          <ac:spMkLst>
            <pc:docMk/>
            <pc:sldMk cId="675000231" sldId="5190"/>
            <ac:spMk id="2173" creationId="{DB753C4B-5B4A-CC1E-3405-442212FB671E}"/>
          </ac:spMkLst>
        </pc:spChg>
        <pc:spChg chg="mod">
          <ac:chgData name="Zeng, Tracy (ELS-BEI)" userId="454a5c0e-4518-45c6-96f8-9d3f328845a6" providerId="ADAL" clId="{A9812353-E96C-43AE-A8A0-4A3A78967631}" dt="2023-08-10T16:40:20.009" v="143" actId="2711"/>
          <ac:spMkLst>
            <pc:docMk/>
            <pc:sldMk cId="675000231" sldId="5190"/>
            <ac:spMk id="2174" creationId="{47E61B21-3604-997C-85DD-16701C6272E7}"/>
          </ac:spMkLst>
        </pc:spChg>
        <pc:spChg chg="mod">
          <ac:chgData name="Zeng, Tracy (ELS-BEI)" userId="454a5c0e-4518-45c6-96f8-9d3f328845a6" providerId="ADAL" clId="{A9812353-E96C-43AE-A8A0-4A3A78967631}" dt="2023-08-10T16:40:20.009" v="143" actId="2711"/>
          <ac:spMkLst>
            <pc:docMk/>
            <pc:sldMk cId="675000231" sldId="5190"/>
            <ac:spMk id="2175" creationId="{63C0608A-2415-46C6-8702-4D3DAF779BF7}"/>
          </ac:spMkLst>
        </pc:spChg>
        <pc:spChg chg="mod">
          <ac:chgData name="Zeng, Tracy (ELS-BEI)" userId="454a5c0e-4518-45c6-96f8-9d3f328845a6" providerId="ADAL" clId="{A9812353-E96C-43AE-A8A0-4A3A78967631}" dt="2023-08-10T16:40:20.009" v="143" actId="2711"/>
          <ac:spMkLst>
            <pc:docMk/>
            <pc:sldMk cId="675000231" sldId="5190"/>
            <ac:spMk id="2176" creationId="{10CF6358-6EE1-8A8B-912C-EF5EA92B0D70}"/>
          </ac:spMkLst>
        </pc:spChg>
        <pc:spChg chg="mod">
          <ac:chgData name="Zeng, Tracy (ELS-BEI)" userId="454a5c0e-4518-45c6-96f8-9d3f328845a6" providerId="ADAL" clId="{A9812353-E96C-43AE-A8A0-4A3A78967631}" dt="2023-08-15T01:15:54.978" v="504" actId="1076"/>
          <ac:spMkLst>
            <pc:docMk/>
            <pc:sldMk cId="675000231" sldId="5190"/>
            <ac:spMk id="2183" creationId="{7AE1A2F0-72EE-6ED4-4CF4-BF55664A93FA}"/>
          </ac:spMkLst>
        </pc:spChg>
        <pc:spChg chg="mod">
          <ac:chgData name="Zeng, Tracy (ELS-BEI)" userId="454a5c0e-4518-45c6-96f8-9d3f328845a6" providerId="ADAL" clId="{A9812353-E96C-43AE-A8A0-4A3A78967631}" dt="2023-08-15T01:15:54.978" v="504" actId="1076"/>
          <ac:spMkLst>
            <pc:docMk/>
            <pc:sldMk cId="675000231" sldId="5190"/>
            <ac:spMk id="2194" creationId="{1D9ED342-D29E-0B79-9F6D-EEA662340CC2}"/>
          </ac:spMkLst>
        </pc:spChg>
        <pc:spChg chg="mod">
          <ac:chgData name="Zeng, Tracy (ELS-BEI)" userId="454a5c0e-4518-45c6-96f8-9d3f328845a6" providerId="ADAL" clId="{A9812353-E96C-43AE-A8A0-4A3A78967631}" dt="2023-08-15T01:15:54.978" v="504" actId="1076"/>
          <ac:spMkLst>
            <pc:docMk/>
            <pc:sldMk cId="675000231" sldId="5190"/>
            <ac:spMk id="2195" creationId="{E98373C6-C2DD-9A81-A5E0-0BD3EAA98725}"/>
          </ac:spMkLst>
        </pc:spChg>
        <pc:spChg chg="mod">
          <ac:chgData name="Zeng, Tracy (ELS-BEI)" userId="454a5c0e-4518-45c6-96f8-9d3f328845a6" providerId="ADAL" clId="{A9812353-E96C-43AE-A8A0-4A3A78967631}" dt="2023-08-15T01:15:54.978" v="504" actId="1076"/>
          <ac:spMkLst>
            <pc:docMk/>
            <pc:sldMk cId="675000231" sldId="5190"/>
            <ac:spMk id="2196" creationId="{E1BAE466-5AF4-316F-1214-0F4B85F493F0}"/>
          </ac:spMkLst>
        </pc:spChg>
        <pc:spChg chg="mod">
          <ac:chgData name="Zeng, Tracy (ELS-BEI)" userId="454a5c0e-4518-45c6-96f8-9d3f328845a6" providerId="ADAL" clId="{A9812353-E96C-43AE-A8A0-4A3A78967631}" dt="2023-08-15T01:15:54.978" v="504" actId="1076"/>
          <ac:spMkLst>
            <pc:docMk/>
            <pc:sldMk cId="675000231" sldId="5190"/>
            <ac:spMk id="2197" creationId="{689C1A53-455A-C7F5-6122-C90EE64FE778}"/>
          </ac:spMkLst>
        </pc:spChg>
        <pc:spChg chg="mod">
          <ac:chgData name="Zeng, Tracy (ELS-BEI)" userId="454a5c0e-4518-45c6-96f8-9d3f328845a6" providerId="ADAL" clId="{A9812353-E96C-43AE-A8A0-4A3A78967631}" dt="2023-08-15T01:15:54.978" v="504" actId="1076"/>
          <ac:spMkLst>
            <pc:docMk/>
            <pc:sldMk cId="675000231" sldId="5190"/>
            <ac:spMk id="2198" creationId="{B78F27C4-097F-94A3-BFFE-0F0F9428EEE8}"/>
          </ac:spMkLst>
        </pc:spChg>
        <pc:spChg chg="mod">
          <ac:chgData name="Zeng, Tracy (ELS-BEI)" userId="454a5c0e-4518-45c6-96f8-9d3f328845a6" providerId="ADAL" clId="{A9812353-E96C-43AE-A8A0-4A3A78967631}" dt="2023-08-15T01:15:54.978" v="504" actId="1076"/>
          <ac:spMkLst>
            <pc:docMk/>
            <pc:sldMk cId="675000231" sldId="5190"/>
            <ac:spMk id="2201" creationId="{C08440E2-320D-297A-5B27-972D2533A6D6}"/>
          </ac:spMkLst>
        </pc:spChg>
        <pc:spChg chg="mod">
          <ac:chgData name="Zeng, Tracy (ELS-BEI)" userId="454a5c0e-4518-45c6-96f8-9d3f328845a6" providerId="ADAL" clId="{A9812353-E96C-43AE-A8A0-4A3A78967631}" dt="2023-08-15T01:15:54.978" v="504" actId="1076"/>
          <ac:spMkLst>
            <pc:docMk/>
            <pc:sldMk cId="675000231" sldId="5190"/>
            <ac:spMk id="2202" creationId="{DB3BB4F5-8CA9-8277-4286-670231D3B955}"/>
          </ac:spMkLst>
        </pc:spChg>
        <pc:spChg chg="mod">
          <ac:chgData name="Zeng, Tracy (ELS-BEI)" userId="454a5c0e-4518-45c6-96f8-9d3f328845a6" providerId="ADAL" clId="{A9812353-E96C-43AE-A8A0-4A3A78967631}" dt="2023-08-15T01:15:54.978" v="504" actId="1076"/>
          <ac:spMkLst>
            <pc:docMk/>
            <pc:sldMk cId="675000231" sldId="5190"/>
            <ac:spMk id="2203" creationId="{5450501F-9822-F10E-FA40-7CD9DC04D1C2}"/>
          </ac:spMkLst>
        </pc:spChg>
        <pc:spChg chg="mod">
          <ac:chgData name="Zeng, Tracy (ELS-BEI)" userId="454a5c0e-4518-45c6-96f8-9d3f328845a6" providerId="ADAL" clId="{A9812353-E96C-43AE-A8A0-4A3A78967631}" dt="2023-08-15T01:15:54.978" v="504" actId="1076"/>
          <ac:spMkLst>
            <pc:docMk/>
            <pc:sldMk cId="675000231" sldId="5190"/>
            <ac:spMk id="2204" creationId="{881AC249-EE58-5812-7CBB-D933EB30A437}"/>
          </ac:spMkLst>
        </pc:spChg>
        <pc:spChg chg="mod">
          <ac:chgData name="Zeng, Tracy (ELS-BEI)" userId="454a5c0e-4518-45c6-96f8-9d3f328845a6" providerId="ADAL" clId="{A9812353-E96C-43AE-A8A0-4A3A78967631}" dt="2023-08-15T01:15:54.978" v="504" actId="1076"/>
          <ac:spMkLst>
            <pc:docMk/>
            <pc:sldMk cId="675000231" sldId="5190"/>
            <ac:spMk id="2205" creationId="{4AAB41B2-87E4-90CA-E873-10E52970BF07}"/>
          </ac:spMkLst>
        </pc:spChg>
        <pc:spChg chg="mod">
          <ac:chgData name="Zeng, Tracy (ELS-BEI)" userId="454a5c0e-4518-45c6-96f8-9d3f328845a6" providerId="ADAL" clId="{A9812353-E96C-43AE-A8A0-4A3A78967631}" dt="2023-08-15T01:15:54.978" v="504" actId="1076"/>
          <ac:spMkLst>
            <pc:docMk/>
            <pc:sldMk cId="675000231" sldId="5190"/>
            <ac:spMk id="2206" creationId="{C87B97BC-5AEA-82A8-B8CD-3C165C2735A9}"/>
          </ac:spMkLst>
        </pc:spChg>
        <pc:spChg chg="mod">
          <ac:chgData name="Zeng, Tracy (ELS-BEI)" userId="454a5c0e-4518-45c6-96f8-9d3f328845a6" providerId="ADAL" clId="{A9812353-E96C-43AE-A8A0-4A3A78967631}" dt="2023-08-15T01:15:54.978" v="504" actId="1076"/>
          <ac:spMkLst>
            <pc:docMk/>
            <pc:sldMk cId="675000231" sldId="5190"/>
            <ac:spMk id="2207" creationId="{B6075579-D8BF-58D6-49A4-713CCE10C849}"/>
          </ac:spMkLst>
        </pc:spChg>
        <pc:spChg chg="mod">
          <ac:chgData name="Zeng, Tracy (ELS-BEI)" userId="454a5c0e-4518-45c6-96f8-9d3f328845a6" providerId="ADAL" clId="{A9812353-E96C-43AE-A8A0-4A3A78967631}" dt="2023-08-15T01:15:54.978" v="504" actId="1076"/>
          <ac:spMkLst>
            <pc:docMk/>
            <pc:sldMk cId="675000231" sldId="5190"/>
            <ac:spMk id="2208" creationId="{14DE9319-DA48-167B-FDE9-062EF84AD6DC}"/>
          </ac:spMkLst>
        </pc:spChg>
        <pc:spChg chg="mod">
          <ac:chgData name="Zeng, Tracy (ELS-BEI)" userId="454a5c0e-4518-45c6-96f8-9d3f328845a6" providerId="ADAL" clId="{A9812353-E96C-43AE-A8A0-4A3A78967631}" dt="2023-08-15T01:15:54.978" v="504" actId="1076"/>
          <ac:spMkLst>
            <pc:docMk/>
            <pc:sldMk cId="675000231" sldId="5190"/>
            <ac:spMk id="2209" creationId="{7BA422F0-30FD-66F4-9667-675C4507F3E1}"/>
          </ac:spMkLst>
        </pc:spChg>
        <pc:spChg chg="mod">
          <ac:chgData name="Zeng, Tracy (ELS-BEI)" userId="454a5c0e-4518-45c6-96f8-9d3f328845a6" providerId="ADAL" clId="{A9812353-E96C-43AE-A8A0-4A3A78967631}" dt="2023-08-15T01:15:54.978" v="504" actId="1076"/>
          <ac:spMkLst>
            <pc:docMk/>
            <pc:sldMk cId="675000231" sldId="5190"/>
            <ac:spMk id="2210" creationId="{0564AE46-C9FB-A2CB-F589-A7D0E6FCD7A1}"/>
          </ac:spMkLst>
        </pc:spChg>
        <pc:spChg chg="mod">
          <ac:chgData name="Zeng, Tracy (ELS-BEI)" userId="454a5c0e-4518-45c6-96f8-9d3f328845a6" providerId="ADAL" clId="{A9812353-E96C-43AE-A8A0-4A3A78967631}" dt="2023-08-15T01:15:54.978" v="504" actId="1076"/>
          <ac:spMkLst>
            <pc:docMk/>
            <pc:sldMk cId="675000231" sldId="5190"/>
            <ac:spMk id="2211" creationId="{7FE93225-5A76-52D3-5E81-4D1F4847495F}"/>
          </ac:spMkLst>
        </pc:spChg>
        <pc:spChg chg="mod">
          <ac:chgData name="Zeng, Tracy (ELS-BEI)" userId="454a5c0e-4518-45c6-96f8-9d3f328845a6" providerId="ADAL" clId="{A9812353-E96C-43AE-A8A0-4A3A78967631}" dt="2023-08-15T01:15:54.978" v="504" actId="1076"/>
          <ac:spMkLst>
            <pc:docMk/>
            <pc:sldMk cId="675000231" sldId="5190"/>
            <ac:spMk id="2212" creationId="{F2862D96-B2AA-E5A0-DF4F-BC06E0953EBD}"/>
          </ac:spMkLst>
        </pc:spChg>
        <pc:spChg chg="mod">
          <ac:chgData name="Zeng, Tracy (ELS-BEI)" userId="454a5c0e-4518-45c6-96f8-9d3f328845a6" providerId="ADAL" clId="{A9812353-E96C-43AE-A8A0-4A3A78967631}" dt="2023-08-15T01:15:54.978" v="504" actId="1076"/>
          <ac:spMkLst>
            <pc:docMk/>
            <pc:sldMk cId="675000231" sldId="5190"/>
            <ac:spMk id="2213" creationId="{0976668F-869F-8BA4-9085-11CCF3B28D1C}"/>
          </ac:spMkLst>
        </pc:spChg>
        <pc:grpChg chg="mod">
          <ac:chgData name="Zeng, Tracy (ELS-BEI)" userId="454a5c0e-4518-45c6-96f8-9d3f328845a6" providerId="ADAL" clId="{A9812353-E96C-43AE-A8A0-4A3A78967631}" dt="2023-08-10T16:40:20.009" v="143" actId="2711"/>
          <ac:grpSpMkLst>
            <pc:docMk/>
            <pc:sldMk cId="675000231" sldId="5190"/>
            <ac:grpSpMk id="2" creationId="{DDDA61B0-6CEE-9864-5D72-7FBF3EF5D0A5}"/>
          </ac:grpSpMkLst>
        </pc:grpChg>
        <pc:grpChg chg="add del mod">
          <ac:chgData name="Zeng, Tracy (ELS-BEI)" userId="454a5c0e-4518-45c6-96f8-9d3f328845a6" providerId="ADAL" clId="{A9812353-E96C-43AE-A8A0-4A3A78967631}" dt="2023-08-15T01:40:45.994" v="652" actId="165"/>
          <ac:grpSpMkLst>
            <pc:docMk/>
            <pc:sldMk cId="675000231" sldId="5190"/>
            <ac:grpSpMk id="7" creationId="{A28B221F-AD41-ACB1-275B-E9FDAB570401}"/>
          </ac:grpSpMkLst>
        </pc:grpChg>
        <pc:grpChg chg="add mod">
          <ac:chgData name="Zeng, Tracy (ELS-BEI)" userId="454a5c0e-4518-45c6-96f8-9d3f328845a6" providerId="ADAL" clId="{A9812353-E96C-43AE-A8A0-4A3A78967631}" dt="2023-08-15T03:00:22.651" v="941"/>
          <ac:grpSpMkLst>
            <pc:docMk/>
            <pc:sldMk cId="675000231" sldId="5190"/>
            <ac:grpSpMk id="7" creationId="{A8AC4059-0F2B-E120-73E3-21F87875B2D8}"/>
          </ac:grpSpMkLst>
        </pc:grpChg>
        <pc:grpChg chg="mod topLvl">
          <ac:chgData name="Zeng, Tracy (ELS-BEI)" userId="454a5c0e-4518-45c6-96f8-9d3f328845a6" providerId="ADAL" clId="{A9812353-E96C-43AE-A8A0-4A3A78967631}" dt="2023-08-15T03:01:11.781" v="948" actId="164"/>
          <ac:grpSpMkLst>
            <pc:docMk/>
            <pc:sldMk cId="675000231" sldId="5190"/>
            <ac:grpSpMk id="8" creationId="{9B80699F-7639-45E3-4A9C-A000FCCFB0B4}"/>
          </ac:grpSpMkLst>
        </pc:grpChg>
        <pc:grpChg chg="mod">
          <ac:chgData name="Zeng, Tracy (ELS-BEI)" userId="454a5c0e-4518-45c6-96f8-9d3f328845a6" providerId="ADAL" clId="{A9812353-E96C-43AE-A8A0-4A3A78967631}" dt="2023-08-15T03:00:22.651" v="941"/>
          <ac:grpSpMkLst>
            <pc:docMk/>
            <pc:sldMk cId="675000231" sldId="5190"/>
            <ac:grpSpMk id="9" creationId="{107032B8-68D8-7CED-5854-E6D1B9A97DAD}"/>
          </ac:grpSpMkLst>
        </pc:grpChg>
        <pc:grpChg chg="mod topLvl">
          <ac:chgData name="Zeng, Tracy (ELS-BEI)" userId="454a5c0e-4518-45c6-96f8-9d3f328845a6" providerId="ADAL" clId="{A9812353-E96C-43AE-A8A0-4A3A78967631}" dt="2023-08-15T03:01:11.781" v="948" actId="164"/>
          <ac:grpSpMkLst>
            <pc:docMk/>
            <pc:sldMk cId="675000231" sldId="5190"/>
            <ac:grpSpMk id="10" creationId="{1FD00C3B-914A-C2D1-C3D8-A475448A54E6}"/>
          </ac:grpSpMkLst>
        </pc:grpChg>
        <pc:grpChg chg="mod">
          <ac:chgData name="Zeng, Tracy (ELS-BEI)" userId="454a5c0e-4518-45c6-96f8-9d3f328845a6" providerId="ADAL" clId="{A9812353-E96C-43AE-A8A0-4A3A78967631}" dt="2023-08-15T03:00:41.083" v="943" actId="165"/>
          <ac:grpSpMkLst>
            <pc:docMk/>
            <pc:sldMk cId="675000231" sldId="5190"/>
            <ac:grpSpMk id="11" creationId="{11A6986F-093F-A0EA-E035-21F5112BE69E}"/>
          </ac:grpSpMkLst>
        </pc:grpChg>
        <pc:grpChg chg="mod">
          <ac:chgData name="Zeng, Tracy (ELS-BEI)" userId="454a5c0e-4518-45c6-96f8-9d3f328845a6" providerId="ADAL" clId="{A9812353-E96C-43AE-A8A0-4A3A78967631}" dt="2023-08-15T03:00:41.083" v="943" actId="165"/>
          <ac:grpSpMkLst>
            <pc:docMk/>
            <pc:sldMk cId="675000231" sldId="5190"/>
            <ac:grpSpMk id="12" creationId="{2705E6FA-0F58-C696-0F17-24B57C4CB576}"/>
          </ac:grpSpMkLst>
        </pc:grpChg>
        <pc:grpChg chg="mod">
          <ac:chgData name="Zeng, Tracy (ELS-BEI)" userId="454a5c0e-4518-45c6-96f8-9d3f328845a6" providerId="ADAL" clId="{A9812353-E96C-43AE-A8A0-4A3A78967631}" dt="2023-08-15T03:00:41.083" v="943" actId="165"/>
          <ac:grpSpMkLst>
            <pc:docMk/>
            <pc:sldMk cId="675000231" sldId="5190"/>
            <ac:grpSpMk id="13" creationId="{214447B4-4C5B-F9D3-625D-7ADA62C716EB}"/>
          </ac:grpSpMkLst>
        </pc:grpChg>
        <pc:grpChg chg="mod">
          <ac:chgData name="Zeng, Tracy (ELS-BEI)" userId="454a5c0e-4518-45c6-96f8-9d3f328845a6" providerId="ADAL" clId="{A9812353-E96C-43AE-A8A0-4A3A78967631}" dt="2023-08-15T03:00:41.083" v="943" actId="165"/>
          <ac:grpSpMkLst>
            <pc:docMk/>
            <pc:sldMk cId="675000231" sldId="5190"/>
            <ac:grpSpMk id="16" creationId="{70A37DCE-FF63-E25D-98A5-E2107D61B03E}"/>
          </ac:grpSpMkLst>
        </pc:grpChg>
        <pc:grpChg chg="mod">
          <ac:chgData name="Zeng, Tracy (ELS-BEI)" userId="454a5c0e-4518-45c6-96f8-9d3f328845a6" providerId="ADAL" clId="{A9812353-E96C-43AE-A8A0-4A3A78967631}" dt="2023-08-15T03:00:41.083" v="943" actId="165"/>
          <ac:grpSpMkLst>
            <pc:docMk/>
            <pc:sldMk cId="675000231" sldId="5190"/>
            <ac:grpSpMk id="18" creationId="{7EB3C1F1-9BD5-3148-19A6-D7367FF93EC4}"/>
          </ac:grpSpMkLst>
        </pc:grpChg>
        <pc:grpChg chg="mod">
          <ac:chgData name="Zeng, Tracy (ELS-BEI)" userId="454a5c0e-4518-45c6-96f8-9d3f328845a6" providerId="ADAL" clId="{A9812353-E96C-43AE-A8A0-4A3A78967631}" dt="2023-08-15T03:00:41.083" v="943" actId="165"/>
          <ac:grpSpMkLst>
            <pc:docMk/>
            <pc:sldMk cId="675000231" sldId="5190"/>
            <ac:grpSpMk id="19" creationId="{F75F420E-83AA-33C5-E95A-6249EE6561BB}"/>
          </ac:grpSpMkLst>
        </pc:grpChg>
        <pc:grpChg chg="mod">
          <ac:chgData name="Zeng, Tracy (ELS-BEI)" userId="454a5c0e-4518-45c6-96f8-9d3f328845a6" providerId="ADAL" clId="{A9812353-E96C-43AE-A8A0-4A3A78967631}" dt="2023-08-15T03:00:41.083" v="943" actId="165"/>
          <ac:grpSpMkLst>
            <pc:docMk/>
            <pc:sldMk cId="675000231" sldId="5190"/>
            <ac:grpSpMk id="22" creationId="{B36C0D67-C0CB-349D-5177-F6921E5E5115}"/>
          </ac:grpSpMkLst>
        </pc:grpChg>
        <pc:grpChg chg="mod">
          <ac:chgData name="Zeng, Tracy (ELS-BEI)" userId="454a5c0e-4518-45c6-96f8-9d3f328845a6" providerId="ADAL" clId="{A9812353-E96C-43AE-A8A0-4A3A78967631}" dt="2023-08-15T03:00:41.083" v="943" actId="165"/>
          <ac:grpSpMkLst>
            <pc:docMk/>
            <pc:sldMk cId="675000231" sldId="5190"/>
            <ac:grpSpMk id="23" creationId="{3700695A-7B0B-353D-5FCA-BCAF681720F4}"/>
          </ac:grpSpMkLst>
        </pc:grpChg>
        <pc:grpChg chg="del mod">
          <ac:chgData name="Zeng, Tracy (ELS-BEI)" userId="454a5c0e-4518-45c6-96f8-9d3f328845a6" providerId="ADAL" clId="{A9812353-E96C-43AE-A8A0-4A3A78967631}" dt="2023-08-15T01:38:07.082" v="630" actId="165"/>
          <ac:grpSpMkLst>
            <pc:docMk/>
            <pc:sldMk cId="675000231" sldId="5190"/>
            <ac:grpSpMk id="40" creationId="{469E9196-4EB8-2B52-543D-576B6E234030}"/>
          </ac:grpSpMkLst>
        </pc:grpChg>
        <pc:grpChg chg="mod">
          <ac:chgData name="Zeng, Tracy (ELS-BEI)" userId="454a5c0e-4518-45c6-96f8-9d3f328845a6" providerId="ADAL" clId="{A9812353-E96C-43AE-A8A0-4A3A78967631}" dt="2023-08-15T03:00:22.651" v="941"/>
          <ac:grpSpMkLst>
            <pc:docMk/>
            <pc:sldMk cId="675000231" sldId="5190"/>
            <ac:grpSpMk id="43" creationId="{09A7A057-00DB-0F99-D4FC-41E9E0C40AAA}"/>
          </ac:grpSpMkLst>
        </pc:grpChg>
        <pc:grpChg chg="del mod topLvl">
          <ac:chgData name="Zeng, Tracy (ELS-BEI)" userId="454a5c0e-4518-45c6-96f8-9d3f328845a6" providerId="ADAL" clId="{A9812353-E96C-43AE-A8A0-4A3A78967631}" dt="2023-08-15T01:38:15.202" v="632" actId="165"/>
          <ac:grpSpMkLst>
            <pc:docMk/>
            <pc:sldMk cId="675000231" sldId="5190"/>
            <ac:grpSpMk id="43" creationId="{646A22E5-8AE1-9BC3-4D47-D2D4AFB87D2D}"/>
          </ac:grpSpMkLst>
        </pc:grpChg>
        <pc:grpChg chg="mod">
          <ac:chgData name="Zeng, Tracy (ELS-BEI)" userId="454a5c0e-4518-45c6-96f8-9d3f328845a6" providerId="ADAL" clId="{A9812353-E96C-43AE-A8A0-4A3A78967631}" dt="2023-08-15T03:00:22.651" v="941"/>
          <ac:grpSpMkLst>
            <pc:docMk/>
            <pc:sldMk cId="675000231" sldId="5190"/>
            <ac:grpSpMk id="44" creationId="{F1EC01BB-EE51-14FD-684F-B1959C45BAC4}"/>
          </ac:grpSpMkLst>
        </pc:grpChg>
        <pc:grpChg chg="del mod topLvl">
          <ac:chgData name="Zeng, Tracy (ELS-BEI)" userId="454a5c0e-4518-45c6-96f8-9d3f328845a6" providerId="ADAL" clId="{A9812353-E96C-43AE-A8A0-4A3A78967631}" dt="2023-08-15T01:38:23.426" v="635" actId="478"/>
          <ac:grpSpMkLst>
            <pc:docMk/>
            <pc:sldMk cId="675000231" sldId="5190"/>
            <ac:grpSpMk id="44" creationId="{FE964746-A08D-3D47-B6B3-A2B93DD82A8E}"/>
          </ac:grpSpMkLst>
        </pc:grpChg>
        <pc:grpChg chg="del mod topLvl">
          <ac:chgData name="Zeng, Tracy (ELS-BEI)" userId="454a5c0e-4518-45c6-96f8-9d3f328845a6" providerId="ADAL" clId="{A9812353-E96C-43AE-A8A0-4A3A78967631}" dt="2023-08-15T01:38:19.824" v="634" actId="478"/>
          <ac:grpSpMkLst>
            <pc:docMk/>
            <pc:sldMk cId="675000231" sldId="5190"/>
            <ac:grpSpMk id="46" creationId="{F48EE287-C008-F51C-16EF-F6DEE906C935}"/>
          </ac:grpSpMkLst>
        </pc:grpChg>
        <pc:grpChg chg="mod">
          <ac:chgData name="Zeng, Tracy (ELS-BEI)" userId="454a5c0e-4518-45c6-96f8-9d3f328845a6" providerId="ADAL" clId="{A9812353-E96C-43AE-A8A0-4A3A78967631}" dt="2023-08-15T03:00:22.651" v="941"/>
          <ac:grpSpMkLst>
            <pc:docMk/>
            <pc:sldMk cId="675000231" sldId="5190"/>
            <ac:grpSpMk id="46" creationId="{F4A272C0-94A7-455C-EE5B-982B9FAE79C1}"/>
          </ac:grpSpMkLst>
        </pc:grpChg>
        <pc:grpChg chg="mod">
          <ac:chgData name="Zeng, Tracy (ELS-BEI)" userId="454a5c0e-4518-45c6-96f8-9d3f328845a6" providerId="ADAL" clId="{A9812353-E96C-43AE-A8A0-4A3A78967631}" dt="2023-08-15T01:38:15.202" v="632" actId="165"/>
          <ac:grpSpMkLst>
            <pc:docMk/>
            <pc:sldMk cId="675000231" sldId="5190"/>
            <ac:grpSpMk id="47" creationId="{42CC4E0A-DBA5-69BD-9BEF-F15C7CA1A9C4}"/>
          </ac:grpSpMkLst>
        </pc:grpChg>
        <pc:grpChg chg="mod">
          <ac:chgData name="Zeng, Tracy (ELS-BEI)" userId="454a5c0e-4518-45c6-96f8-9d3f328845a6" providerId="ADAL" clId="{A9812353-E96C-43AE-A8A0-4A3A78967631}" dt="2023-08-15T03:00:22.651" v="941"/>
          <ac:grpSpMkLst>
            <pc:docMk/>
            <pc:sldMk cId="675000231" sldId="5190"/>
            <ac:grpSpMk id="48" creationId="{55B74B5D-8643-9999-00EF-746915436980}"/>
          </ac:grpSpMkLst>
        </pc:grpChg>
        <pc:grpChg chg="mod">
          <ac:chgData name="Zeng, Tracy (ELS-BEI)" userId="454a5c0e-4518-45c6-96f8-9d3f328845a6" providerId="ADAL" clId="{A9812353-E96C-43AE-A8A0-4A3A78967631}" dt="2023-08-15T01:38:15.202" v="632" actId="165"/>
          <ac:grpSpMkLst>
            <pc:docMk/>
            <pc:sldMk cId="675000231" sldId="5190"/>
            <ac:grpSpMk id="49" creationId="{574F8605-D74B-9418-D2E9-44538D0010C5}"/>
          </ac:grpSpMkLst>
        </pc:grpChg>
        <pc:grpChg chg="mod">
          <ac:chgData name="Zeng, Tracy (ELS-BEI)" userId="454a5c0e-4518-45c6-96f8-9d3f328845a6" providerId="ADAL" clId="{A9812353-E96C-43AE-A8A0-4A3A78967631}" dt="2023-08-15T03:00:22.651" v="941"/>
          <ac:grpSpMkLst>
            <pc:docMk/>
            <pc:sldMk cId="675000231" sldId="5190"/>
            <ac:grpSpMk id="49" creationId="{7D4AB6A9-F189-C4CC-9469-A05FE17A05F7}"/>
          </ac:grpSpMkLst>
        </pc:grpChg>
        <pc:grpChg chg="mod">
          <ac:chgData name="Zeng, Tracy (ELS-BEI)" userId="454a5c0e-4518-45c6-96f8-9d3f328845a6" providerId="ADAL" clId="{A9812353-E96C-43AE-A8A0-4A3A78967631}" dt="2023-08-15T01:38:15.202" v="632" actId="165"/>
          <ac:grpSpMkLst>
            <pc:docMk/>
            <pc:sldMk cId="675000231" sldId="5190"/>
            <ac:grpSpMk id="50" creationId="{B760D14A-9E98-996A-C1CD-112EDA0A64B4}"/>
          </ac:grpSpMkLst>
        </pc:grpChg>
        <pc:grpChg chg="mod">
          <ac:chgData name="Zeng, Tracy (ELS-BEI)" userId="454a5c0e-4518-45c6-96f8-9d3f328845a6" providerId="ADAL" clId="{A9812353-E96C-43AE-A8A0-4A3A78967631}" dt="2023-08-15T03:00:22.651" v="941"/>
          <ac:grpSpMkLst>
            <pc:docMk/>
            <pc:sldMk cId="675000231" sldId="5190"/>
            <ac:grpSpMk id="51" creationId="{987BF401-041F-00A7-091B-75B896C15CC4}"/>
          </ac:grpSpMkLst>
        </pc:grpChg>
        <pc:grpChg chg="mod">
          <ac:chgData name="Zeng, Tracy (ELS-BEI)" userId="454a5c0e-4518-45c6-96f8-9d3f328845a6" providerId="ADAL" clId="{A9812353-E96C-43AE-A8A0-4A3A78967631}" dt="2023-08-15T01:38:15.202" v="632" actId="165"/>
          <ac:grpSpMkLst>
            <pc:docMk/>
            <pc:sldMk cId="675000231" sldId="5190"/>
            <ac:grpSpMk id="51" creationId="{EEA7CF54-3DD6-4D60-57FC-5F7CA2AE8CE2}"/>
          </ac:grpSpMkLst>
        </pc:grpChg>
        <pc:grpChg chg="mod">
          <ac:chgData name="Zeng, Tracy (ELS-BEI)" userId="454a5c0e-4518-45c6-96f8-9d3f328845a6" providerId="ADAL" clId="{A9812353-E96C-43AE-A8A0-4A3A78967631}" dt="2023-08-15T03:00:22.651" v="941"/>
          <ac:grpSpMkLst>
            <pc:docMk/>
            <pc:sldMk cId="675000231" sldId="5190"/>
            <ac:grpSpMk id="52" creationId="{099D79C0-762E-A496-DB0F-D97BD86A76B0}"/>
          </ac:grpSpMkLst>
        </pc:grpChg>
        <pc:grpChg chg="mod">
          <ac:chgData name="Zeng, Tracy (ELS-BEI)" userId="454a5c0e-4518-45c6-96f8-9d3f328845a6" providerId="ADAL" clId="{A9812353-E96C-43AE-A8A0-4A3A78967631}" dt="2023-08-15T01:38:15.202" v="632" actId="165"/>
          <ac:grpSpMkLst>
            <pc:docMk/>
            <pc:sldMk cId="675000231" sldId="5190"/>
            <ac:grpSpMk id="52" creationId="{85D9D069-0DAA-9102-5105-2670408DE57E}"/>
          </ac:grpSpMkLst>
        </pc:grpChg>
        <pc:grpChg chg="mod">
          <ac:chgData name="Zeng, Tracy (ELS-BEI)" userId="454a5c0e-4518-45c6-96f8-9d3f328845a6" providerId="ADAL" clId="{A9812353-E96C-43AE-A8A0-4A3A78967631}" dt="2023-08-15T01:38:15.202" v="632" actId="165"/>
          <ac:grpSpMkLst>
            <pc:docMk/>
            <pc:sldMk cId="675000231" sldId="5190"/>
            <ac:grpSpMk id="53" creationId="{14B076AF-2BEE-4003-CD89-057FA460AEC0}"/>
          </ac:grpSpMkLst>
        </pc:grpChg>
        <pc:grpChg chg="mod">
          <ac:chgData name="Zeng, Tracy (ELS-BEI)" userId="454a5c0e-4518-45c6-96f8-9d3f328845a6" providerId="ADAL" clId="{A9812353-E96C-43AE-A8A0-4A3A78967631}" dt="2023-08-15T03:00:22.651" v="941"/>
          <ac:grpSpMkLst>
            <pc:docMk/>
            <pc:sldMk cId="675000231" sldId="5190"/>
            <ac:grpSpMk id="53" creationId="{EA527EC2-C480-2D3D-5500-6599011561C5}"/>
          </ac:grpSpMkLst>
        </pc:grpChg>
        <pc:grpChg chg="mod">
          <ac:chgData name="Zeng, Tracy (ELS-BEI)" userId="454a5c0e-4518-45c6-96f8-9d3f328845a6" providerId="ADAL" clId="{A9812353-E96C-43AE-A8A0-4A3A78967631}" dt="2023-08-15T03:00:22.651" v="941"/>
          <ac:grpSpMkLst>
            <pc:docMk/>
            <pc:sldMk cId="675000231" sldId="5190"/>
            <ac:grpSpMk id="54" creationId="{1A33F66D-3865-071F-0590-F0FB2ACE5BEE}"/>
          </ac:grpSpMkLst>
        </pc:grpChg>
        <pc:grpChg chg="mod">
          <ac:chgData name="Zeng, Tracy (ELS-BEI)" userId="454a5c0e-4518-45c6-96f8-9d3f328845a6" providerId="ADAL" clId="{A9812353-E96C-43AE-A8A0-4A3A78967631}" dt="2023-08-15T03:00:22.651" v="941"/>
          <ac:grpSpMkLst>
            <pc:docMk/>
            <pc:sldMk cId="675000231" sldId="5190"/>
            <ac:grpSpMk id="57" creationId="{EC7A5CB3-5F73-1E92-14D9-C969973BE298}"/>
          </ac:grpSpMkLst>
        </pc:grpChg>
        <pc:grpChg chg="mod">
          <ac:chgData name="Zeng, Tracy (ELS-BEI)" userId="454a5c0e-4518-45c6-96f8-9d3f328845a6" providerId="ADAL" clId="{A9812353-E96C-43AE-A8A0-4A3A78967631}" dt="2023-08-15T03:00:22.651" v="941"/>
          <ac:grpSpMkLst>
            <pc:docMk/>
            <pc:sldMk cId="675000231" sldId="5190"/>
            <ac:grpSpMk id="58" creationId="{F4CFF82C-9B4E-AAF2-7DBB-31D07CDA3D5D}"/>
          </ac:grpSpMkLst>
        </pc:grpChg>
        <pc:grpChg chg="mod">
          <ac:chgData name="Zeng, Tracy (ELS-BEI)" userId="454a5c0e-4518-45c6-96f8-9d3f328845a6" providerId="ADAL" clId="{A9812353-E96C-43AE-A8A0-4A3A78967631}" dt="2023-08-15T01:38:15.202" v="632" actId="165"/>
          <ac:grpSpMkLst>
            <pc:docMk/>
            <pc:sldMk cId="675000231" sldId="5190"/>
            <ac:grpSpMk id="59" creationId="{B73523AC-911D-3669-54F0-0490D05E8D09}"/>
          </ac:grpSpMkLst>
        </pc:grpChg>
        <pc:grpChg chg="mod">
          <ac:chgData name="Zeng, Tracy (ELS-BEI)" userId="454a5c0e-4518-45c6-96f8-9d3f328845a6" providerId="ADAL" clId="{A9812353-E96C-43AE-A8A0-4A3A78967631}" dt="2023-08-15T01:38:15.202" v="632" actId="165"/>
          <ac:grpSpMkLst>
            <pc:docMk/>
            <pc:sldMk cId="675000231" sldId="5190"/>
            <ac:grpSpMk id="60" creationId="{8FF68580-9811-6458-C930-671A29643592}"/>
          </ac:grpSpMkLst>
        </pc:grpChg>
        <pc:grpChg chg="mod">
          <ac:chgData name="Zeng, Tracy (ELS-BEI)" userId="454a5c0e-4518-45c6-96f8-9d3f328845a6" providerId="ADAL" clId="{A9812353-E96C-43AE-A8A0-4A3A78967631}" dt="2023-08-15T01:39:59.170" v="642"/>
          <ac:grpSpMkLst>
            <pc:docMk/>
            <pc:sldMk cId="675000231" sldId="5190"/>
            <ac:grpSpMk id="1029" creationId="{1563A3A2-D9DA-E8CE-6370-E8A888F22ADB}"/>
          </ac:grpSpMkLst>
        </pc:grpChg>
        <pc:grpChg chg="add del mod">
          <ac:chgData name="Zeng, Tracy (ELS-BEI)" userId="454a5c0e-4518-45c6-96f8-9d3f328845a6" providerId="ADAL" clId="{A9812353-E96C-43AE-A8A0-4A3A78967631}" dt="2023-08-15T03:00:41.083" v="943" actId="165"/>
          <ac:grpSpMkLst>
            <pc:docMk/>
            <pc:sldMk cId="675000231" sldId="5190"/>
            <ac:grpSpMk id="1034" creationId="{497BCA22-2999-53C8-10EB-928C42CF23E1}"/>
          </ac:grpSpMkLst>
        </pc:grpChg>
        <pc:grpChg chg="add mod">
          <ac:chgData name="Zeng, Tracy (ELS-BEI)" userId="454a5c0e-4518-45c6-96f8-9d3f328845a6" providerId="ADAL" clId="{A9812353-E96C-43AE-A8A0-4A3A78967631}" dt="2023-08-15T03:00:22.651" v="941"/>
          <ac:grpSpMkLst>
            <pc:docMk/>
            <pc:sldMk cId="675000231" sldId="5190"/>
            <ac:grpSpMk id="1040" creationId="{06DD5339-3C3F-6879-05D6-4C2DBA246138}"/>
          </ac:grpSpMkLst>
        </pc:grpChg>
        <pc:grpChg chg="mod">
          <ac:chgData name="Zeng, Tracy (ELS-BEI)" userId="454a5c0e-4518-45c6-96f8-9d3f328845a6" providerId="ADAL" clId="{A9812353-E96C-43AE-A8A0-4A3A78967631}" dt="2023-08-15T03:00:22.651" v="941"/>
          <ac:grpSpMkLst>
            <pc:docMk/>
            <pc:sldMk cId="675000231" sldId="5190"/>
            <ac:grpSpMk id="1041" creationId="{66D3F9F0-28A0-5F1A-B808-F31E04290B8E}"/>
          </ac:grpSpMkLst>
        </pc:grpChg>
        <pc:grpChg chg="mod">
          <ac:chgData name="Zeng, Tracy (ELS-BEI)" userId="454a5c0e-4518-45c6-96f8-9d3f328845a6" providerId="ADAL" clId="{A9812353-E96C-43AE-A8A0-4A3A78967631}" dt="2023-08-15T03:00:22.651" v="941"/>
          <ac:grpSpMkLst>
            <pc:docMk/>
            <pc:sldMk cId="675000231" sldId="5190"/>
            <ac:grpSpMk id="1043" creationId="{4C567E5B-C0B2-167E-3BEC-87E1EA8AE83B}"/>
          </ac:grpSpMkLst>
        </pc:grpChg>
        <pc:grpChg chg="mod">
          <ac:chgData name="Zeng, Tracy (ELS-BEI)" userId="454a5c0e-4518-45c6-96f8-9d3f328845a6" providerId="ADAL" clId="{A9812353-E96C-43AE-A8A0-4A3A78967631}" dt="2023-08-15T03:00:22.651" v="941"/>
          <ac:grpSpMkLst>
            <pc:docMk/>
            <pc:sldMk cId="675000231" sldId="5190"/>
            <ac:grpSpMk id="1044" creationId="{C3930E5C-7B68-7D46-8B2F-A44FF342D970}"/>
          </ac:grpSpMkLst>
        </pc:grpChg>
        <pc:grpChg chg="mod">
          <ac:chgData name="Zeng, Tracy (ELS-BEI)" userId="454a5c0e-4518-45c6-96f8-9d3f328845a6" providerId="ADAL" clId="{A9812353-E96C-43AE-A8A0-4A3A78967631}" dt="2023-08-15T03:00:22.651" v="941"/>
          <ac:grpSpMkLst>
            <pc:docMk/>
            <pc:sldMk cId="675000231" sldId="5190"/>
            <ac:grpSpMk id="1045" creationId="{AD369004-47B6-BFAF-9FE9-4AD6BC22A50C}"/>
          </ac:grpSpMkLst>
        </pc:grpChg>
        <pc:grpChg chg="mod">
          <ac:chgData name="Zeng, Tracy (ELS-BEI)" userId="454a5c0e-4518-45c6-96f8-9d3f328845a6" providerId="ADAL" clId="{A9812353-E96C-43AE-A8A0-4A3A78967631}" dt="2023-08-15T03:00:22.651" v="941"/>
          <ac:grpSpMkLst>
            <pc:docMk/>
            <pc:sldMk cId="675000231" sldId="5190"/>
            <ac:grpSpMk id="1047" creationId="{60142C01-C532-3BFF-70CE-3E2AC36FD41D}"/>
          </ac:grpSpMkLst>
        </pc:grpChg>
        <pc:grpChg chg="mod">
          <ac:chgData name="Zeng, Tracy (ELS-BEI)" userId="454a5c0e-4518-45c6-96f8-9d3f328845a6" providerId="ADAL" clId="{A9812353-E96C-43AE-A8A0-4A3A78967631}" dt="2023-08-15T03:00:22.651" v="941"/>
          <ac:grpSpMkLst>
            <pc:docMk/>
            <pc:sldMk cId="675000231" sldId="5190"/>
            <ac:grpSpMk id="1048" creationId="{0E6EB3F3-0185-D46A-0891-2A27EED7C088}"/>
          </ac:grpSpMkLst>
        </pc:grpChg>
        <pc:grpChg chg="mod">
          <ac:chgData name="Zeng, Tracy (ELS-BEI)" userId="454a5c0e-4518-45c6-96f8-9d3f328845a6" providerId="ADAL" clId="{A9812353-E96C-43AE-A8A0-4A3A78967631}" dt="2023-08-15T03:00:22.651" v="941"/>
          <ac:grpSpMkLst>
            <pc:docMk/>
            <pc:sldMk cId="675000231" sldId="5190"/>
            <ac:grpSpMk id="1050" creationId="{D3140660-AEBE-63CA-D55F-3D567216AF19}"/>
          </ac:grpSpMkLst>
        </pc:grpChg>
        <pc:grpChg chg="mod">
          <ac:chgData name="Zeng, Tracy (ELS-BEI)" userId="454a5c0e-4518-45c6-96f8-9d3f328845a6" providerId="ADAL" clId="{A9812353-E96C-43AE-A8A0-4A3A78967631}" dt="2023-08-15T03:00:22.651" v="941"/>
          <ac:grpSpMkLst>
            <pc:docMk/>
            <pc:sldMk cId="675000231" sldId="5190"/>
            <ac:grpSpMk id="1051" creationId="{30B7CFF6-6283-C632-3E01-02DD34406998}"/>
          </ac:grpSpMkLst>
        </pc:grpChg>
        <pc:grpChg chg="mod">
          <ac:chgData name="Zeng, Tracy (ELS-BEI)" userId="454a5c0e-4518-45c6-96f8-9d3f328845a6" providerId="ADAL" clId="{A9812353-E96C-43AE-A8A0-4A3A78967631}" dt="2023-08-15T03:00:22.651" v="941"/>
          <ac:grpSpMkLst>
            <pc:docMk/>
            <pc:sldMk cId="675000231" sldId="5190"/>
            <ac:grpSpMk id="1052" creationId="{F33EF18A-E08E-3C00-DA0B-373B6259ED0E}"/>
          </ac:grpSpMkLst>
        </pc:grpChg>
        <pc:grpChg chg="mod">
          <ac:chgData name="Zeng, Tracy (ELS-BEI)" userId="454a5c0e-4518-45c6-96f8-9d3f328845a6" providerId="ADAL" clId="{A9812353-E96C-43AE-A8A0-4A3A78967631}" dt="2023-08-15T03:00:22.651" v="941"/>
          <ac:grpSpMkLst>
            <pc:docMk/>
            <pc:sldMk cId="675000231" sldId="5190"/>
            <ac:grpSpMk id="1053" creationId="{595C32F0-6025-BEBD-C5AE-375EDF0B49AB}"/>
          </ac:grpSpMkLst>
        </pc:grpChg>
        <pc:grpChg chg="mod">
          <ac:chgData name="Zeng, Tracy (ELS-BEI)" userId="454a5c0e-4518-45c6-96f8-9d3f328845a6" providerId="ADAL" clId="{A9812353-E96C-43AE-A8A0-4A3A78967631}" dt="2023-08-15T03:00:22.651" v="941"/>
          <ac:grpSpMkLst>
            <pc:docMk/>
            <pc:sldMk cId="675000231" sldId="5190"/>
            <ac:grpSpMk id="1056" creationId="{EFA4214D-3E0C-556A-103F-6957CA51612E}"/>
          </ac:grpSpMkLst>
        </pc:grpChg>
        <pc:grpChg chg="mod">
          <ac:chgData name="Zeng, Tracy (ELS-BEI)" userId="454a5c0e-4518-45c6-96f8-9d3f328845a6" providerId="ADAL" clId="{A9812353-E96C-43AE-A8A0-4A3A78967631}" dt="2023-08-15T03:00:22.651" v="941"/>
          <ac:grpSpMkLst>
            <pc:docMk/>
            <pc:sldMk cId="675000231" sldId="5190"/>
            <ac:grpSpMk id="1057" creationId="{D357ECFB-FC9B-323D-70E3-A69B93CA8B81}"/>
          </ac:grpSpMkLst>
        </pc:grpChg>
        <pc:grpChg chg="add mod">
          <ac:chgData name="Zeng, Tracy (ELS-BEI)" userId="454a5c0e-4518-45c6-96f8-9d3f328845a6" providerId="ADAL" clId="{A9812353-E96C-43AE-A8A0-4A3A78967631}" dt="2023-08-15T03:01:11.781" v="948" actId="164"/>
          <ac:grpSpMkLst>
            <pc:docMk/>
            <pc:sldMk cId="675000231" sldId="5190"/>
            <ac:grpSpMk id="1077" creationId="{7F839608-1CCF-87B2-8B40-F844C43D886B}"/>
          </ac:grpSpMkLst>
        </pc:grpChg>
        <pc:grpChg chg="add mod ord">
          <ac:chgData name="Zeng, Tracy (ELS-BEI)" userId="454a5c0e-4518-45c6-96f8-9d3f328845a6" providerId="ADAL" clId="{A9812353-E96C-43AE-A8A0-4A3A78967631}" dt="2023-08-15T03:08:49.180" v="988" actId="1076"/>
          <ac:grpSpMkLst>
            <pc:docMk/>
            <pc:sldMk cId="675000231" sldId="5190"/>
            <ac:grpSpMk id="1078" creationId="{6A533D61-4D2E-0FA6-6B2E-F99061A80400}"/>
          </ac:grpSpMkLst>
        </pc:grpChg>
        <pc:grpChg chg="mod">
          <ac:chgData name="Zeng, Tracy (ELS-BEI)" userId="454a5c0e-4518-45c6-96f8-9d3f328845a6" providerId="ADAL" clId="{A9812353-E96C-43AE-A8A0-4A3A78967631}" dt="2023-08-15T03:02:50.552" v="956"/>
          <ac:grpSpMkLst>
            <pc:docMk/>
            <pc:sldMk cId="675000231" sldId="5190"/>
            <ac:grpSpMk id="1079" creationId="{E046403E-62BA-BF05-6B66-A0E9C2C399B4}"/>
          </ac:grpSpMkLst>
        </pc:grpChg>
        <pc:grpChg chg="mod">
          <ac:chgData name="Zeng, Tracy (ELS-BEI)" userId="454a5c0e-4518-45c6-96f8-9d3f328845a6" providerId="ADAL" clId="{A9812353-E96C-43AE-A8A0-4A3A78967631}" dt="2023-08-15T03:02:50.552" v="956"/>
          <ac:grpSpMkLst>
            <pc:docMk/>
            <pc:sldMk cId="675000231" sldId="5190"/>
            <ac:grpSpMk id="1080" creationId="{9B3E8C60-15CA-D499-5610-A402B6BB4D43}"/>
          </ac:grpSpMkLst>
        </pc:grpChg>
        <pc:grpChg chg="mod">
          <ac:chgData name="Zeng, Tracy (ELS-BEI)" userId="454a5c0e-4518-45c6-96f8-9d3f328845a6" providerId="ADAL" clId="{A9812353-E96C-43AE-A8A0-4A3A78967631}" dt="2023-08-15T03:02:50.552" v="956"/>
          <ac:grpSpMkLst>
            <pc:docMk/>
            <pc:sldMk cId="675000231" sldId="5190"/>
            <ac:grpSpMk id="1082" creationId="{5E07B7EA-D39D-C0C4-6898-E67929996852}"/>
          </ac:grpSpMkLst>
        </pc:grpChg>
        <pc:grpChg chg="mod">
          <ac:chgData name="Zeng, Tracy (ELS-BEI)" userId="454a5c0e-4518-45c6-96f8-9d3f328845a6" providerId="ADAL" clId="{A9812353-E96C-43AE-A8A0-4A3A78967631}" dt="2023-08-15T03:02:50.552" v="956"/>
          <ac:grpSpMkLst>
            <pc:docMk/>
            <pc:sldMk cId="675000231" sldId="5190"/>
            <ac:grpSpMk id="1083" creationId="{50C18EA5-3A85-0B6A-7DB0-C5E397A6FF15}"/>
          </ac:grpSpMkLst>
        </pc:grpChg>
        <pc:grpChg chg="mod">
          <ac:chgData name="Zeng, Tracy (ELS-BEI)" userId="454a5c0e-4518-45c6-96f8-9d3f328845a6" providerId="ADAL" clId="{A9812353-E96C-43AE-A8A0-4A3A78967631}" dt="2023-08-15T03:02:50.552" v="956"/>
          <ac:grpSpMkLst>
            <pc:docMk/>
            <pc:sldMk cId="675000231" sldId="5190"/>
            <ac:grpSpMk id="1084" creationId="{ADA27FE8-92BA-D274-EB59-98A42522A242}"/>
          </ac:grpSpMkLst>
        </pc:grpChg>
        <pc:grpChg chg="mod">
          <ac:chgData name="Zeng, Tracy (ELS-BEI)" userId="454a5c0e-4518-45c6-96f8-9d3f328845a6" providerId="ADAL" clId="{A9812353-E96C-43AE-A8A0-4A3A78967631}" dt="2023-08-15T03:02:50.552" v="956"/>
          <ac:grpSpMkLst>
            <pc:docMk/>
            <pc:sldMk cId="675000231" sldId="5190"/>
            <ac:grpSpMk id="1087" creationId="{2CC4265C-61DF-9AD1-9BD8-BCC7112A4AE4}"/>
          </ac:grpSpMkLst>
        </pc:grpChg>
        <pc:grpChg chg="mod">
          <ac:chgData name="Zeng, Tracy (ELS-BEI)" userId="454a5c0e-4518-45c6-96f8-9d3f328845a6" providerId="ADAL" clId="{A9812353-E96C-43AE-A8A0-4A3A78967631}" dt="2023-08-15T03:02:50.552" v="956"/>
          <ac:grpSpMkLst>
            <pc:docMk/>
            <pc:sldMk cId="675000231" sldId="5190"/>
            <ac:grpSpMk id="2048" creationId="{65845CC6-8B7E-C912-35C6-A07A98B249A6}"/>
          </ac:grpSpMkLst>
        </pc:grpChg>
        <pc:grpChg chg="mod">
          <ac:chgData name="Zeng, Tracy (ELS-BEI)" userId="454a5c0e-4518-45c6-96f8-9d3f328845a6" providerId="ADAL" clId="{A9812353-E96C-43AE-A8A0-4A3A78967631}" dt="2023-08-15T03:02:50.552" v="956"/>
          <ac:grpSpMkLst>
            <pc:docMk/>
            <pc:sldMk cId="675000231" sldId="5190"/>
            <ac:grpSpMk id="2049" creationId="{13B6A105-A1BE-EB1F-8859-7CEFD446554A}"/>
          </ac:grpSpMkLst>
        </pc:grpChg>
        <pc:grpChg chg="mod">
          <ac:chgData name="Zeng, Tracy (ELS-BEI)" userId="454a5c0e-4518-45c6-96f8-9d3f328845a6" providerId="ADAL" clId="{A9812353-E96C-43AE-A8A0-4A3A78967631}" dt="2023-08-15T03:02:50.552" v="956"/>
          <ac:grpSpMkLst>
            <pc:docMk/>
            <pc:sldMk cId="675000231" sldId="5190"/>
            <ac:grpSpMk id="2052" creationId="{7B91D43C-2FC0-0E67-D7A7-22D4A52BEDB5}"/>
          </ac:grpSpMkLst>
        </pc:grpChg>
        <pc:grpChg chg="mod">
          <ac:chgData name="Zeng, Tracy (ELS-BEI)" userId="454a5c0e-4518-45c6-96f8-9d3f328845a6" providerId="ADAL" clId="{A9812353-E96C-43AE-A8A0-4A3A78967631}" dt="2023-08-15T03:02:50.552" v="956"/>
          <ac:grpSpMkLst>
            <pc:docMk/>
            <pc:sldMk cId="675000231" sldId="5190"/>
            <ac:grpSpMk id="2053" creationId="{C8FEBFA5-045E-9157-7524-2EED530036AD}"/>
          </ac:grpSpMkLst>
        </pc:grpChg>
        <pc:grpChg chg="mod">
          <ac:chgData name="Zeng, Tracy (ELS-BEI)" userId="454a5c0e-4518-45c6-96f8-9d3f328845a6" providerId="ADAL" clId="{A9812353-E96C-43AE-A8A0-4A3A78967631}" dt="2023-08-15T01:40:12.192" v="644" actId="1076"/>
          <ac:grpSpMkLst>
            <pc:docMk/>
            <pc:sldMk cId="675000231" sldId="5190"/>
            <ac:grpSpMk id="2068" creationId="{E67B2A1E-9CEE-6C96-6606-CF30637D7BEA}"/>
          </ac:grpSpMkLst>
        </pc:grpChg>
        <pc:grpChg chg="del mod">
          <ac:chgData name="Zeng, Tracy (ELS-BEI)" userId="454a5c0e-4518-45c6-96f8-9d3f328845a6" providerId="ADAL" clId="{A9812353-E96C-43AE-A8A0-4A3A78967631}" dt="2023-08-15T01:36:36.602" v="613" actId="478"/>
          <ac:grpSpMkLst>
            <pc:docMk/>
            <pc:sldMk cId="675000231" sldId="5190"/>
            <ac:grpSpMk id="2069" creationId="{97AD33C8-DBDD-07CD-91A2-E78524D9D408}"/>
          </ac:grpSpMkLst>
        </pc:grpChg>
        <pc:grpChg chg="del mod">
          <ac:chgData name="Zeng, Tracy (ELS-BEI)" userId="454a5c0e-4518-45c6-96f8-9d3f328845a6" providerId="ADAL" clId="{A9812353-E96C-43AE-A8A0-4A3A78967631}" dt="2023-08-15T01:39:27.676" v="636" actId="165"/>
          <ac:grpSpMkLst>
            <pc:docMk/>
            <pc:sldMk cId="675000231" sldId="5190"/>
            <ac:grpSpMk id="2108" creationId="{227C3F18-EFEB-BF2E-648B-AD06FC95E026}"/>
          </ac:grpSpMkLst>
        </pc:grpChg>
        <pc:grpChg chg="del mod topLvl">
          <ac:chgData name="Zeng, Tracy (ELS-BEI)" userId="454a5c0e-4518-45c6-96f8-9d3f328845a6" providerId="ADAL" clId="{A9812353-E96C-43AE-A8A0-4A3A78967631}" dt="2023-08-15T01:39:41.556" v="639" actId="478"/>
          <ac:grpSpMkLst>
            <pc:docMk/>
            <pc:sldMk cId="675000231" sldId="5190"/>
            <ac:grpSpMk id="2111" creationId="{E102DEF2-241C-E5BC-B66C-E1E608458F61}"/>
          </ac:grpSpMkLst>
        </pc:grpChg>
        <pc:grpChg chg="mod">
          <ac:chgData name="Zeng, Tracy (ELS-BEI)" userId="454a5c0e-4518-45c6-96f8-9d3f328845a6" providerId="ADAL" clId="{A9812353-E96C-43AE-A8A0-4A3A78967631}" dt="2023-08-15T01:39:27.676" v="636" actId="165"/>
          <ac:grpSpMkLst>
            <pc:docMk/>
            <pc:sldMk cId="675000231" sldId="5190"/>
            <ac:grpSpMk id="2112" creationId="{968918A1-B424-A678-8799-5D8D9BEDFD6E}"/>
          </ac:grpSpMkLst>
        </pc:grpChg>
        <pc:grpChg chg="mod">
          <ac:chgData name="Zeng, Tracy (ELS-BEI)" userId="454a5c0e-4518-45c6-96f8-9d3f328845a6" providerId="ADAL" clId="{A9812353-E96C-43AE-A8A0-4A3A78967631}" dt="2023-08-15T01:39:27.676" v="636" actId="165"/>
          <ac:grpSpMkLst>
            <pc:docMk/>
            <pc:sldMk cId="675000231" sldId="5190"/>
            <ac:grpSpMk id="2113" creationId="{00A1F5ED-F929-D227-46FB-D7DD05683639}"/>
          </ac:grpSpMkLst>
        </pc:grpChg>
        <pc:grpChg chg="mod">
          <ac:chgData name="Zeng, Tracy (ELS-BEI)" userId="454a5c0e-4518-45c6-96f8-9d3f328845a6" providerId="ADAL" clId="{A9812353-E96C-43AE-A8A0-4A3A78967631}" dt="2023-08-15T01:39:27.676" v="636" actId="165"/>
          <ac:grpSpMkLst>
            <pc:docMk/>
            <pc:sldMk cId="675000231" sldId="5190"/>
            <ac:grpSpMk id="2114" creationId="{D277CCE1-A3D8-365E-F26B-513D7C38B021}"/>
          </ac:grpSpMkLst>
        </pc:grpChg>
        <pc:grpChg chg="mod">
          <ac:chgData name="Zeng, Tracy (ELS-BEI)" userId="454a5c0e-4518-45c6-96f8-9d3f328845a6" providerId="ADAL" clId="{A9812353-E96C-43AE-A8A0-4A3A78967631}" dt="2023-08-15T01:39:27.676" v="636" actId="165"/>
          <ac:grpSpMkLst>
            <pc:docMk/>
            <pc:sldMk cId="675000231" sldId="5190"/>
            <ac:grpSpMk id="2116" creationId="{673F5385-9271-2D84-F835-04719ADD37DF}"/>
          </ac:grpSpMkLst>
        </pc:grpChg>
        <pc:grpChg chg="mod">
          <ac:chgData name="Zeng, Tracy (ELS-BEI)" userId="454a5c0e-4518-45c6-96f8-9d3f328845a6" providerId="ADAL" clId="{A9812353-E96C-43AE-A8A0-4A3A78967631}" dt="2023-08-15T01:39:27.676" v="636" actId="165"/>
          <ac:grpSpMkLst>
            <pc:docMk/>
            <pc:sldMk cId="675000231" sldId="5190"/>
            <ac:grpSpMk id="2117" creationId="{6F642062-2240-F993-489D-DBAACF0BA28F}"/>
          </ac:grpSpMkLst>
        </pc:grpChg>
        <pc:grpChg chg="mod">
          <ac:chgData name="Zeng, Tracy (ELS-BEI)" userId="454a5c0e-4518-45c6-96f8-9d3f328845a6" providerId="ADAL" clId="{A9812353-E96C-43AE-A8A0-4A3A78967631}" dt="2023-08-15T01:39:27.676" v="636" actId="165"/>
          <ac:grpSpMkLst>
            <pc:docMk/>
            <pc:sldMk cId="675000231" sldId="5190"/>
            <ac:grpSpMk id="2118" creationId="{69908009-D99D-8540-06A4-87BDDB6047C5}"/>
          </ac:grpSpMkLst>
        </pc:grpChg>
        <pc:grpChg chg="mod">
          <ac:chgData name="Zeng, Tracy (ELS-BEI)" userId="454a5c0e-4518-45c6-96f8-9d3f328845a6" providerId="ADAL" clId="{A9812353-E96C-43AE-A8A0-4A3A78967631}" dt="2023-08-15T01:39:27.676" v="636" actId="165"/>
          <ac:grpSpMkLst>
            <pc:docMk/>
            <pc:sldMk cId="675000231" sldId="5190"/>
            <ac:grpSpMk id="2119" creationId="{3B6677DC-B374-C987-BE8D-2B84D67BA6BF}"/>
          </ac:grpSpMkLst>
        </pc:grpChg>
        <pc:grpChg chg="mod">
          <ac:chgData name="Zeng, Tracy (ELS-BEI)" userId="454a5c0e-4518-45c6-96f8-9d3f328845a6" providerId="ADAL" clId="{A9812353-E96C-43AE-A8A0-4A3A78967631}" dt="2023-08-15T01:39:27.676" v="636" actId="165"/>
          <ac:grpSpMkLst>
            <pc:docMk/>
            <pc:sldMk cId="675000231" sldId="5190"/>
            <ac:grpSpMk id="2120" creationId="{24C4D441-A03D-713E-ABF9-D18DE6DBEEC5}"/>
          </ac:grpSpMkLst>
        </pc:grpChg>
        <pc:grpChg chg="mod">
          <ac:chgData name="Zeng, Tracy (ELS-BEI)" userId="454a5c0e-4518-45c6-96f8-9d3f328845a6" providerId="ADAL" clId="{A9812353-E96C-43AE-A8A0-4A3A78967631}" dt="2023-08-15T01:39:27.676" v="636" actId="165"/>
          <ac:grpSpMkLst>
            <pc:docMk/>
            <pc:sldMk cId="675000231" sldId="5190"/>
            <ac:grpSpMk id="2126" creationId="{2A9A9261-0128-D8BD-4881-3D3D0871B021}"/>
          </ac:grpSpMkLst>
        </pc:grpChg>
        <pc:grpChg chg="mod">
          <ac:chgData name="Zeng, Tracy (ELS-BEI)" userId="454a5c0e-4518-45c6-96f8-9d3f328845a6" providerId="ADAL" clId="{A9812353-E96C-43AE-A8A0-4A3A78967631}" dt="2023-08-15T01:39:27.676" v="636" actId="165"/>
          <ac:grpSpMkLst>
            <pc:docMk/>
            <pc:sldMk cId="675000231" sldId="5190"/>
            <ac:grpSpMk id="2127" creationId="{1AD24722-C371-A79F-0C75-31DBFAA499B1}"/>
          </ac:grpSpMkLst>
        </pc:grpChg>
        <pc:grpChg chg="add del mod">
          <ac:chgData name="Zeng, Tracy (ELS-BEI)" userId="454a5c0e-4518-45c6-96f8-9d3f328845a6" providerId="ADAL" clId="{A9812353-E96C-43AE-A8A0-4A3A78967631}" dt="2023-08-15T01:38:02.647" v="629" actId="478"/>
          <ac:grpSpMkLst>
            <pc:docMk/>
            <pc:sldMk cId="675000231" sldId="5190"/>
            <ac:grpSpMk id="2144" creationId="{46C9EF29-10CC-B85D-94EA-C292DBD9E958}"/>
          </ac:grpSpMkLst>
        </pc:grpChg>
        <pc:grpChg chg="mod">
          <ac:chgData name="Zeng, Tracy (ELS-BEI)" userId="454a5c0e-4518-45c6-96f8-9d3f328845a6" providerId="ADAL" clId="{A9812353-E96C-43AE-A8A0-4A3A78967631}" dt="2023-08-10T16:40:20.009" v="143" actId="2711"/>
          <ac:grpSpMkLst>
            <pc:docMk/>
            <pc:sldMk cId="675000231" sldId="5190"/>
            <ac:grpSpMk id="2147" creationId="{501AF045-15EB-A883-ACB6-ECD6A9DD07EF}"/>
          </ac:grpSpMkLst>
        </pc:grpChg>
        <pc:grpChg chg="mod">
          <ac:chgData name="Zeng, Tracy (ELS-BEI)" userId="454a5c0e-4518-45c6-96f8-9d3f328845a6" providerId="ADAL" clId="{A9812353-E96C-43AE-A8A0-4A3A78967631}" dt="2023-08-10T16:40:20.009" v="143" actId="2711"/>
          <ac:grpSpMkLst>
            <pc:docMk/>
            <pc:sldMk cId="675000231" sldId="5190"/>
            <ac:grpSpMk id="2148" creationId="{ED143F36-D947-1246-7D2F-EC8B8A8489D9}"/>
          </ac:grpSpMkLst>
        </pc:grpChg>
        <pc:grpChg chg="mod">
          <ac:chgData name="Zeng, Tracy (ELS-BEI)" userId="454a5c0e-4518-45c6-96f8-9d3f328845a6" providerId="ADAL" clId="{A9812353-E96C-43AE-A8A0-4A3A78967631}" dt="2023-08-10T16:40:20.009" v="143" actId="2711"/>
          <ac:grpSpMkLst>
            <pc:docMk/>
            <pc:sldMk cId="675000231" sldId="5190"/>
            <ac:grpSpMk id="2149" creationId="{152FC8EC-5D32-F495-D555-7AB18A08DE85}"/>
          </ac:grpSpMkLst>
        </pc:grpChg>
        <pc:grpChg chg="mod">
          <ac:chgData name="Zeng, Tracy (ELS-BEI)" userId="454a5c0e-4518-45c6-96f8-9d3f328845a6" providerId="ADAL" clId="{A9812353-E96C-43AE-A8A0-4A3A78967631}" dt="2023-08-10T16:40:20.009" v="143" actId="2711"/>
          <ac:grpSpMkLst>
            <pc:docMk/>
            <pc:sldMk cId="675000231" sldId="5190"/>
            <ac:grpSpMk id="2150" creationId="{EC567C46-3E49-F70B-7C6B-59BB25008B87}"/>
          </ac:grpSpMkLst>
        </pc:grpChg>
        <pc:grpChg chg="mod">
          <ac:chgData name="Zeng, Tracy (ELS-BEI)" userId="454a5c0e-4518-45c6-96f8-9d3f328845a6" providerId="ADAL" clId="{A9812353-E96C-43AE-A8A0-4A3A78967631}" dt="2023-08-10T16:40:20.009" v="143" actId="2711"/>
          <ac:grpSpMkLst>
            <pc:docMk/>
            <pc:sldMk cId="675000231" sldId="5190"/>
            <ac:grpSpMk id="2152" creationId="{9B93E448-11C2-45B2-3F55-ED37B60AD969}"/>
          </ac:grpSpMkLst>
        </pc:grpChg>
        <pc:grpChg chg="mod">
          <ac:chgData name="Zeng, Tracy (ELS-BEI)" userId="454a5c0e-4518-45c6-96f8-9d3f328845a6" providerId="ADAL" clId="{A9812353-E96C-43AE-A8A0-4A3A78967631}" dt="2023-08-10T16:40:20.009" v="143" actId="2711"/>
          <ac:grpSpMkLst>
            <pc:docMk/>
            <pc:sldMk cId="675000231" sldId="5190"/>
            <ac:grpSpMk id="2153" creationId="{94534DAD-C657-DA8D-B1D8-6CA3D1381A38}"/>
          </ac:grpSpMkLst>
        </pc:grpChg>
        <pc:grpChg chg="mod">
          <ac:chgData name="Zeng, Tracy (ELS-BEI)" userId="454a5c0e-4518-45c6-96f8-9d3f328845a6" providerId="ADAL" clId="{A9812353-E96C-43AE-A8A0-4A3A78967631}" dt="2023-08-10T16:40:20.009" v="143" actId="2711"/>
          <ac:grpSpMkLst>
            <pc:docMk/>
            <pc:sldMk cId="675000231" sldId="5190"/>
            <ac:grpSpMk id="2154" creationId="{E19EE28C-5F4A-3717-7F4F-E42A205BD06A}"/>
          </ac:grpSpMkLst>
        </pc:grpChg>
        <pc:grpChg chg="mod">
          <ac:chgData name="Zeng, Tracy (ELS-BEI)" userId="454a5c0e-4518-45c6-96f8-9d3f328845a6" providerId="ADAL" clId="{A9812353-E96C-43AE-A8A0-4A3A78967631}" dt="2023-08-10T16:40:20.009" v="143" actId="2711"/>
          <ac:grpSpMkLst>
            <pc:docMk/>
            <pc:sldMk cId="675000231" sldId="5190"/>
            <ac:grpSpMk id="2155" creationId="{683F5A25-D746-A5B5-3C5E-9F22B818F116}"/>
          </ac:grpSpMkLst>
        </pc:grpChg>
        <pc:grpChg chg="mod">
          <ac:chgData name="Zeng, Tracy (ELS-BEI)" userId="454a5c0e-4518-45c6-96f8-9d3f328845a6" providerId="ADAL" clId="{A9812353-E96C-43AE-A8A0-4A3A78967631}" dt="2023-08-10T16:40:20.009" v="143" actId="2711"/>
          <ac:grpSpMkLst>
            <pc:docMk/>
            <pc:sldMk cId="675000231" sldId="5190"/>
            <ac:grpSpMk id="2156" creationId="{7A12794D-0BD8-9345-510B-2A9FAE1D8F47}"/>
          </ac:grpSpMkLst>
        </pc:grpChg>
        <pc:grpChg chg="mod">
          <ac:chgData name="Zeng, Tracy (ELS-BEI)" userId="454a5c0e-4518-45c6-96f8-9d3f328845a6" providerId="ADAL" clId="{A9812353-E96C-43AE-A8A0-4A3A78967631}" dt="2023-08-10T16:40:20.009" v="143" actId="2711"/>
          <ac:grpSpMkLst>
            <pc:docMk/>
            <pc:sldMk cId="675000231" sldId="5190"/>
            <ac:grpSpMk id="2162" creationId="{234E8830-5C71-4CF8-42A4-5ED097B08AA4}"/>
          </ac:grpSpMkLst>
        </pc:grpChg>
        <pc:grpChg chg="mod">
          <ac:chgData name="Zeng, Tracy (ELS-BEI)" userId="454a5c0e-4518-45c6-96f8-9d3f328845a6" providerId="ADAL" clId="{A9812353-E96C-43AE-A8A0-4A3A78967631}" dt="2023-08-10T16:40:20.009" v="143" actId="2711"/>
          <ac:grpSpMkLst>
            <pc:docMk/>
            <pc:sldMk cId="675000231" sldId="5190"/>
            <ac:grpSpMk id="2163" creationId="{2BD4059C-CDFD-58B8-98D7-8F1768768FF9}"/>
          </ac:grpSpMkLst>
        </pc:grpChg>
        <pc:grpChg chg="del mod">
          <ac:chgData name="Zeng, Tracy (ELS-BEI)" userId="454a5c0e-4518-45c6-96f8-9d3f328845a6" providerId="ADAL" clId="{A9812353-E96C-43AE-A8A0-4A3A78967631}" dt="2023-08-15T01:37:52.157" v="626" actId="478"/>
          <ac:grpSpMkLst>
            <pc:docMk/>
            <pc:sldMk cId="675000231" sldId="5190"/>
            <ac:grpSpMk id="2179" creationId="{0825B933-1DE0-EA9E-42E7-D67CF128AEB3}"/>
          </ac:grpSpMkLst>
        </pc:grpChg>
        <pc:grpChg chg="mod">
          <ac:chgData name="Zeng, Tracy (ELS-BEI)" userId="454a5c0e-4518-45c6-96f8-9d3f328845a6" providerId="ADAL" clId="{A9812353-E96C-43AE-A8A0-4A3A78967631}" dt="2023-08-15T01:15:54.978" v="504" actId="1076"/>
          <ac:grpSpMkLst>
            <pc:docMk/>
            <pc:sldMk cId="675000231" sldId="5190"/>
            <ac:grpSpMk id="2180" creationId="{5F1FFBB3-0DB2-BF73-3CB8-6B80977B03DA}"/>
          </ac:grpSpMkLst>
        </pc:grpChg>
        <pc:grpChg chg="mod">
          <ac:chgData name="Zeng, Tracy (ELS-BEI)" userId="454a5c0e-4518-45c6-96f8-9d3f328845a6" providerId="ADAL" clId="{A9812353-E96C-43AE-A8A0-4A3A78967631}" dt="2023-08-15T01:15:54.978" v="504" actId="1076"/>
          <ac:grpSpMkLst>
            <pc:docMk/>
            <pc:sldMk cId="675000231" sldId="5190"/>
            <ac:grpSpMk id="2184" creationId="{2AF97068-EF53-C885-8C95-2BF3C06BDD71}"/>
          </ac:grpSpMkLst>
        </pc:grpChg>
        <pc:grpChg chg="mod">
          <ac:chgData name="Zeng, Tracy (ELS-BEI)" userId="454a5c0e-4518-45c6-96f8-9d3f328845a6" providerId="ADAL" clId="{A9812353-E96C-43AE-A8A0-4A3A78967631}" dt="2023-08-15T01:15:54.978" v="504" actId="1076"/>
          <ac:grpSpMkLst>
            <pc:docMk/>
            <pc:sldMk cId="675000231" sldId="5190"/>
            <ac:grpSpMk id="2185" creationId="{B20DCCF6-8B89-7793-147D-4AFC9C65B50D}"/>
          </ac:grpSpMkLst>
        </pc:grpChg>
        <pc:grpChg chg="mod">
          <ac:chgData name="Zeng, Tracy (ELS-BEI)" userId="454a5c0e-4518-45c6-96f8-9d3f328845a6" providerId="ADAL" clId="{A9812353-E96C-43AE-A8A0-4A3A78967631}" dt="2023-08-15T01:15:54.978" v="504" actId="1076"/>
          <ac:grpSpMkLst>
            <pc:docMk/>
            <pc:sldMk cId="675000231" sldId="5190"/>
            <ac:grpSpMk id="2186" creationId="{087BA740-41AC-D513-9C25-D1316FA309FA}"/>
          </ac:grpSpMkLst>
        </pc:grpChg>
        <pc:grpChg chg="mod">
          <ac:chgData name="Zeng, Tracy (ELS-BEI)" userId="454a5c0e-4518-45c6-96f8-9d3f328845a6" providerId="ADAL" clId="{A9812353-E96C-43AE-A8A0-4A3A78967631}" dt="2023-08-15T01:15:54.978" v="504" actId="1076"/>
          <ac:grpSpMkLst>
            <pc:docMk/>
            <pc:sldMk cId="675000231" sldId="5190"/>
            <ac:grpSpMk id="2187" creationId="{7D699D85-7814-4D55-DB3F-464CC9386B5D}"/>
          </ac:grpSpMkLst>
        </pc:grpChg>
        <pc:grpChg chg="mod">
          <ac:chgData name="Zeng, Tracy (ELS-BEI)" userId="454a5c0e-4518-45c6-96f8-9d3f328845a6" providerId="ADAL" clId="{A9812353-E96C-43AE-A8A0-4A3A78967631}" dt="2023-08-15T01:15:54.978" v="504" actId="1076"/>
          <ac:grpSpMkLst>
            <pc:docMk/>
            <pc:sldMk cId="675000231" sldId="5190"/>
            <ac:grpSpMk id="2189" creationId="{A1CBFA29-4F27-029A-E029-245E128AB92C}"/>
          </ac:grpSpMkLst>
        </pc:grpChg>
        <pc:grpChg chg="mod">
          <ac:chgData name="Zeng, Tracy (ELS-BEI)" userId="454a5c0e-4518-45c6-96f8-9d3f328845a6" providerId="ADAL" clId="{A9812353-E96C-43AE-A8A0-4A3A78967631}" dt="2023-08-15T01:15:54.978" v="504" actId="1076"/>
          <ac:grpSpMkLst>
            <pc:docMk/>
            <pc:sldMk cId="675000231" sldId="5190"/>
            <ac:grpSpMk id="2190" creationId="{8C46B714-C588-604C-B5C0-D6D6063FD713}"/>
          </ac:grpSpMkLst>
        </pc:grpChg>
        <pc:grpChg chg="mod">
          <ac:chgData name="Zeng, Tracy (ELS-BEI)" userId="454a5c0e-4518-45c6-96f8-9d3f328845a6" providerId="ADAL" clId="{A9812353-E96C-43AE-A8A0-4A3A78967631}" dt="2023-08-15T01:15:54.978" v="504" actId="1076"/>
          <ac:grpSpMkLst>
            <pc:docMk/>
            <pc:sldMk cId="675000231" sldId="5190"/>
            <ac:grpSpMk id="2191" creationId="{3FA9A540-22D4-244C-7B9C-4C280DE63DCF}"/>
          </ac:grpSpMkLst>
        </pc:grpChg>
        <pc:grpChg chg="mod">
          <ac:chgData name="Zeng, Tracy (ELS-BEI)" userId="454a5c0e-4518-45c6-96f8-9d3f328845a6" providerId="ADAL" clId="{A9812353-E96C-43AE-A8A0-4A3A78967631}" dt="2023-08-15T01:15:54.978" v="504" actId="1076"/>
          <ac:grpSpMkLst>
            <pc:docMk/>
            <pc:sldMk cId="675000231" sldId="5190"/>
            <ac:grpSpMk id="2192" creationId="{2599DCAA-CCAC-B719-32A9-34282AC03A11}"/>
          </ac:grpSpMkLst>
        </pc:grpChg>
        <pc:grpChg chg="mod">
          <ac:chgData name="Zeng, Tracy (ELS-BEI)" userId="454a5c0e-4518-45c6-96f8-9d3f328845a6" providerId="ADAL" clId="{A9812353-E96C-43AE-A8A0-4A3A78967631}" dt="2023-08-15T01:15:54.978" v="504" actId="1076"/>
          <ac:grpSpMkLst>
            <pc:docMk/>
            <pc:sldMk cId="675000231" sldId="5190"/>
            <ac:grpSpMk id="2193" creationId="{05A50125-EEF6-B730-28DA-96A5C1745330}"/>
          </ac:grpSpMkLst>
        </pc:grpChg>
        <pc:grpChg chg="mod">
          <ac:chgData name="Zeng, Tracy (ELS-BEI)" userId="454a5c0e-4518-45c6-96f8-9d3f328845a6" providerId="ADAL" clId="{A9812353-E96C-43AE-A8A0-4A3A78967631}" dt="2023-08-15T01:15:54.978" v="504" actId="1076"/>
          <ac:grpSpMkLst>
            <pc:docMk/>
            <pc:sldMk cId="675000231" sldId="5190"/>
            <ac:grpSpMk id="2199" creationId="{9FE99796-6DB1-566B-225B-C3DC4EEF4A32}"/>
          </ac:grpSpMkLst>
        </pc:grpChg>
        <pc:grpChg chg="mod">
          <ac:chgData name="Zeng, Tracy (ELS-BEI)" userId="454a5c0e-4518-45c6-96f8-9d3f328845a6" providerId="ADAL" clId="{A9812353-E96C-43AE-A8A0-4A3A78967631}" dt="2023-08-15T01:15:54.978" v="504" actId="1076"/>
          <ac:grpSpMkLst>
            <pc:docMk/>
            <pc:sldMk cId="675000231" sldId="5190"/>
            <ac:grpSpMk id="2200" creationId="{EB85E9C8-9B33-9402-867A-0BBA906D12D8}"/>
          </ac:grpSpMkLst>
        </pc:grpChg>
        <pc:picChg chg="add mod">
          <ac:chgData name="Zeng, Tracy (ELS-BEI)" userId="454a5c0e-4518-45c6-96f8-9d3f328845a6" providerId="ADAL" clId="{A9812353-E96C-43AE-A8A0-4A3A78967631}" dt="2023-08-15T03:28:10.545" v="1185" actId="1076"/>
          <ac:picMkLst>
            <pc:docMk/>
            <pc:sldMk cId="675000231" sldId="5190"/>
            <ac:picMk id="6" creationId="{9E1BA6E2-A1A0-9864-EB68-06AB166D41DC}"/>
          </ac:picMkLst>
        </pc:picChg>
        <pc:picChg chg="mod">
          <ac:chgData name="Zeng, Tracy (ELS-BEI)" userId="454a5c0e-4518-45c6-96f8-9d3f328845a6" providerId="ADAL" clId="{A9812353-E96C-43AE-A8A0-4A3A78967631}" dt="2023-08-15T03:09:50.929" v="992" actId="1035"/>
          <ac:picMkLst>
            <pc:docMk/>
            <pc:sldMk cId="675000231" sldId="5190"/>
            <ac:picMk id="15" creationId="{DD5A5641-B4D1-B2E8-741D-17F509C42B35}"/>
          </ac:picMkLst>
        </pc:picChg>
        <pc:picChg chg="mod">
          <ac:chgData name="Zeng, Tracy (ELS-BEI)" userId="454a5c0e-4518-45c6-96f8-9d3f328845a6" providerId="ADAL" clId="{A9812353-E96C-43AE-A8A0-4A3A78967631}" dt="2023-08-15T03:41:22.502" v="1256" actId="1076"/>
          <ac:picMkLst>
            <pc:docMk/>
            <pc:sldMk cId="675000231" sldId="5190"/>
            <ac:picMk id="17" creationId="{28DB7E0D-9B8F-CE1E-3BFB-6B92660EB805}"/>
          </ac:picMkLst>
        </pc:picChg>
        <pc:picChg chg="mod">
          <ac:chgData name="Zeng, Tracy (ELS-BEI)" userId="454a5c0e-4518-45c6-96f8-9d3f328845a6" providerId="ADAL" clId="{A9812353-E96C-43AE-A8A0-4A3A78967631}" dt="2023-08-15T03:00:41.083" v="943" actId="165"/>
          <ac:picMkLst>
            <pc:docMk/>
            <pc:sldMk cId="675000231" sldId="5190"/>
            <ac:picMk id="34" creationId="{4DCFEEC7-22D6-9C4C-8681-56D27A70113D}"/>
          </ac:picMkLst>
        </pc:picChg>
        <pc:picChg chg="mod">
          <ac:chgData name="Zeng, Tracy (ELS-BEI)" userId="454a5c0e-4518-45c6-96f8-9d3f328845a6" providerId="ADAL" clId="{A9812353-E96C-43AE-A8A0-4A3A78967631}" dt="2023-08-15T03:10:13.299" v="998" actId="1036"/>
          <ac:picMkLst>
            <pc:docMk/>
            <pc:sldMk cId="675000231" sldId="5190"/>
            <ac:picMk id="35" creationId="{4C50F43D-9A3F-0FDC-0884-D2645DFD4B31}"/>
          </ac:picMkLst>
        </pc:picChg>
        <pc:picChg chg="mod">
          <ac:chgData name="Zeng, Tracy (ELS-BEI)" userId="454a5c0e-4518-45c6-96f8-9d3f328845a6" providerId="ADAL" clId="{A9812353-E96C-43AE-A8A0-4A3A78967631}" dt="2023-08-15T03:00:22.651" v="941"/>
          <ac:picMkLst>
            <pc:docMk/>
            <pc:sldMk cId="675000231" sldId="5190"/>
            <ac:picMk id="40" creationId="{F55C28A6-2D51-6A46-CA2B-9C844BD878F7}"/>
          </ac:picMkLst>
        </pc:picChg>
        <pc:picChg chg="del mod topLvl">
          <ac:chgData name="Zeng, Tracy (ELS-BEI)" userId="454a5c0e-4518-45c6-96f8-9d3f328845a6" providerId="ADAL" clId="{A9812353-E96C-43AE-A8A0-4A3A78967631}" dt="2023-08-15T01:38:16.997" v="633" actId="478"/>
          <ac:picMkLst>
            <pc:docMk/>
            <pc:sldMk cId="675000231" sldId="5190"/>
            <ac:picMk id="41" creationId="{F15633D6-2195-ED13-F432-C535075E79AA}"/>
          </ac:picMkLst>
        </pc:picChg>
        <pc:picChg chg="mod">
          <ac:chgData name="Zeng, Tracy (ELS-BEI)" userId="454a5c0e-4518-45c6-96f8-9d3f328845a6" providerId="ADAL" clId="{A9812353-E96C-43AE-A8A0-4A3A78967631}" dt="2023-08-15T01:38:15.202" v="632" actId="165"/>
          <ac:picMkLst>
            <pc:docMk/>
            <pc:sldMk cId="675000231" sldId="5190"/>
            <ac:picMk id="48" creationId="{FBEE305B-415A-F4CE-825E-5EAD0794CD73}"/>
          </ac:picMkLst>
        </pc:picChg>
        <pc:picChg chg="mod">
          <ac:chgData name="Zeng, Tracy (ELS-BEI)" userId="454a5c0e-4518-45c6-96f8-9d3f328845a6" providerId="ADAL" clId="{A9812353-E96C-43AE-A8A0-4A3A78967631}" dt="2023-08-15T03:00:22.651" v="941"/>
          <ac:picMkLst>
            <pc:docMk/>
            <pc:sldMk cId="675000231" sldId="5190"/>
            <ac:picMk id="50" creationId="{55CE1DCD-ABD4-048F-13E2-9FDDFD6B9B94}"/>
          </ac:picMkLst>
        </pc:picChg>
        <pc:picChg chg="mod">
          <ac:chgData name="Zeng, Tracy (ELS-BEI)" userId="454a5c0e-4518-45c6-96f8-9d3f328845a6" providerId="ADAL" clId="{A9812353-E96C-43AE-A8A0-4A3A78967631}" dt="2023-08-15T03:00:22.651" v="941"/>
          <ac:picMkLst>
            <pc:docMk/>
            <pc:sldMk cId="675000231" sldId="5190"/>
            <ac:picMk id="1036" creationId="{BC1C816A-7760-8C7E-B659-EADF2537E715}"/>
          </ac:picMkLst>
        </pc:picChg>
        <pc:picChg chg="mod">
          <ac:chgData name="Zeng, Tracy (ELS-BEI)" userId="454a5c0e-4518-45c6-96f8-9d3f328845a6" providerId="ADAL" clId="{A9812353-E96C-43AE-A8A0-4A3A78967631}" dt="2023-08-15T03:00:22.651" v="941"/>
          <ac:picMkLst>
            <pc:docMk/>
            <pc:sldMk cId="675000231" sldId="5190"/>
            <ac:picMk id="1037" creationId="{252F5216-9F33-E8EE-7410-2716C0AF9F85}"/>
          </ac:picMkLst>
        </pc:picChg>
        <pc:picChg chg="mod">
          <ac:chgData name="Zeng, Tracy (ELS-BEI)" userId="454a5c0e-4518-45c6-96f8-9d3f328845a6" providerId="ADAL" clId="{A9812353-E96C-43AE-A8A0-4A3A78967631}" dt="2023-08-15T03:00:22.651" v="941"/>
          <ac:picMkLst>
            <pc:docMk/>
            <pc:sldMk cId="675000231" sldId="5190"/>
            <ac:picMk id="1049" creationId="{67E0018C-63CE-F59F-96CD-A28970F04438}"/>
          </ac:picMkLst>
        </pc:picChg>
        <pc:picChg chg="mod">
          <ac:chgData name="Zeng, Tracy (ELS-BEI)" userId="454a5c0e-4518-45c6-96f8-9d3f328845a6" providerId="ADAL" clId="{A9812353-E96C-43AE-A8A0-4A3A78967631}" dt="2023-08-15T03:00:22.651" v="941"/>
          <ac:picMkLst>
            <pc:docMk/>
            <pc:sldMk cId="675000231" sldId="5190"/>
            <ac:picMk id="1073" creationId="{4F3A268E-EFF4-9BD1-8774-DDD2FDB1650A}"/>
          </ac:picMkLst>
        </pc:picChg>
        <pc:picChg chg="mod">
          <ac:chgData name="Zeng, Tracy (ELS-BEI)" userId="454a5c0e-4518-45c6-96f8-9d3f328845a6" providerId="ADAL" clId="{A9812353-E96C-43AE-A8A0-4A3A78967631}" dt="2023-08-15T03:00:22.651" v="941"/>
          <ac:picMkLst>
            <pc:docMk/>
            <pc:sldMk cId="675000231" sldId="5190"/>
            <ac:picMk id="1074" creationId="{08B29E86-D3B3-FA0B-989B-EB2F78198D73}"/>
          </ac:picMkLst>
        </pc:picChg>
        <pc:picChg chg="mod">
          <ac:chgData name="Zeng, Tracy (ELS-BEI)" userId="454a5c0e-4518-45c6-96f8-9d3f328845a6" providerId="ADAL" clId="{A9812353-E96C-43AE-A8A0-4A3A78967631}" dt="2023-08-15T03:02:50.552" v="956"/>
          <ac:picMkLst>
            <pc:docMk/>
            <pc:sldMk cId="675000231" sldId="5190"/>
            <ac:picMk id="1086" creationId="{E4EB83EF-C421-6FAD-E706-15AD542645CC}"/>
          </ac:picMkLst>
        </pc:picChg>
        <pc:picChg chg="mod">
          <ac:chgData name="Zeng, Tracy (ELS-BEI)" userId="454a5c0e-4518-45c6-96f8-9d3f328845a6" providerId="ADAL" clId="{A9812353-E96C-43AE-A8A0-4A3A78967631}" dt="2023-08-15T03:02:50.552" v="956"/>
          <ac:picMkLst>
            <pc:docMk/>
            <pc:sldMk cId="675000231" sldId="5190"/>
            <ac:picMk id="2064" creationId="{78E6A994-F2CA-61E9-BFA0-600228896700}"/>
          </ac:picMkLst>
        </pc:picChg>
        <pc:picChg chg="mod">
          <ac:chgData name="Zeng, Tracy (ELS-BEI)" userId="454a5c0e-4518-45c6-96f8-9d3f328845a6" providerId="ADAL" clId="{A9812353-E96C-43AE-A8A0-4A3A78967631}" dt="2023-08-15T03:02:50.552" v="956"/>
          <ac:picMkLst>
            <pc:docMk/>
            <pc:sldMk cId="675000231" sldId="5190"/>
            <ac:picMk id="2065" creationId="{C42DB459-DF3D-DDF2-2DF3-CF263E74FACD}"/>
          </ac:picMkLst>
        </pc:picChg>
        <pc:picChg chg="mod">
          <ac:chgData name="Zeng, Tracy (ELS-BEI)" userId="454a5c0e-4518-45c6-96f8-9d3f328845a6" providerId="ADAL" clId="{A9812353-E96C-43AE-A8A0-4A3A78967631}" dt="2023-08-15T01:38:15.202" v="632" actId="165"/>
          <ac:picMkLst>
            <pc:docMk/>
            <pc:sldMk cId="675000231" sldId="5190"/>
            <ac:picMk id="2106" creationId="{9129A8FD-80EB-1872-6000-CDF589762AB3}"/>
          </ac:picMkLst>
        </pc:picChg>
        <pc:picChg chg="mod">
          <ac:chgData name="Zeng, Tracy (ELS-BEI)" userId="454a5c0e-4518-45c6-96f8-9d3f328845a6" providerId="ADAL" clId="{A9812353-E96C-43AE-A8A0-4A3A78967631}" dt="2023-08-15T01:38:15.202" v="632" actId="165"/>
          <ac:picMkLst>
            <pc:docMk/>
            <pc:sldMk cId="675000231" sldId="5190"/>
            <ac:picMk id="2107" creationId="{080EAFBD-BA00-BE49-3DA1-707BF0B58BE8}"/>
          </ac:picMkLst>
        </pc:picChg>
        <pc:picChg chg="del mod topLvl">
          <ac:chgData name="Zeng, Tracy (ELS-BEI)" userId="454a5c0e-4518-45c6-96f8-9d3f328845a6" providerId="ADAL" clId="{A9812353-E96C-43AE-A8A0-4A3A78967631}" dt="2023-08-15T01:39:39.832" v="638" actId="478"/>
          <ac:picMkLst>
            <pc:docMk/>
            <pc:sldMk cId="675000231" sldId="5190"/>
            <ac:picMk id="2109" creationId="{8C3BEA39-68E0-A186-61E0-2EB471EA78E1}"/>
          </ac:picMkLst>
        </pc:picChg>
        <pc:picChg chg="mod">
          <ac:chgData name="Zeng, Tracy (ELS-BEI)" userId="454a5c0e-4518-45c6-96f8-9d3f328845a6" providerId="ADAL" clId="{A9812353-E96C-43AE-A8A0-4A3A78967631}" dt="2023-08-15T01:39:27.676" v="636" actId="165"/>
          <ac:picMkLst>
            <pc:docMk/>
            <pc:sldMk cId="675000231" sldId="5190"/>
            <ac:picMk id="2115" creationId="{C2D7535E-007E-20F1-0ACB-3FCECFA38CF5}"/>
          </ac:picMkLst>
        </pc:picChg>
        <pc:picChg chg="mod">
          <ac:chgData name="Zeng, Tracy (ELS-BEI)" userId="454a5c0e-4518-45c6-96f8-9d3f328845a6" providerId="ADAL" clId="{A9812353-E96C-43AE-A8A0-4A3A78967631}" dt="2023-08-15T01:39:27.676" v="636" actId="165"/>
          <ac:picMkLst>
            <pc:docMk/>
            <pc:sldMk cId="675000231" sldId="5190"/>
            <ac:picMk id="2141" creationId="{04D229E9-C766-7F33-43E4-31E74E0F14D4}"/>
          </ac:picMkLst>
        </pc:picChg>
        <pc:picChg chg="mod">
          <ac:chgData name="Zeng, Tracy (ELS-BEI)" userId="454a5c0e-4518-45c6-96f8-9d3f328845a6" providerId="ADAL" clId="{A9812353-E96C-43AE-A8A0-4A3A78967631}" dt="2023-08-15T01:39:27.676" v="636" actId="165"/>
          <ac:picMkLst>
            <pc:docMk/>
            <pc:sldMk cId="675000231" sldId="5190"/>
            <ac:picMk id="2142" creationId="{D66E8D01-B9DA-341A-BBD7-CB88C7E283AD}"/>
          </ac:picMkLst>
        </pc:picChg>
        <pc:picChg chg="mod">
          <ac:chgData name="Zeng, Tracy (ELS-BEI)" userId="454a5c0e-4518-45c6-96f8-9d3f328845a6" providerId="ADAL" clId="{A9812353-E96C-43AE-A8A0-4A3A78967631}" dt="2023-08-10T16:40:20.009" v="143" actId="2711"/>
          <ac:picMkLst>
            <pc:docMk/>
            <pc:sldMk cId="675000231" sldId="5190"/>
            <ac:picMk id="2145" creationId="{8F28C1E2-363D-F7AA-EADE-4959AA2A504F}"/>
          </ac:picMkLst>
        </pc:picChg>
        <pc:picChg chg="mod">
          <ac:chgData name="Zeng, Tracy (ELS-BEI)" userId="454a5c0e-4518-45c6-96f8-9d3f328845a6" providerId="ADAL" clId="{A9812353-E96C-43AE-A8A0-4A3A78967631}" dt="2023-08-10T16:40:20.009" v="143" actId="2711"/>
          <ac:picMkLst>
            <pc:docMk/>
            <pc:sldMk cId="675000231" sldId="5190"/>
            <ac:picMk id="2151" creationId="{F11DBEED-6474-CA68-B741-16A24F852FC6}"/>
          </ac:picMkLst>
        </pc:picChg>
        <pc:picChg chg="mod">
          <ac:chgData name="Zeng, Tracy (ELS-BEI)" userId="454a5c0e-4518-45c6-96f8-9d3f328845a6" providerId="ADAL" clId="{A9812353-E96C-43AE-A8A0-4A3A78967631}" dt="2023-08-10T16:40:20.009" v="143" actId="2711"/>
          <ac:picMkLst>
            <pc:docMk/>
            <pc:sldMk cId="675000231" sldId="5190"/>
            <ac:picMk id="2177" creationId="{F9ABB6D7-44F9-624B-266C-27AE6DD8D176}"/>
          </ac:picMkLst>
        </pc:picChg>
        <pc:picChg chg="mod">
          <ac:chgData name="Zeng, Tracy (ELS-BEI)" userId="454a5c0e-4518-45c6-96f8-9d3f328845a6" providerId="ADAL" clId="{A9812353-E96C-43AE-A8A0-4A3A78967631}" dt="2023-08-10T16:40:20.009" v="143" actId="2711"/>
          <ac:picMkLst>
            <pc:docMk/>
            <pc:sldMk cId="675000231" sldId="5190"/>
            <ac:picMk id="2178" creationId="{CDECA673-A704-C563-FA38-35EE05C1AFF5}"/>
          </ac:picMkLst>
        </pc:picChg>
        <pc:picChg chg="mod">
          <ac:chgData name="Zeng, Tracy (ELS-BEI)" userId="454a5c0e-4518-45c6-96f8-9d3f328845a6" providerId="ADAL" clId="{A9812353-E96C-43AE-A8A0-4A3A78967631}" dt="2023-08-15T01:15:54.978" v="504" actId="1076"/>
          <ac:picMkLst>
            <pc:docMk/>
            <pc:sldMk cId="675000231" sldId="5190"/>
            <ac:picMk id="2181" creationId="{2DDF56B3-3374-36C4-71FD-9764B688D7D4}"/>
          </ac:picMkLst>
        </pc:picChg>
        <pc:picChg chg="mod">
          <ac:chgData name="Zeng, Tracy (ELS-BEI)" userId="454a5c0e-4518-45c6-96f8-9d3f328845a6" providerId="ADAL" clId="{A9812353-E96C-43AE-A8A0-4A3A78967631}" dt="2023-08-15T01:15:54.978" v="504" actId="1076"/>
          <ac:picMkLst>
            <pc:docMk/>
            <pc:sldMk cId="675000231" sldId="5190"/>
            <ac:picMk id="2182" creationId="{1EA46146-E3CF-CF8A-E376-DA9AB99DD262}"/>
          </ac:picMkLst>
        </pc:picChg>
        <pc:picChg chg="mod">
          <ac:chgData name="Zeng, Tracy (ELS-BEI)" userId="454a5c0e-4518-45c6-96f8-9d3f328845a6" providerId="ADAL" clId="{A9812353-E96C-43AE-A8A0-4A3A78967631}" dt="2023-08-15T01:15:54.978" v="504" actId="1076"/>
          <ac:picMkLst>
            <pc:docMk/>
            <pc:sldMk cId="675000231" sldId="5190"/>
            <ac:picMk id="2188" creationId="{CB283CF1-928D-168E-A83B-543A5A112F72}"/>
          </ac:picMkLst>
        </pc:picChg>
        <pc:picChg chg="mod">
          <ac:chgData name="Zeng, Tracy (ELS-BEI)" userId="454a5c0e-4518-45c6-96f8-9d3f328845a6" providerId="ADAL" clId="{A9812353-E96C-43AE-A8A0-4A3A78967631}" dt="2023-08-15T01:15:54.978" v="504" actId="1076"/>
          <ac:picMkLst>
            <pc:docMk/>
            <pc:sldMk cId="675000231" sldId="5190"/>
            <ac:picMk id="2214" creationId="{C460014A-E49B-B562-1624-487B7DA57B3A}"/>
          </ac:picMkLst>
        </pc:picChg>
        <pc:picChg chg="mod">
          <ac:chgData name="Zeng, Tracy (ELS-BEI)" userId="454a5c0e-4518-45c6-96f8-9d3f328845a6" providerId="ADAL" clId="{A9812353-E96C-43AE-A8A0-4A3A78967631}" dt="2023-08-15T01:15:54.978" v="504" actId="1076"/>
          <ac:picMkLst>
            <pc:docMk/>
            <pc:sldMk cId="675000231" sldId="5190"/>
            <ac:picMk id="2215" creationId="{8DB8A4DA-CD84-74D8-BF5C-EBC4A7FBFBC4}"/>
          </ac:picMkLst>
        </pc:picChg>
      </pc:sldChg>
      <pc:sldChg chg="addSp delSp modSp mod delAnim modAnim">
        <pc:chgData name="Zeng, Tracy (ELS-BEI)" userId="454a5c0e-4518-45c6-96f8-9d3f328845a6" providerId="ADAL" clId="{A9812353-E96C-43AE-A8A0-4A3A78967631}" dt="2023-08-15T03:41:43.652" v="1259"/>
        <pc:sldMkLst>
          <pc:docMk/>
          <pc:sldMk cId="644972037" sldId="5191"/>
        </pc:sldMkLst>
        <pc:spChg chg="add mod">
          <ac:chgData name="Zeng, Tracy (ELS-BEI)" userId="454a5c0e-4518-45c6-96f8-9d3f328845a6" providerId="ADAL" clId="{A9812353-E96C-43AE-A8A0-4A3A78967631}" dt="2023-08-15T01:44:10.363" v="698" actId="208"/>
          <ac:spMkLst>
            <pc:docMk/>
            <pc:sldMk cId="644972037" sldId="5191"/>
            <ac:spMk id="4" creationId="{BE5B69D1-31AA-829B-0333-0A43F70B677F}"/>
          </ac:spMkLst>
        </pc:spChg>
        <pc:spChg chg="mod">
          <ac:chgData name="Zeng, Tracy (ELS-BEI)" userId="454a5c0e-4518-45c6-96f8-9d3f328845a6" providerId="ADAL" clId="{A9812353-E96C-43AE-A8A0-4A3A78967631}" dt="2023-08-15T03:14:46.905" v="1083" actId="1076"/>
          <ac:spMkLst>
            <pc:docMk/>
            <pc:sldMk cId="644972037" sldId="5191"/>
            <ac:spMk id="5" creationId="{56003342-AAA7-C835-0E74-4492E559CEFB}"/>
          </ac:spMkLst>
        </pc:spChg>
        <pc:spChg chg="add mod">
          <ac:chgData name="Zeng, Tracy (ELS-BEI)" userId="454a5c0e-4518-45c6-96f8-9d3f328845a6" providerId="ADAL" clId="{A9812353-E96C-43AE-A8A0-4A3A78967631}" dt="2023-08-15T03:41:43.652" v="1259"/>
          <ac:spMkLst>
            <pc:docMk/>
            <pc:sldMk cId="644972037" sldId="5191"/>
            <ac:spMk id="6" creationId="{EA25A7F1-E91B-5DF6-FF93-2CF1029179C0}"/>
          </ac:spMkLst>
        </pc:spChg>
        <pc:spChg chg="mod">
          <ac:chgData name="Zeng, Tracy (ELS-BEI)" userId="454a5c0e-4518-45c6-96f8-9d3f328845a6" providerId="ADAL" clId="{A9812353-E96C-43AE-A8A0-4A3A78967631}" dt="2023-08-15T03:14:17.856" v="1028" actId="1035"/>
          <ac:spMkLst>
            <pc:docMk/>
            <pc:sldMk cId="644972037" sldId="5191"/>
            <ac:spMk id="13" creationId="{0115D2A7-DD93-95B9-72CC-F1A4D708C7BC}"/>
          </ac:spMkLst>
        </pc:spChg>
        <pc:spChg chg="mod">
          <ac:chgData name="Zeng, Tracy (ELS-BEI)" userId="454a5c0e-4518-45c6-96f8-9d3f328845a6" providerId="ADAL" clId="{A9812353-E96C-43AE-A8A0-4A3A78967631}" dt="2023-08-15T03:14:04.560" v="1013" actId="207"/>
          <ac:spMkLst>
            <pc:docMk/>
            <pc:sldMk cId="644972037" sldId="5191"/>
            <ac:spMk id="28" creationId="{EEDFE56A-0028-6301-95D9-C6EEA37D8F0F}"/>
          </ac:spMkLst>
        </pc:spChg>
        <pc:spChg chg="mod">
          <ac:chgData name="Zeng, Tracy (ELS-BEI)" userId="454a5c0e-4518-45c6-96f8-9d3f328845a6" providerId="ADAL" clId="{A9812353-E96C-43AE-A8A0-4A3A78967631}" dt="2023-08-15T03:13:53.208" v="1011" actId="207"/>
          <ac:spMkLst>
            <pc:docMk/>
            <pc:sldMk cId="644972037" sldId="5191"/>
            <ac:spMk id="30" creationId="{A2883910-AFB2-6155-3FFA-2373B4F4F8DE}"/>
          </ac:spMkLst>
        </pc:spChg>
        <pc:spChg chg="mod">
          <ac:chgData name="Zeng, Tracy (ELS-BEI)" userId="454a5c0e-4518-45c6-96f8-9d3f328845a6" providerId="ADAL" clId="{A9812353-E96C-43AE-A8A0-4A3A78967631}" dt="2023-08-15T03:35:47.627" v="1226" actId="1076"/>
          <ac:spMkLst>
            <pc:docMk/>
            <pc:sldMk cId="644972037" sldId="5191"/>
            <ac:spMk id="37" creationId="{CB8F30E3-AC3B-D2CD-8BB8-4E1976147F5D}"/>
          </ac:spMkLst>
        </pc:spChg>
        <pc:spChg chg="mod">
          <ac:chgData name="Zeng, Tracy (ELS-BEI)" userId="454a5c0e-4518-45c6-96f8-9d3f328845a6" providerId="ADAL" clId="{A9812353-E96C-43AE-A8A0-4A3A78967631}" dt="2023-08-15T03:39:02.202" v="1237" actId="207"/>
          <ac:spMkLst>
            <pc:docMk/>
            <pc:sldMk cId="644972037" sldId="5191"/>
            <ac:spMk id="38" creationId="{696B81D2-FBC9-51F4-F303-B5567D92DC5F}"/>
          </ac:spMkLst>
        </pc:spChg>
        <pc:spChg chg="mod">
          <ac:chgData name="Zeng, Tracy (ELS-BEI)" userId="454a5c0e-4518-45c6-96f8-9d3f328845a6" providerId="ADAL" clId="{A9812353-E96C-43AE-A8A0-4A3A78967631}" dt="2023-08-15T03:35:47.627" v="1226" actId="1076"/>
          <ac:spMkLst>
            <pc:docMk/>
            <pc:sldMk cId="644972037" sldId="5191"/>
            <ac:spMk id="39" creationId="{D4760878-55CC-B063-8BCD-E9FF5816F947}"/>
          </ac:spMkLst>
        </pc:spChg>
        <pc:spChg chg="mod">
          <ac:chgData name="Zeng, Tracy (ELS-BEI)" userId="454a5c0e-4518-45c6-96f8-9d3f328845a6" providerId="ADAL" clId="{A9812353-E96C-43AE-A8A0-4A3A78967631}" dt="2023-08-15T03:35:47.627" v="1226" actId="1076"/>
          <ac:spMkLst>
            <pc:docMk/>
            <pc:sldMk cId="644972037" sldId="5191"/>
            <ac:spMk id="40" creationId="{77E3CA7B-2F49-81FF-FB6A-4443DB8F3DE5}"/>
          </ac:spMkLst>
        </pc:spChg>
        <pc:spChg chg="mod">
          <ac:chgData name="Zeng, Tracy (ELS-BEI)" userId="454a5c0e-4518-45c6-96f8-9d3f328845a6" providerId="ADAL" clId="{A9812353-E96C-43AE-A8A0-4A3A78967631}" dt="2023-08-15T03:39:05.793" v="1238" actId="207"/>
          <ac:spMkLst>
            <pc:docMk/>
            <pc:sldMk cId="644972037" sldId="5191"/>
            <ac:spMk id="41" creationId="{65D82096-B638-CCA1-A957-EF4D6A5C3F47}"/>
          </ac:spMkLst>
        </pc:spChg>
        <pc:spChg chg="mod">
          <ac:chgData name="Zeng, Tracy (ELS-BEI)" userId="454a5c0e-4518-45c6-96f8-9d3f328845a6" providerId="ADAL" clId="{A9812353-E96C-43AE-A8A0-4A3A78967631}" dt="2023-08-15T03:35:47.627" v="1226" actId="1076"/>
          <ac:spMkLst>
            <pc:docMk/>
            <pc:sldMk cId="644972037" sldId="5191"/>
            <ac:spMk id="42" creationId="{AD2A3C05-00B2-87A0-C8B3-BE0E7A933D46}"/>
          </ac:spMkLst>
        </pc:spChg>
        <pc:spChg chg="mod">
          <ac:chgData name="Zeng, Tracy (ELS-BEI)" userId="454a5c0e-4518-45c6-96f8-9d3f328845a6" providerId="ADAL" clId="{A9812353-E96C-43AE-A8A0-4A3A78967631}" dt="2023-08-15T03:35:47.627" v="1226" actId="1076"/>
          <ac:spMkLst>
            <pc:docMk/>
            <pc:sldMk cId="644972037" sldId="5191"/>
            <ac:spMk id="43" creationId="{5D02ED17-976B-BAC3-D2DD-DE5A3B8A4CF7}"/>
          </ac:spMkLst>
        </pc:spChg>
        <pc:spChg chg="mod">
          <ac:chgData name="Zeng, Tracy (ELS-BEI)" userId="454a5c0e-4518-45c6-96f8-9d3f328845a6" providerId="ADAL" clId="{A9812353-E96C-43AE-A8A0-4A3A78967631}" dt="2023-08-15T03:35:47.627" v="1226" actId="1076"/>
          <ac:spMkLst>
            <pc:docMk/>
            <pc:sldMk cId="644972037" sldId="5191"/>
            <ac:spMk id="44" creationId="{0CFB697E-8BC2-9CF3-A6F2-7618EEDE3704}"/>
          </ac:spMkLst>
        </pc:spChg>
        <pc:spChg chg="mod">
          <ac:chgData name="Zeng, Tracy (ELS-BEI)" userId="454a5c0e-4518-45c6-96f8-9d3f328845a6" providerId="ADAL" clId="{A9812353-E96C-43AE-A8A0-4A3A78967631}" dt="2023-08-15T03:35:47.627" v="1226" actId="1076"/>
          <ac:spMkLst>
            <pc:docMk/>
            <pc:sldMk cId="644972037" sldId="5191"/>
            <ac:spMk id="45" creationId="{76234B52-FB4D-41E6-EA2F-FC1398292282}"/>
          </ac:spMkLst>
        </pc:spChg>
        <pc:spChg chg="mod">
          <ac:chgData name="Zeng, Tracy (ELS-BEI)" userId="454a5c0e-4518-45c6-96f8-9d3f328845a6" providerId="ADAL" clId="{A9812353-E96C-43AE-A8A0-4A3A78967631}" dt="2023-08-15T03:35:47.627" v="1226" actId="1076"/>
          <ac:spMkLst>
            <pc:docMk/>
            <pc:sldMk cId="644972037" sldId="5191"/>
            <ac:spMk id="46" creationId="{0F5F7E32-AB3D-F051-FA3A-403626A00160}"/>
          </ac:spMkLst>
        </pc:spChg>
        <pc:spChg chg="mod">
          <ac:chgData name="Zeng, Tracy (ELS-BEI)" userId="454a5c0e-4518-45c6-96f8-9d3f328845a6" providerId="ADAL" clId="{A9812353-E96C-43AE-A8A0-4A3A78967631}" dt="2023-08-15T03:35:47.627" v="1226" actId="1076"/>
          <ac:spMkLst>
            <pc:docMk/>
            <pc:sldMk cId="644972037" sldId="5191"/>
            <ac:spMk id="47" creationId="{8BFE8950-64EE-C379-9BDF-949C34527F9C}"/>
          </ac:spMkLst>
        </pc:spChg>
        <pc:spChg chg="del">
          <ac:chgData name="Zeng, Tracy (ELS-BEI)" userId="454a5c0e-4518-45c6-96f8-9d3f328845a6" providerId="ADAL" clId="{A9812353-E96C-43AE-A8A0-4A3A78967631}" dt="2023-08-10T16:38:07.620" v="133" actId="478"/>
          <ac:spMkLst>
            <pc:docMk/>
            <pc:sldMk cId="644972037" sldId="5191"/>
            <ac:spMk id="56" creationId="{A7D5D276-4BF3-34B0-87E2-7E8CB1EC4328}"/>
          </ac:spMkLst>
        </pc:spChg>
        <pc:grpChg chg="mod">
          <ac:chgData name="Zeng, Tracy (ELS-BEI)" userId="454a5c0e-4518-45c6-96f8-9d3f328845a6" providerId="ADAL" clId="{A9812353-E96C-43AE-A8A0-4A3A78967631}" dt="2023-08-15T03:14:32.993" v="1080" actId="14100"/>
          <ac:grpSpMkLst>
            <pc:docMk/>
            <pc:sldMk cId="644972037" sldId="5191"/>
            <ac:grpSpMk id="2" creationId="{211EB665-38E6-674F-E63C-145644658CF4}"/>
          </ac:grpSpMkLst>
        </pc:grpChg>
        <pc:grpChg chg="mod">
          <ac:chgData name="Zeng, Tracy (ELS-BEI)" userId="454a5c0e-4518-45c6-96f8-9d3f328845a6" providerId="ADAL" clId="{A9812353-E96C-43AE-A8A0-4A3A78967631}" dt="2023-08-15T03:14:29.756" v="1079" actId="1036"/>
          <ac:grpSpMkLst>
            <pc:docMk/>
            <pc:sldMk cId="644972037" sldId="5191"/>
            <ac:grpSpMk id="10" creationId="{B9205355-95B1-C4BA-9CAF-DFFD2285C61C}"/>
          </ac:grpSpMkLst>
        </pc:grpChg>
        <pc:grpChg chg="mod">
          <ac:chgData name="Zeng, Tracy (ELS-BEI)" userId="454a5c0e-4518-45c6-96f8-9d3f328845a6" providerId="ADAL" clId="{A9812353-E96C-43AE-A8A0-4A3A78967631}" dt="2023-08-15T03:35:47.627" v="1226" actId="1076"/>
          <ac:grpSpMkLst>
            <pc:docMk/>
            <pc:sldMk cId="644972037" sldId="5191"/>
            <ac:grpSpMk id="34" creationId="{F16766C3-A7D4-58D7-D145-8FDD1FA23D3C}"/>
          </ac:grpSpMkLst>
        </pc:grpChg>
        <pc:grpChg chg="mod">
          <ac:chgData name="Zeng, Tracy (ELS-BEI)" userId="454a5c0e-4518-45c6-96f8-9d3f328845a6" providerId="ADAL" clId="{A9812353-E96C-43AE-A8A0-4A3A78967631}" dt="2023-08-15T03:35:47.627" v="1226" actId="1076"/>
          <ac:grpSpMkLst>
            <pc:docMk/>
            <pc:sldMk cId="644972037" sldId="5191"/>
            <ac:grpSpMk id="35" creationId="{A619EE10-D37E-3A18-CDCF-2ECA2F0A0410}"/>
          </ac:grpSpMkLst>
        </pc:grpChg>
        <pc:grpChg chg="mod">
          <ac:chgData name="Zeng, Tracy (ELS-BEI)" userId="454a5c0e-4518-45c6-96f8-9d3f328845a6" providerId="ADAL" clId="{A9812353-E96C-43AE-A8A0-4A3A78967631}" dt="2023-08-15T03:35:47.627" v="1226" actId="1076"/>
          <ac:grpSpMkLst>
            <pc:docMk/>
            <pc:sldMk cId="644972037" sldId="5191"/>
            <ac:grpSpMk id="36" creationId="{B60C0293-08EA-76A0-DD4F-E55F4860D5DF}"/>
          </ac:grpSpMkLst>
        </pc:grpChg>
        <pc:picChg chg="mod">
          <ac:chgData name="Zeng, Tracy (ELS-BEI)" userId="454a5c0e-4518-45c6-96f8-9d3f328845a6" providerId="ADAL" clId="{A9812353-E96C-43AE-A8A0-4A3A78967631}" dt="2023-08-15T03:14:07.500" v="1014" actId="1076"/>
          <ac:picMkLst>
            <pc:docMk/>
            <pc:sldMk cId="644972037" sldId="5191"/>
            <ac:picMk id="57" creationId="{E130D8E8-9046-01F5-2A83-C062B7B797F0}"/>
          </ac:picMkLst>
        </pc:picChg>
        <pc:picChg chg="del mod">
          <ac:chgData name="Zeng, Tracy (ELS-BEI)" userId="454a5c0e-4518-45c6-96f8-9d3f328845a6" providerId="ADAL" clId="{A9812353-E96C-43AE-A8A0-4A3A78967631}" dt="2023-08-15T03:41:42.860" v="1258" actId="478"/>
          <ac:picMkLst>
            <pc:docMk/>
            <pc:sldMk cId="644972037" sldId="5191"/>
            <ac:picMk id="62" creationId="{F5F860EB-F3E9-E17F-CAFD-A69E63AE728A}"/>
          </ac:picMkLst>
        </pc:picChg>
      </pc:sldChg>
      <pc:sldChg chg="addSp delSp modSp mod modAnim">
        <pc:chgData name="Zeng, Tracy (ELS-BEI)" userId="454a5c0e-4518-45c6-96f8-9d3f328845a6" providerId="ADAL" clId="{A9812353-E96C-43AE-A8A0-4A3A78967631}" dt="2023-08-15T03:42:06.311" v="1263" actId="1076"/>
        <pc:sldMkLst>
          <pc:docMk/>
          <pc:sldMk cId="3399939753" sldId="5193"/>
        </pc:sldMkLst>
        <pc:spChg chg="del mod topLvl">
          <ac:chgData name="Zeng, Tracy (ELS-BEI)" userId="454a5c0e-4518-45c6-96f8-9d3f328845a6" providerId="ADAL" clId="{A9812353-E96C-43AE-A8A0-4A3A78967631}" dt="2023-08-15T03:17:34.934" v="1127" actId="478"/>
          <ac:spMkLst>
            <pc:docMk/>
            <pc:sldMk cId="3399939753" sldId="5193"/>
            <ac:spMk id="4" creationId="{8AAF08EC-9B16-3795-BF2C-7AAA3EBCB3C9}"/>
          </ac:spMkLst>
        </pc:spChg>
        <pc:spChg chg="mod">
          <ac:chgData name="Zeng, Tracy (ELS-BEI)" userId="454a5c0e-4518-45c6-96f8-9d3f328845a6" providerId="ADAL" clId="{A9812353-E96C-43AE-A8A0-4A3A78967631}" dt="2023-08-15T03:15:44.355" v="1085" actId="165"/>
          <ac:spMkLst>
            <pc:docMk/>
            <pc:sldMk cId="3399939753" sldId="5193"/>
            <ac:spMk id="15" creationId="{4533AC4B-0901-82E8-EFAA-921EA8053384}"/>
          </ac:spMkLst>
        </pc:spChg>
        <pc:spChg chg="mod">
          <ac:chgData name="Zeng, Tracy (ELS-BEI)" userId="454a5c0e-4518-45c6-96f8-9d3f328845a6" providerId="ADAL" clId="{A9812353-E96C-43AE-A8A0-4A3A78967631}" dt="2023-08-15T03:15:44.355" v="1085" actId="165"/>
          <ac:spMkLst>
            <pc:docMk/>
            <pc:sldMk cId="3399939753" sldId="5193"/>
            <ac:spMk id="16" creationId="{4672F0FC-7505-42FC-4D9A-8D889D9800DB}"/>
          </ac:spMkLst>
        </pc:spChg>
        <pc:spChg chg="mod">
          <ac:chgData name="Zeng, Tracy (ELS-BEI)" userId="454a5c0e-4518-45c6-96f8-9d3f328845a6" providerId="ADAL" clId="{A9812353-E96C-43AE-A8A0-4A3A78967631}" dt="2023-08-15T03:15:44.355" v="1085" actId="165"/>
          <ac:spMkLst>
            <pc:docMk/>
            <pc:sldMk cId="3399939753" sldId="5193"/>
            <ac:spMk id="17" creationId="{C2E26F25-D40B-BEAE-329E-D5741ABB33B5}"/>
          </ac:spMkLst>
        </pc:spChg>
        <pc:spChg chg="mod">
          <ac:chgData name="Zeng, Tracy (ELS-BEI)" userId="454a5c0e-4518-45c6-96f8-9d3f328845a6" providerId="ADAL" clId="{A9812353-E96C-43AE-A8A0-4A3A78967631}" dt="2023-08-15T03:15:44.355" v="1085" actId="165"/>
          <ac:spMkLst>
            <pc:docMk/>
            <pc:sldMk cId="3399939753" sldId="5193"/>
            <ac:spMk id="18" creationId="{C96040F1-57CF-F5AE-F8B7-22572B7F0C01}"/>
          </ac:spMkLst>
        </pc:spChg>
        <pc:spChg chg="mod">
          <ac:chgData name="Zeng, Tracy (ELS-BEI)" userId="454a5c0e-4518-45c6-96f8-9d3f328845a6" providerId="ADAL" clId="{A9812353-E96C-43AE-A8A0-4A3A78967631}" dt="2023-08-15T03:15:44.355" v="1085" actId="165"/>
          <ac:spMkLst>
            <pc:docMk/>
            <pc:sldMk cId="3399939753" sldId="5193"/>
            <ac:spMk id="19" creationId="{AFE28305-9FFF-62B8-BF33-39E01E40AC76}"/>
          </ac:spMkLst>
        </pc:spChg>
        <pc:spChg chg="mod">
          <ac:chgData name="Zeng, Tracy (ELS-BEI)" userId="454a5c0e-4518-45c6-96f8-9d3f328845a6" providerId="ADAL" clId="{A9812353-E96C-43AE-A8A0-4A3A78967631}" dt="2023-08-15T03:15:44.355" v="1085" actId="165"/>
          <ac:spMkLst>
            <pc:docMk/>
            <pc:sldMk cId="3399939753" sldId="5193"/>
            <ac:spMk id="22" creationId="{4E081C1D-3484-E2D1-D26F-B70814C38E2B}"/>
          </ac:spMkLst>
        </pc:spChg>
        <pc:spChg chg="mod">
          <ac:chgData name="Zeng, Tracy (ELS-BEI)" userId="454a5c0e-4518-45c6-96f8-9d3f328845a6" providerId="ADAL" clId="{A9812353-E96C-43AE-A8A0-4A3A78967631}" dt="2023-08-15T03:15:44.355" v="1085" actId="165"/>
          <ac:spMkLst>
            <pc:docMk/>
            <pc:sldMk cId="3399939753" sldId="5193"/>
            <ac:spMk id="23" creationId="{A560FF08-6469-5306-26FF-92E62C5C432E}"/>
          </ac:spMkLst>
        </pc:spChg>
        <pc:spChg chg="mod">
          <ac:chgData name="Zeng, Tracy (ELS-BEI)" userId="454a5c0e-4518-45c6-96f8-9d3f328845a6" providerId="ADAL" clId="{A9812353-E96C-43AE-A8A0-4A3A78967631}" dt="2023-08-15T03:15:44.355" v="1085" actId="165"/>
          <ac:spMkLst>
            <pc:docMk/>
            <pc:sldMk cId="3399939753" sldId="5193"/>
            <ac:spMk id="24" creationId="{5E72CD13-C93C-C13C-29EB-8C07A8AE882E}"/>
          </ac:spMkLst>
        </pc:spChg>
        <pc:spChg chg="mod">
          <ac:chgData name="Zeng, Tracy (ELS-BEI)" userId="454a5c0e-4518-45c6-96f8-9d3f328845a6" providerId="ADAL" clId="{A9812353-E96C-43AE-A8A0-4A3A78967631}" dt="2023-08-15T03:15:44.355" v="1085" actId="165"/>
          <ac:spMkLst>
            <pc:docMk/>
            <pc:sldMk cId="3399939753" sldId="5193"/>
            <ac:spMk id="25" creationId="{E3E6E739-1A25-A739-6650-20766389D49A}"/>
          </ac:spMkLst>
        </pc:spChg>
        <pc:spChg chg="mod">
          <ac:chgData name="Zeng, Tracy (ELS-BEI)" userId="454a5c0e-4518-45c6-96f8-9d3f328845a6" providerId="ADAL" clId="{A9812353-E96C-43AE-A8A0-4A3A78967631}" dt="2023-08-15T03:15:44.355" v="1085" actId="165"/>
          <ac:spMkLst>
            <pc:docMk/>
            <pc:sldMk cId="3399939753" sldId="5193"/>
            <ac:spMk id="26" creationId="{FF2B0D1F-D67E-629F-3617-D10B84B3203E}"/>
          </ac:spMkLst>
        </pc:spChg>
        <pc:spChg chg="mod">
          <ac:chgData name="Zeng, Tracy (ELS-BEI)" userId="454a5c0e-4518-45c6-96f8-9d3f328845a6" providerId="ADAL" clId="{A9812353-E96C-43AE-A8A0-4A3A78967631}" dt="2023-08-15T03:15:44.355" v="1085" actId="165"/>
          <ac:spMkLst>
            <pc:docMk/>
            <pc:sldMk cId="3399939753" sldId="5193"/>
            <ac:spMk id="27" creationId="{246F998B-012D-3802-7B9E-CD40349ABFAB}"/>
          </ac:spMkLst>
        </pc:spChg>
        <pc:spChg chg="mod">
          <ac:chgData name="Zeng, Tracy (ELS-BEI)" userId="454a5c0e-4518-45c6-96f8-9d3f328845a6" providerId="ADAL" clId="{A9812353-E96C-43AE-A8A0-4A3A78967631}" dt="2023-08-15T03:15:44.355" v="1085" actId="165"/>
          <ac:spMkLst>
            <pc:docMk/>
            <pc:sldMk cId="3399939753" sldId="5193"/>
            <ac:spMk id="28" creationId="{CA47921C-B906-CAA8-EE80-01EDF85009B7}"/>
          </ac:spMkLst>
        </pc:spChg>
        <pc:spChg chg="mod">
          <ac:chgData name="Zeng, Tracy (ELS-BEI)" userId="454a5c0e-4518-45c6-96f8-9d3f328845a6" providerId="ADAL" clId="{A9812353-E96C-43AE-A8A0-4A3A78967631}" dt="2023-08-15T03:15:44.355" v="1085" actId="165"/>
          <ac:spMkLst>
            <pc:docMk/>
            <pc:sldMk cId="3399939753" sldId="5193"/>
            <ac:spMk id="29" creationId="{04F74D6D-753F-626E-A54E-4229F5DF5006}"/>
          </ac:spMkLst>
        </pc:spChg>
        <pc:spChg chg="mod">
          <ac:chgData name="Zeng, Tracy (ELS-BEI)" userId="454a5c0e-4518-45c6-96f8-9d3f328845a6" providerId="ADAL" clId="{A9812353-E96C-43AE-A8A0-4A3A78967631}" dt="2023-08-15T03:15:44.355" v="1085" actId="165"/>
          <ac:spMkLst>
            <pc:docMk/>
            <pc:sldMk cId="3399939753" sldId="5193"/>
            <ac:spMk id="30" creationId="{E7F811F1-8F01-A3FB-F818-CE3A95AD903F}"/>
          </ac:spMkLst>
        </pc:spChg>
        <pc:spChg chg="mod">
          <ac:chgData name="Zeng, Tracy (ELS-BEI)" userId="454a5c0e-4518-45c6-96f8-9d3f328845a6" providerId="ADAL" clId="{A9812353-E96C-43AE-A8A0-4A3A78967631}" dt="2023-08-15T03:15:44.355" v="1085" actId="165"/>
          <ac:spMkLst>
            <pc:docMk/>
            <pc:sldMk cId="3399939753" sldId="5193"/>
            <ac:spMk id="31" creationId="{D8304D0F-184D-BD90-A551-162AC02D4B7A}"/>
          </ac:spMkLst>
        </pc:spChg>
        <pc:spChg chg="mod">
          <ac:chgData name="Zeng, Tracy (ELS-BEI)" userId="454a5c0e-4518-45c6-96f8-9d3f328845a6" providerId="ADAL" clId="{A9812353-E96C-43AE-A8A0-4A3A78967631}" dt="2023-08-15T03:15:44.355" v="1085" actId="165"/>
          <ac:spMkLst>
            <pc:docMk/>
            <pc:sldMk cId="3399939753" sldId="5193"/>
            <ac:spMk id="32" creationId="{569EC53F-AC73-C314-9B92-C9C856C94D01}"/>
          </ac:spMkLst>
        </pc:spChg>
        <pc:spChg chg="mod">
          <ac:chgData name="Zeng, Tracy (ELS-BEI)" userId="454a5c0e-4518-45c6-96f8-9d3f328845a6" providerId="ADAL" clId="{A9812353-E96C-43AE-A8A0-4A3A78967631}" dt="2023-08-15T03:15:44.355" v="1085" actId="165"/>
          <ac:spMkLst>
            <pc:docMk/>
            <pc:sldMk cId="3399939753" sldId="5193"/>
            <ac:spMk id="33" creationId="{3CB8A56B-5B23-FDF7-57F7-A1945E537FC0}"/>
          </ac:spMkLst>
        </pc:spChg>
        <pc:spChg chg="mod">
          <ac:chgData name="Zeng, Tracy (ELS-BEI)" userId="454a5c0e-4518-45c6-96f8-9d3f328845a6" providerId="ADAL" clId="{A9812353-E96C-43AE-A8A0-4A3A78967631}" dt="2023-08-15T03:15:44.355" v="1085" actId="165"/>
          <ac:spMkLst>
            <pc:docMk/>
            <pc:sldMk cId="3399939753" sldId="5193"/>
            <ac:spMk id="34" creationId="{70703790-D5DB-9A95-5A6D-72F6B8C7621A}"/>
          </ac:spMkLst>
        </pc:spChg>
        <pc:spChg chg="del mod topLvl">
          <ac:chgData name="Zeng, Tracy (ELS-BEI)" userId="454a5c0e-4518-45c6-96f8-9d3f328845a6" providerId="ADAL" clId="{A9812353-E96C-43AE-A8A0-4A3A78967631}" dt="2023-08-15T03:18:48.288" v="1161" actId="478"/>
          <ac:spMkLst>
            <pc:docMk/>
            <pc:sldMk cId="3399939753" sldId="5193"/>
            <ac:spMk id="39" creationId="{49E55353-3EE7-4826-2F25-053866FE2780}"/>
          </ac:spMkLst>
        </pc:spChg>
        <pc:spChg chg="del">
          <ac:chgData name="Zeng, Tracy (ELS-BEI)" userId="454a5c0e-4518-45c6-96f8-9d3f328845a6" providerId="ADAL" clId="{A9812353-E96C-43AE-A8A0-4A3A78967631}" dt="2023-08-10T16:38:12.958" v="135" actId="478"/>
          <ac:spMkLst>
            <pc:docMk/>
            <pc:sldMk cId="3399939753" sldId="5193"/>
            <ac:spMk id="45" creationId="{946325F5-056E-B066-BDEC-BF8B2396630E}"/>
          </ac:spMkLst>
        </pc:spChg>
        <pc:spChg chg="mod">
          <ac:chgData name="Zeng, Tracy (ELS-BEI)" userId="454a5c0e-4518-45c6-96f8-9d3f328845a6" providerId="ADAL" clId="{A9812353-E96C-43AE-A8A0-4A3A78967631}" dt="2023-08-15T03:15:53.409" v="1087" actId="165"/>
          <ac:spMkLst>
            <pc:docMk/>
            <pc:sldMk cId="3399939753" sldId="5193"/>
            <ac:spMk id="51" creationId="{B1F543EF-0F6D-3BCC-8A22-66DB6E59DAA7}"/>
          </ac:spMkLst>
        </pc:spChg>
        <pc:spChg chg="mod">
          <ac:chgData name="Zeng, Tracy (ELS-BEI)" userId="454a5c0e-4518-45c6-96f8-9d3f328845a6" providerId="ADAL" clId="{A9812353-E96C-43AE-A8A0-4A3A78967631}" dt="2023-08-15T03:15:53.409" v="1087" actId="165"/>
          <ac:spMkLst>
            <pc:docMk/>
            <pc:sldMk cId="3399939753" sldId="5193"/>
            <ac:spMk id="52" creationId="{5021CCC2-1512-6E84-C906-405F9A8FCCE5}"/>
          </ac:spMkLst>
        </pc:spChg>
        <pc:spChg chg="mod">
          <ac:chgData name="Zeng, Tracy (ELS-BEI)" userId="454a5c0e-4518-45c6-96f8-9d3f328845a6" providerId="ADAL" clId="{A9812353-E96C-43AE-A8A0-4A3A78967631}" dt="2023-08-15T03:15:53.409" v="1087" actId="165"/>
          <ac:spMkLst>
            <pc:docMk/>
            <pc:sldMk cId="3399939753" sldId="5193"/>
            <ac:spMk id="53" creationId="{717728D7-9843-0598-827C-1990CC8AFA0F}"/>
          </ac:spMkLst>
        </pc:spChg>
        <pc:spChg chg="mod">
          <ac:chgData name="Zeng, Tracy (ELS-BEI)" userId="454a5c0e-4518-45c6-96f8-9d3f328845a6" providerId="ADAL" clId="{A9812353-E96C-43AE-A8A0-4A3A78967631}" dt="2023-08-15T03:15:53.409" v="1087" actId="165"/>
          <ac:spMkLst>
            <pc:docMk/>
            <pc:sldMk cId="3399939753" sldId="5193"/>
            <ac:spMk id="54" creationId="{0FF89BB6-19C3-9C02-2E29-FB801E0E0A64}"/>
          </ac:spMkLst>
        </pc:spChg>
        <pc:spChg chg="mod">
          <ac:chgData name="Zeng, Tracy (ELS-BEI)" userId="454a5c0e-4518-45c6-96f8-9d3f328845a6" providerId="ADAL" clId="{A9812353-E96C-43AE-A8A0-4A3A78967631}" dt="2023-08-15T03:15:53.409" v="1087" actId="165"/>
          <ac:spMkLst>
            <pc:docMk/>
            <pc:sldMk cId="3399939753" sldId="5193"/>
            <ac:spMk id="55" creationId="{1799C077-485A-7707-AF11-A121B1FEC121}"/>
          </ac:spMkLst>
        </pc:spChg>
        <pc:spChg chg="mod">
          <ac:chgData name="Zeng, Tracy (ELS-BEI)" userId="454a5c0e-4518-45c6-96f8-9d3f328845a6" providerId="ADAL" clId="{A9812353-E96C-43AE-A8A0-4A3A78967631}" dt="2023-08-15T03:15:53.409" v="1087" actId="165"/>
          <ac:spMkLst>
            <pc:docMk/>
            <pc:sldMk cId="3399939753" sldId="5193"/>
            <ac:spMk id="58" creationId="{9BC091B8-F80D-157F-956C-A9F1353F1F29}"/>
          </ac:spMkLst>
        </pc:spChg>
        <pc:spChg chg="mod">
          <ac:chgData name="Zeng, Tracy (ELS-BEI)" userId="454a5c0e-4518-45c6-96f8-9d3f328845a6" providerId="ADAL" clId="{A9812353-E96C-43AE-A8A0-4A3A78967631}" dt="2023-08-15T03:15:53.409" v="1087" actId="165"/>
          <ac:spMkLst>
            <pc:docMk/>
            <pc:sldMk cId="3399939753" sldId="5193"/>
            <ac:spMk id="59" creationId="{50456BE1-8A65-70C1-DF08-CEA0868F901A}"/>
          </ac:spMkLst>
        </pc:spChg>
        <pc:spChg chg="mod">
          <ac:chgData name="Zeng, Tracy (ELS-BEI)" userId="454a5c0e-4518-45c6-96f8-9d3f328845a6" providerId="ADAL" clId="{A9812353-E96C-43AE-A8A0-4A3A78967631}" dt="2023-08-15T03:15:53.409" v="1087" actId="165"/>
          <ac:spMkLst>
            <pc:docMk/>
            <pc:sldMk cId="3399939753" sldId="5193"/>
            <ac:spMk id="63" creationId="{A7A30273-5171-D2D3-96CC-6A3C9D1B0885}"/>
          </ac:spMkLst>
        </pc:spChg>
        <pc:spChg chg="mod">
          <ac:chgData name="Zeng, Tracy (ELS-BEI)" userId="454a5c0e-4518-45c6-96f8-9d3f328845a6" providerId="ADAL" clId="{A9812353-E96C-43AE-A8A0-4A3A78967631}" dt="2023-08-15T03:15:53.409" v="1087" actId="165"/>
          <ac:spMkLst>
            <pc:docMk/>
            <pc:sldMk cId="3399939753" sldId="5193"/>
            <ac:spMk id="1024" creationId="{A6B83C7D-A555-719B-6BA8-6896DC157866}"/>
          </ac:spMkLst>
        </pc:spChg>
        <pc:spChg chg="mod">
          <ac:chgData name="Zeng, Tracy (ELS-BEI)" userId="454a5c0e-4518-45c6-96f8-9d3f328845a6" providerId="ADAL" clId="{A9812353-E96C-43AE-A8A0-4A3A78967631}" dt="2023-08-15T03:15:53.409" v="1087" actId="165"/>
          <ac:spMkLst>
            <pc:docMk/>
            <pc:sldMk cId="3399939753" sldId="5193"/>
            <ac:spMk id="1025" creationId="{E7EE0A1F-9949-D810-9656-9E443CB5760F}"/>
          </ac:spMkLst>
        </pc:spChg>
        <pc:spChg chg="mod">
          <ac:chgData name="Zeng, Tracy (ELS-BEI)" userId="454a5c0e-4518-45c6-96f8-9d3f328845a6" providerId="ADAL" clId="{A9812353-E96C-43AE-A8A0-4A3A78967631}" dt="2023-08-15T03:15:53.409" v="1087" actId="165"/>
          <ac:spMkLst>
            <pc:docMk/>
            <pc:sldMk cId="3399939753" sldId="5193"/>
            <ac:spMk id="1026" creationId="{F7B3A00B-A4BA-36C8-D135-B172AFF60B62}"/>
          </ac:spMkLst>
        </pc:spChg>
        <pc:spChg chg="mod">
          <ac:chgData name="Zeng, Tracy (ELS-BEI)" userId="454a5c0e-4518-45c6-96f8-9d3f328845a6" providerId="ADAL" clId="{A9812353-E96C-43AE-A8A0-4A3A78967631}" dt="2023-08-15T03:17:12.702" v="1123" actId="207"/>
          <ac:spMkLst>
            <pc:docMk/>
            <pc:sldMk cId="3399939753" sldId="5193"/>
            <ac:spMk id="1028" creationId="{B24E87E5-D9D2-CC59-9223-26EDDB41BDE2}"/>
          </ac:spMkLst>
        </pc:spChg>
        <pc:spChg chg="mod">
          <ac:chgData name="Zeng, Tracy (ELS-BEI)" userId="454a5c0e-4518-45c6-96f8-9d3f328845a6" providerId="ADAL" clId="{A9812353-E96C-43AE-A8A0-4A3A78967631}" dt="2023-08-15T03:15:53.409" v="1087" actId="165"/>
          <ac:spMkLst>
            <pc:docMk/>
            <pc:sldMk cId="3399939753" sldId="5193"/>
            <ac:spMk id="1030" creationId="{8A8F17A7-26E5-C7B7-237D-FBFCCA8E3F58}"/>
          </ac:spMkLst>
        </pc:spChg>
        <pc:spChg chg="mod">
          <ac:chgData name="Zeng, Tracy (ELS-BEI)" userId="454a5c0e-4518-45c6-96f8-9d3f328845a6" providerId="ADAL" clId="{A9812353-E96C-43AE-A8A0-4A3A78967631}" dt="2023-08-15T03:15:53.409" v="1087" actId="165"/>
          <ac:spMkLst>
            <pc:docMk/>
            <pc:sldMk cId="3399939753" sldId="5193"/>
            <ac:spMk id="1031" creationId="{324AD43F-D18F-5A34-83D0-2231974D8A76}"/>
          </ac:spMkLst>
        </pc:spChg>
        <pc:spChg chg="mod">
          <ac:chgData name="Zeng, Tracy (ELS-BEI)" userId="454a5c0e-4518-45c6-96f8-9d3f328845a6" providerId="ADAL" clId="{A9812353-E96C-43AE-A8A0-4A3A78967631}" dt="2023-08-15T03:15:53.409" v="1087" actId="165"/>
          <ac:spMkLst>
            <pc:docMk/>
            <pc:sldMk cId="3399939753" sldId="5193"/>
            <ac:spMk id="1032" creationId="{E5CD36A7-B7D1-03FA-6552-5F50CBDD5FA9}"/>
          </ac:spMkLst>
        </pc:spChg>
        <pc:spChg chg="mod">
          <ac:chgData name="Zeng, Tracy (ELS-BEI)" userId="454a5c0e-4518-45c6-96f8-9d3f328845a6" providerId="ADAL" clId="{A9812353-E96C-43AE-A8A0-4A3A78967631}" dt="2023-08-15T03:15:53.409" v="1087" actId="165"/>
          <ac:spMkLst>
            <pc:docMk/>
            <pc:sldMk cId="3399939753" sldId="5193"/>
            <ac:spMk id="1033" creationId="{89FA0F70-4BF3-CBD1-58A7-C0E4E883206B}"/>
          </ac:spMkLst>
        </pc:spChg>
        <pc:spChg chg="add mod">
          <ac:chgData name="Zeng, Tracy (ELS-BEI)" userId="454a5c0e-4518-45c6-96f8-9d3f328845a6" providerId="ADAL" clId="{A9812353-E96C-43AE-A8A0-4A3A78967631}" dt="2023-08-15T03:19:23.297" v="1172" actId="2085"/>
          <ac:spMkLst>
            <pc:docMk/>
            <pc:sldMk cId="3399939753" sldId="5193"/>
            <ac:spMk id="1034" creationId="{8E5ACE46-67C2-91F3-5D7F-B0F65C13DC26}"/>
          </ac:spMkLst>
        </pc:spChg>
        <pc:spChg chg="mod">
          <ac:chgData name="Zeng, Tracy (ELS-BEI)" userId="454a5c0e-4518-45c6-96f8-9d3f328845a6" providerId="ADAL" clId="{A9812353-E96C-43AE-A8A0-4A3A78967631}" dt="2023-08-15T03:18:10.201" v="1156" actId="20577"/>
          <ac:spMkLst>
            <pc:docMk/>
            <pc:sldMk cId="3399939753" sldId="5193"/>
            <ac:spMk id="1036" creationId="{3605BC7E-0C2D-D948-7D13-F2FDB980A6AE}"/>
          </ac:spMkLst>
        </pc:spChg>
        <pc:spChg chg="mod">
          <ac:chgData name="Zeng, Tracy (ELS-BEI)" userId="454a5c0e-4518-45c6-96f8-9d3f328845a6" providerId="ADAL" clId="{A9812353-E96C-43AE-A8A0-4A3A78967631}" dt="2023-08-15T03:16:28.310" v="1096"/>
          <ac:spMkLst>
            <pc:docMk/>
            <pc:sldMk cId="3399939753" sldId="5193"/>
            <ac:spMk id="1041" creationId="{6E16D7FE-1605-EEC9-081E-90444D355B8C}"/>
          </ac:spMkLst>
        </pc:spChg>
        <pc:spChg chg="mod">
          <ac:chgData name="Zeng, Tracy (ELS-BEI)" userId="454a5c0e-4518-45c6-96f8-9d3f328845a6" providerId="ADAL" clId="{A9812353-E96C-43AE-A8A0-4A3A78967631}" dt="2023-08-15T03:16:28.310" v="1096"/>
          <ac:spMkLst>
            <pc:docMk/>
            <pc:sldMk cId="3399939753" sldId="5193"/>
            <ac:spMk id="1046" creationId="{CA202C56-1899-2F40-24AD-93625A020299}"/>
          </ac:spMkLst>
        </pc:spChg>
        <pc:spChg chg="mod">
          <ac:chgData name="Zeng, Tracy (ELS-BEI)" userId="454a5c0e-4518-45c6-96f8-9d3f328845a6" providerId="ADAL" clId="{A9812353-E96C-43AE-A8A0-4A3A78967631}" dt="2023-08-15T03:16:28.310" v="1096"/>
          <ac:spMkLst>
            <pc:docMk/>
            <pc:sldMk cId="3399939753" sldId="5193"/>
            <ac:spMk id="1048" creationId="{CE69C1CC-B00D-9241-660F-A164F038D887}"/>
          </ac:spMkLst>
        </pc:spChg>
        <pc:spChg chg="mod">
          <ac:chgData name="Zeng, Tracy (ELS-BEI)" userId="454a5c0e-4518-45c6-96f8-9d3f328845a6" providerId="ADAL" clId="{A9812353-E96C-43AE-A8A0-4A3A78967631}" dt="2023-08-15T03:16:28.310" v="1096"/>
          <ac:spMkLst>
            <pc:docMk/>
            <pc:sldMk cId="3399939753" sldId="5193"/>
            <ac:spMk id="1051" creationId="{BFF801C5-1A62-888E-2A58-8F3B96CA43C4}"/>
          </ac:spMkLst>
        </pc:spChg>
        <pc:spChg chg="mod">
          <ac:chgData name="Zeng, Tracy (ELS-BEI)" userId="454a5c0e-4518-45c6-96f8-9d3f328845a6" providerId="ADAL" clId="{A9812353-E96C-43AE-A8A0-4A3A78967631}" dt="2023-08-15T03:16:28.310" v="1096"/>
          <ac:spMkLst>
            <pc:docMk/>
            <pc:sldMk cId="3399939753" sldId="5193"/>
            <ac:spMk id="1052" creationId="{A25719E4-362B-BA77-36D0-CADBAF70D8F7}"/>
          </ac:spMkLst>
        </pc:spChg>
        <pc:spChg chg="mod">
          <ac:chgData name="Zeng, Tracy (ELS-BEI)" userId="454a5c0e-4518-45c6-96f8-9d3f328845a6" providerId="ADAL" clId="{A9812353-E96C-43AE-A8A0-4A3A78967631}" dt="2023-08-15T03:16:28.310" v="1096"/>
          <ac:spMkLst>
            <pc:docMk/>
            <pc:sldMk cId="3399939753" sldId="5193"/>
            <ac:spMk id="1053" creationId="{3118C39A-921B-6B82-C428-56161A05178D}"/>
          </ac:spMkLst>
        </pc:spChg>
        <pc:spChg chg="mod">
          <ac:chgData name="Zeng, Tracy (ELS-BEI)" userId="454a5c0e-4518-45c6-96f8-9d3f328845a6" providerId="ADAL" clId="{A9812353-E96C-43AE-A8A0-4A3A78967631}" dt="2023-08-15T03:16:28.310" v="1096"/>
          <ac:spMkLst>
            <pc:docMk/>
            <pc:sldMk cId="3399939753" sldId="5193"/>
            <ac:spMk id="1054" creationId="{E5592C10-6F6A-89AC-A125-6BC6AE191336}"/>
          </ac:spMkLst>
        </pc:spChg>
        <pc:spChg chg="mod">
          <ac:chgData name="Zeng, Tracy (ELS-BEI)" userId="454a5c0e-4518-45c6-96f8-9d3f328845a6" providerId="ADAL" clId="{A9812353-E96C-43AE-A8A0-4A3A78967631}" dt="2023-08-15T03:16:28.310" v="1096"/>
          <ac:spMkLst>
            <pc:docMk/>
            <pc:sldMk cId="3399939753" sldId="5193"/>
            <ac:spMk id="1055" creationId="{1DB7143D-A5BB-69BF-40E3-AD1D18865995}"/>
          </ac:spMkLst>
        </pc:spChg>
        <pc:spChg chg="mod">
          <ac:chgData name="Zeng, Tracy (ELS-BEI)" userId="454a5c0e-4518-45c6-96f8-9d3f328845a6" providerId="ADAL" clId="{A9812353-E96C-43AE-A8A0-4A3A78967631}" dt="2023-08-15T03:16:28.310" v="1096"/>
          <ac:spMkLst>
            <pc:docMk/>
            <pc:sldMk cId="3399939753" sldId="5193"/>
            <ac:spMk id="1056" creationId="{5332061B-53EA-2E15-D60C-D1D8709F288E}"/>
          </ac:spMkLst>
        </pc:spChg>
        <pc:spChg chg="mod">
          <ac:chgData name="Zeng, Tracy (ELS-BEI)" userId="454a5c0e-4518-45c6-96f8-9d3f328845a6" providerId="ADAL" clId="{A9812353-E96C-43AE-A8A0-4A3A78967631}" dt="2023-08-15T03:16:28.310" v="1096"/>
          <ac:spMkLst>
            <pc:docMk/>
            <pc:sldMk cId="3399939753" sldId="5193"/>
            <ac:spMk id="1057" creationId="{9967DB2D-799E-73FA-DBD2-429FBB4BBF86}"/>
          </ac:spMkLst>
        </pc:spChg>
        <pc:spChg chg="mod">
          <ac:chgData name="Zeng, Tracy (ELS-BEI)" userId="454a5c0e-4518-45c6-96f8-9d3f328845a6" providerId="ADAL" clId="{A9812353-E96C-43AE-A8A0-4A3A78967631}" dt="2023-08-15T03:16:28.310" v="1096"/>
          <ac:spMkLst>
            <pc:docMk/>
            <pc:sldMk cId="3399939753" sldId="5193"/>
            <ac:spMk id="1058" creationId="{8867F6FE-D9D1-E4D6-2B4B-3C9AB3A7D617}"/>
          </ac:spMkLst>
        </pc:spChg>
        <pc:spChg chg="mod">
          <ac:chgData name="Zeng, Tracy (ELS-BEI)" userId="454a5c0e-4518-45c6-96f8-9d3f328845a6" providerId="ADAL" clId="{A9812353-E96C-43AE-A8A0-4A3A78967631}" dt="2023-08-15T03:16:28.310" v="1096"/>
          <ac:spMkLst>
            <pc:docMk/>
            <pc:sldMk cId="3399939753" sldId="5193"/>
            <ac:spMk id="1059" creationId="{BFC1BC13-8FB8-9CA7-8DBE-22C355809D14}"/>
          </ac:spMkLst>
        </pc:spChg>
        <pc:spChg chg="mod">
          <ac:chgData name="Zeng, Tracy (ELS-BEI)" userId="454a5c0e-4518-45c6-96f8-9d3f328845a6" providerId="ADAL" clId="{A9812353-E96C-43AE-A8A0-4A3A78967631}" dt="2023-08-15T03:16:28.310" v="1096"/>
          <ac:spMkLst>
            <pc:docMk/>
            <pc:sldMk cId="3399939753" sldId="5193"/>
            <ac:spMk id="1060" creationId="{566F908D-A913-7452-2CA8-7122476CA6B2}"/>
          </ac:spMkLst>
        </pc:spChg>
        <pc:spChg chg="mod">
          <ac:chgData name="Zeng, Tracy (ELS-BEI)" userId="454a5c0e-4518-45c6-96f8-9d3f328845a6" providerId="ADAL" clId="{A9812353-E96C-43AE-A8A0-4A3A78967631}" dt="2023-08-15T03:16:28.310" v="1096"/>
          <ac:spMkLst>
            <pc:docMk/>
            <pc:sldMk cId="3399939753" sldId="5193"/>
            <ac:spMk id="1063" creationId="{B24C9E5B-CADF-5EDA-7F1C-72465202F5E9}"/>
          </ac:spMkLst>
        </pc:spChg>
        <pc:spChg chg="mod">
          <ac:chgData name="Zeng, Tracy (ELS-BEI)" userId="454a5c0e-4518-45c6-96f8-9d3f328845a6" providerId="ADAL" clId="{A9812353-E96C-43AE-A8A0-4A3A78967631}" dt="2023-08-15T03:16:28.310" v="1096"/>
          <ac:spMkLst>
            <pc:docMk/>
            <pc:sldMk cId="3399939753" sldId="5193"/>
            <ac:spMk id="1064" creationId="{FCD20365-D69F-0974-D809-C367B9A941E0}"/>
          </ac:spMkLst>
        </pc:spChg>
        <pc:spChg chg="mod">
          <ac:chgData name="Zeng, Tracy (ELS-BEI)" userId="454a5c0e-4518-45c6-96f8-9d3f328845a6" providerId="ADAL" clId="{A9812353-E96C-43AE-A8A0-4A3A78967631}" dt="2023-08-15T03:16:28.310" v="1096"/>
          <ac:spMkLst>
            <pc:docMk/>
            <pc:sldMk cId="3399939753" sldId="5193"/>
            <ac:spMk id="1065" creationId="{04AC8DB3-3B4F-45CF-257A-793B8F44EDD7}"/>
          </ac:spMkLst>
        </pc:spChg>
        <pc:spChg chg="mod">
          <ac:chgData name="Zeng, Tracy (ELS-BEI)" userId="454a5c0e-4518-45c6-96f8-9d3f328845a6" providerId="ADAL" clId="{A9812353-E96C-43AE-A8A0-4A3A78967631}" dt="2023-08-15T03:16:28.310" v="1096"/>
          <ac:spMkLst>
            <pc:docMk/>
            <pc:sldMk cId="3399939753" sldId="5193"/>
            <ac:spMk id="1066" creationId="{1F144428-2C72-9D21-8C50-E781A2FFF19E}"/>
          </ac:spMkLst>
        </pc:spChg>
        <pc:spChg chg="mod">
          <ac:chgData name="Zeng, Tracy (ELS-BEI)" userId="454a5c0e-4518-45c6-96f8-9d3f328845a6" providerId="ADAL" clId="{A9812353-E96C-43AE-A8A0-4A3A78967631}" dt="2023-08-15T03:16:28.310" v="1096"/>
          <ac:spMkLst>
            <pc:docMk/>
            <pc:sldMk cId="3399939753" sldId="5193"/>
            <ac:spMk id="1067" creationId="{8DDFB524-F54C-5C87-13AB-9DCC71AC8E19}"/>
          </ac:spMkLst>
        </pc:spChg>
        <pc:spChg chg="mod">
          <ac:chgData name="Zeng, Tracy (ELS-BEI)" userId="454a5c0e-4518-45c6-96f8-9d3f328845a6" providerId="ADAL" clId="{A9812353-E96C-43AE-A8A0-4A3A78967631}" dt="2023-08-15T03:15:53.409" v="1087" actId="165"/>
          <ac:spMkLst>
            <pc:docMk/>
            <pc:sldMk cId="3399939753" sldId="5193"/>
            <ac:spMk id="1069" creationId="{07DC4CAA-6B82-10F7-0B9A-2B52623E614A}"/>
          </ac:spMkLst>
        </pc:spChg>
        <pc:spChg chg="mod">
          <ac:chgData name="Zeng, Tracy (ELS-BEI)" userId="454a5c0e-4518-45c6-96f8-9d3f328845a6" providerId="ADAL" clId="{A9812353-E96C-43AE-A8A0-4A3A78967631}" dt="2023-08-15T03:17:16.328" v="1124" actId="207"/>
          <ac:spMkLst>
            <pc:docMk/>
            <pc:sldMk cId="3399939753" sldId="5193"/>
            <ac:spMk id="1071" creationId="{0CCEA415-3580-28AF-8303-B4946FD8AE5A}"/>
          </ac:spMkLst>
        </pc:spChg>
        <pc:spChg chg="mod">
          <ac:chgData name="Zeng, Tracy (ELS-BEI)" userId="454a5c0e-4518-45c6-96f8-9d3f328845a6" providerId="ADAL" clId="{A9812353-E96C-43AE-A8A0-4A3A78967631}" dt="2023-08-15T03:18:58.570" v="1170"/>
          <ac:spMkLst>
            <pc:docMk/>
            <pc:sldMk cId="3399939753" sldId="5193"/>
            <ac:spMk id="1073" creationId="{CE38F9E4-BEE1-019F-BA82-5A8B42A821F0}"/>
          </ac:spMkLst>
        </pc:spChg>
        <pc:spChg chg="mod">
          <ac:chgData name="Zeng, Tracy (ELS-BEI)" userId="454a5c0e-4518-45c6-96f8-9d3f328845a6" providerId="ADAL" clId="{A9812353-E96C-43AE-A8A0-4A3A78967631}" dt="2023-08-15T03:18:34.984" v="1157"/>
          <ac:spMkLst>
            <pc:docMk/>
            <pc:sldMk cId="3399939753" sldId="5193"/>
            <ac:spMk id="1077" creationId="{08790550-0DBE-EE6B-8A15-72F23E6BEEFB}"/>
          </ac:spMkLst>
        </pc:spChg>
        <pc:spChg chg="mod">
          <ac:chgData name="Zeng, Tracy (ELS-BEI)" userId="454a5c0e-4518-45c6-96f8-9d3f328845a6" providerId="ADAL" clId="{A9812353-E96C-43AE-A8A0-4A3A78967631}" dt="2023-08-15T03:18:34.984" v="1157"/>
          <ac:spMkLst>
            <pc:docMk/>
            <pc:sldMk cId="3399939753" sldId="5193"/>
            <ac:spMk id="1085" creationId="{1F58EF16-8372-5D4A-4400-D627EEE91764}"/>
          </ac:spMkLst>
        </pc:spChg>
        <pc:spChg chg="mod">
          <ac:chgData name="Zeng, Tracy (ELS-BEI)" userId="454a5c0e-4518-45c6-96f8-9d3f328845a6" providerId="ADAL" clId="{A9812353-E96C-43AE-A8A0-4A3A78967631}" dt="2023-08-15T03:18:34.984" v="1157"/>
          <ac:spMkLst>
            <pc:docMk/>
            <pc:sldMk cId="3399939753" sldId="5193"/>
            <ac:spMk id="1086" creationId="{1ADF9207-BCEE-4FC6-41ED-AC0F89269BC9}"/>
          </ac:spMkLst>
        </pc:spChg>
        <pc:spChg chg="mod">
          <ac:chgData name="Zeng, Tracy (ELS-BEI)" userId="454a5c0e-4518-45c6-96f8-9d3f328845a6" providerId="ADAL" clId="{A9812353-E96C-43AE-A8A0-4A3A78967631}" dt="2023-08-15T03:18:34.984" v="1157"/>
          <ac:spMkLst>
            <pc:docMk/>
            <pc:sldMk cId="3399939753" sldId="5193"/>
            <ac:spMk id="2049" creationId="{89605C82-44AF-A989-AD66-79BECE4EBD07}"/>
          </ac:spMkLst>
        </pc:spChg>
        <pc:spChg chg="mod">
          <ac:chgData name="Zeng, Tracy (ELS-BEI)" userId="454a5c0e-4518-45c6-96f8-9d3f328845a6" providerId="ADAL" clId="{A9812353-E96C-43AE-A8A0-4A3A78967631}" dt="2023-08-15T03:18:34.984" v="1157"/>
          <ac:spMkLst>
            <pc:docMk/>
            <pc:sldMk cId="3399939753" sldId="5193"/>
            <ac:spMk id="2050" creationId="{60BE4A8E-B1DD-524E-EFBE-DD37E2AB1933}"/>
          </ac:spMkLst>
        </pc:spChg>
        <pc:spChg chg="mod">
          <ac:chgData name="Zeng, Tracy (ELS-BEI)" userId="454a5c0e-4518-45c6-96f8-9d3f328845a6" providerId="ADAL" clId="{A9812353-E96C-43AE-A8A0-4A3A78967631}" dt="2023-08-15T03:18:34.984" v="1157"/>
          <ac:spMkLst>
            <pc:docMk/>
            <pc:sldMk cId="3399939753" sldId="5193"/>
            <ac:spMk id="2051" creationId="{FC6F03B0-6A23-0C32-4A2B-23A1BB43F107}"/>
          </ac:spMkLst>
        </pc:spChg>
        <pc:spChg chg="mod">
          <ac:chgData name="Zeng, Tracy (ELS-BEI)" userId="454a5c0e-4518-45c6-96f8-9d3f328845a6" providerId="ADAL" clId="{A9812353-E96C-43AE-A8A0-4A3A78967631}" dt="2023-08-15T03:15:53.409" v="1087" actId="165"/>
          <ac:spMkLst>
            <pc:docMk/>
            <pc:sldMk cId="3399939753" sldId="5193"/>
            <ac:spMk id="2052" creationId="{BE0E4299-18E5-3980-972A-DFAD20D8724F}"/>
          </ac:spMkLst>
        </pc:spChg>
        <pc:spChg chg="mod">
          <ac:chgData name="Zeng, Tracy (ELS-BEI)" userId="454a5c0e-4518-45c6-96f8-9d3f328845a6" providerId="ADAL" clId="{A9812353-E96C-43AE-A8A0-4A3A78967631}" dt="2023-08-15T03:18:34.984" v="1157"/>
          <ac:spMkLst>
            <pc:docMk/>
            <pc:sldMk cId="3399939753" sldId="5193"/>
            <ac:spMk id="2053" creationId="{75EB0918-1D8C-52FD-12E9-EF96BFD4D039}"/>
          </ac:spMkLst>
        </pc:spChg>
        <pc:spChg chg="mod">
          <ac:chgData name="Zeng, Tracy (ELS-BEI)" userId="454a5c0e-4518-45c6-96f8-9d3f328845a6" providerId="ADAL" clId="{A9812353-E96C-43AE-A8A0-4A3A78967631}" dt="2023-08-15T03:18:34.984" v="1157"/>
          <ac:spMkLst>
            <pc:docMk/>
            <pc:sldMk cId="3399939753" sldId="5193"/>
            <ac:spMk id="2054" creationId="{A9B15383-F74C-9D55-6E27-D9FB49C932E0}"/>
          </ac:spMkLst>
        </pc:spChg>
        <pc:spChg chg="mod">
          <ac:chgData name="Zeng, Tracy (ELS-BEI)" userId="454a5c0e-4518-45c6-96f8-9d3f328845a6" providerId="ADAL" clId="{A9812353-E96C-43AE-A8A0-4A3A78967631}" dt="2023-08-15T03:18:34.984" v="1157"/>
          <ac:spMkLst>
            <pc:docMk/>
            <pc:sldMk cId="3399939753" sldId="5193"/>
            <ac:spMk id="2055" creationId="{3EDB2011-BEF7-3643-9FE2-1012019CD869}"/>
          </ac:spMkLst>
        </pc:spChg>
        <pc:spChg chg="mod">
          <ac:chgData name="Zeng, Tracy (ELS-BEI)" userId="454a5c0e-4518-45c6-96f8-9d3f328845a6" providerId="ADAL" clId="{A9812353-E96C-43AE-A8A0-4A3A78967631}" dt="2023-08-15T03:18:34.984" v="1157"/>
          <ac:spMkLst>
            <pc:docMk/>
            <pc:sldMk cId="3399939753" sldId="5193"/>
            <ac:spMk id="2056" creationId="{B7CCC81B-44B2-A09C-86CC-9605702CC2F1}"/>
          </ac:spMkLst>
        </pc:spChg>
        <pc:spChg chg="mod">
          <ac:chgData name="Zeng, Tracy (ELS-BEI)" userId="454a5c0e-4518-45c6-96f8-9d3f328845a6" providerId="ADAL" clId="{A9812353-E96C-43AE-A8A0-4A3A78967631}" dt="2023-08-15T03:18:34.984" v="1157"/>
          <ac:spMkLst>
            <pc:docMk/>
            <pc:sldMk cId="3399939753" sldId="5193"/>
            <ac:spMk id="2057" creationId="{1CCA6E14-9F73-A999-0511-F0D206801406}"/>
          </ac:spMkLst>
        </pc:spChg>
        <pc:spChg chg="mod">
          <ac:chgData name="Zeng, Tracy (ELS-BEI)" userId="454a5c0e-4518-45c6-96f8-9d3f328845a6" providerId="ADAL" clId="{A9812353-E96C-43AE-A8A0-4A3A78967631}" dt="2023-08-15T03:18:34.984" v="1157"/>
          <ac:spMkLst>
            <pc:docMk/>
            <pc:sldMk cId="3399939753" sldId="5193"/>
            <ac:spMk id="2058" creationId="{8B82A98E-C982-61B9-5BF7-805EEA078364}"/>
          </ac:spMkLst>
        </pc:spChg>
        <pc:spChg chg="mod">
          <ac:chgData name="Zeng, Tracy (ELS-BEI)" userId="454a5c0e-4518-45c6-96f8-9d3f328845a6" providerId="ADAL" clId="{A9812353-E96C-43AE-A8A0-4A3A78967631}" dt="2023-08-15T03:18:34.984" v="1157"/>
          <ac:spMkLst>
            <pc:docMk/>
            <pc:sldMk cId="3399939753" sldId="5193"/>
            <ac:spMk id="2059" creationId="{95236D5D-F852-1DD7-6144-F00BD64E4FFE}"/>
          </ac:spMkLst>
        </pc:spChg>
        <pc:spChg chg="mod">
          <ac:chgData name="Zeng, Tracy (ELS-BEI)" userId="454a5c0e-4518-45c6-96f8-9d3f328845a6" providerId="ADAL" clId="{A9812353-E96C-43AE-A8A0-4A3A78967631}" dt="2023-08-15T03:18:34.984" v="1157"/>
          <ac:spMkLst>
            <pc:docMk/>
            <pc:sldMk cId="3399939753" sldId="5193"/>
            <ac:spMk id="2060" creationId="{4E218730-E8AB-DB34-07AC-FC5F222B69A9}"/>
          </ac:spMkLst>
        </pc:spChg>
        <pc:spChg chg="mod">
          <ac:chgData name="Zeng, Tracy (ELS-BEI)" userId="454a5c0e-4518-45c6-96f8-9d3f328845a6" providerId="ADAL" clId="{A9812353-E96C-43AE-A8A0-4A3A78967631}" dt="2023-08-15T03:18:34.984" v="1157"/>
          <ac:spMkLst>
            <pc:docMk/>
            <pc:sldMk cId="3399939753" sldId="5193"/>
            <ac:spMk id="2061" creationId="{BA7D5DD4-8F87-9031-D65E-32FFFC3C40CC}"/>
          </ac:spMkLst>
        </pc:spChg>
        <pc:spChg chg="mod">
          <ac:chgData name="Zeng, Tracy (ELS-BEI)" userId="454a5c0e-4518-45c6-96f8-9d3f328845a6" providerId="ADAL" clId="{A9812353-E96C-43AE-A8A0-4A3A78967631}" dt="2023-08-15T03:18:34.984" v="1157"/>
          <ac:spMkLst>
            <pc:docMk/>
            <pc:sldMk cId="3399939753" sldId="5193"/>
            <ac:spMk id="2062" creationId="{276827E1-2449-9ACF-6E2D-CA2F627DCEE5}"/>
          </ac:spMkLst>
        </pc:spChg>
        <pc:spChg chg="mod">
          <ac:chgData name="Zeng, Tracy (ELS-BEI)" userId="454a5c0e-4518-45c6-96f8-9d3f328845a6" providerId="ADAL" clId="{A9812353-E96C-43AE-A8A0-4A3A78967631}" dt="2023-08-15T03:18:34.984" v="1157"/>
          <ac:spMkLst>
            <pc:docMk/>
            <pc:sldMk cId="3399939753" sldId="5193"/>
            <ac:spMk id="2065" creationId="{4417B09E-0DA2-338D-B8C5-2DA424C41C2F}"/>
          </ac:spMkLst>
        </pc:spChg>
        <pc:spChg chg="mod">
          <ac:chgData name="Zeng, Tracy (ELS-BEI)" userId="454a5c0e-4518-45c6-96f8-9d3f328845a6" providerId="ADAL" clId="{A9812353-E96C-43AE-A8A0-4A3A78967631}" dt="2023-08-15T03:18:34.984" v="1157"/>
          <ac:spMkLst>
            <pc:docMk/>
            <pc:sldMk cId="3399939753" sldId="5193"/>
            <ac:spMk id="2066" creationId="{80AD18EE-5E4B-3C33-C7FF-78900C407312}"/>
          </ac:spMkLst>
        </pc:spChg>
        <pc:spChg chg="mod">
          <ac:chgData name="Zeng, Tracy (ELS-BEI)" userId="454a5c0e-4518-45c6-96f8-9d3f328845a6" providerId="ADAL" clId="{A9812353-E96C-43AE-A8A0-4A3A78967631}" dt="2023-08-15T03:15:53.409" v="1087" actId="165"/>
          <ac:spMkLst>
            <pc:docMk/>
            <pc:sldMk cId="3399939753" sldId="5193"/>
            <ac:spMk id="2105" creationId="{16BBE576-3F52-95AC-26D9-94553AEF04D8}"/>
          </ac:spMkLst>
        </pc:spChg>
        <pc:spChg chg="add mod">
          <ac:chgData name="Zeng, Tracy (ELS-BEI)" userId="454a5c0e-4518-45c6-96f8-9d3f328845a6" providerId="ADAL" clId="{A9812353-E96C-43AE-A8A0-4A3A78967631}" dt="2023-08-15T03:42:06.311" v="1263" actId="1076"/>
          <ac:spMkLst>
            <pc:docMk/>
            <pc:sldMk cId="3399939753" sldId="5193"/>
            <ac:spMk id="2109" creationId="{5141CE94-FC4C-8F18-4FE0-DD8EB7B19E48}"/>
          </ac:spMkLst>
        </pc:spChg>
        <pc:grpChg chg="del mod">
          <ac:chgData name="Zeng, Tracy (ELS-BEI)" userId="454a5c0e-4518-45c6-96f8-9d3f328845a6" providerId="ADAL" clId="{A9812353-E96C-43AE-A8A0-4A3A78967631}" dt="2023-08-15T03:15:44.355" v="1085" actId="165"/>
          <ac:grpSpMkLst>
            <pc:docMk/>
            <pc:sldMk cId="3399939753" sldId="5193"/>
            <ac:grpSpMk id="2" creationId="{21F88119-6073-9414-0072-CF6887CF4C7C}"/>
          </ac:grpSpMkLst>
        </pc:grpChg>
        <pc:grpChg chg="del mod topLvl">
          <ac:chgData name="Zeng, Tracy (ELS-BEI)" userId="454a5c0e-4518-45c6-96f8-9d3f328845a6" providerId="ADAL" clId="{A9812353-E96C-43AE-A8A0-4A3A78967631}" dt="2023-08-15T03:16:04.903" v="1090" actId="478"/>
          <ac:grpSpMkLst>
            <pc:docMk/>
            <pc:sldMk cId="3399939753" sldId="5193"/>
            <ac:grpSpMk id="5" creationId="{C687927A-14FC-2205-C985-D31A5469CF96}"/>
          </ac:grpSpMkLst>
        </pc:grpChg>
        <pc:grpChg chg="mod">
          <ac:chgData name="Zeng, Tracy (ELS-BEI)" userId="454a5c0e-4518-45c6-96f8-9d3f328845a6" providerId="ADAL" clId="{A9812353-E96C-43AE-A8A0-4A3A78967631}" dt="2023-08-15T03:15:44.355" v="1085" actId="165"/>
          <ac:grpSpMkLst>
            <pc:docMk/>
            <pc:sldMk cId="3399939753" sldId="5193"/>
            <ac:grpSpMk id="6" creationId="{7DD04374-03BC-303E-912A-D49DA42F7F3C}"/>
          </ac:grpSpMkLst>
        </pc:grpChg>
        <pc:grpChg chg="mod">
          <ac:chgData name="Zeng, Tracy (ELS-BEI)" userId="454a5c0e-4518-45c6-96f8-9d3f328845a6" providerId="ADAL" clId="{A9812353-E96C-43AE-A8A0-4A3A78967631}" dt="2023-08-15T03:15:44.355" v="1085" actId="165"/>
          <ac:grpSpMkLst>
            <pc:docMk/>
            <pc:sldMk cId="3399939753" sldId="5193"/>
            <ac:grpSpMk id="7" creationId="{414FADB7-B5EC-41EF-044D-3CE27A967936}"/>
          </ac:grpSpMkLst>
        </pc:grpChg>
        <pc:grpChg chg="mod">
          <ac:chgData name="Zeng, Tracy (ELS-BEI)" userId="454a5c0e-4518-45c6-96f8-9d3f328845a6" providerId="ADAL" clId="{A9812353-E96C-43AE-A8A0-4A3A78967631}" dt="2023-08-15T03:15:44.355" v="1085" actId="165"/>
          <ac:grpSpMkLst>
            <pc:docMk/>
            <pc:sldMk cId="3399939753" sldId="5193"/>
            <ac:grpSpMk id="8" creationId="{0D8C1E14-5855-9D47-D4C3-308D2C34A0A0}"/>
          </ac:grpSpMkLst>
        </pc:grpChg>
        <pc:grpChg chg="mod">
          <ac:chgData name="Zeng, Tracy (ELS-BEI)" userId="454a5c0e-4518-45c6-96f8-9d3f328845a6" providerId="ADAL" clId="{A9812353-E96C-43AE-A8A0-4A3A78967631}" dt="2023-08-15T03:15:44.355" v="1085" actId="165"/>
          <ac:grpSpMkLst>
            <pc:docMk/>
            <pc:sldMk cId="3399939753" sldId="5193"/>
            <ac:grpSpMk id="10" creationId="{B4AC94A0-4747-9DBF-8AF3-77E9E3AEF208}"/>
          </ac:grpSpMkLst>
        </pc:grpChg>
        <pc:grpChg chg="mod">
          <ac:chgData name="Zeng, Tracy (ELS-BEI)" userId="454a5c0e-4518-45c6-96f8-9d3f328845a6" providerId="ADAL" clId="{A9812353-E96C-43AE-A8A0-4A3A78967631}" dt="2023-08-15T03:15:44.355" v="1085" actId="165"/>
          <ac:grpSpMkLst>
            <pc:docMk/>
            <pc:sldMk cId="3399939753" sldId="5193"/>
            <ac:grpSpMk id="11" creationId="{14A4EC7A-F556-AE48-3306-2C0E99F043EE}"/>
          </ac:grpSpMkLst>
        </pc:grpChg>
        <pc:grpChg chg="mod">
          <ac:chgData name="Zeng, Tracy (ELS-BEI)" userId="454a5c0e-4518-45c6-96f8-9d3f328845a6" providerId="ADAL" clId="{A9812353-E96C-43AE-A8A0-4A3A78967631}" dt="2023-08-15T03:15:44.355" v="1085" actId="165"/>
          <ac:grpSpMkLst>
            <pc:docMk/>
            <pc:sldMk cId="3399939753" sldId="5193"/>
            <ac:grpSpMk id="12" creationId="{6B515396-B828-8894-A169-28B0CE637212}"/>
          </ac:grpSpMkLst>
        </pc:grpChg>
        <pc:grpChg chg="mod">
          <ac:chgData name="Zeng, Tracy (ELS-BEI)" userId="454a5c0e-4518-45c6-96f8-9d3f328845a6" providerId="ADAL" clId="{A9812353-E96C-43AE-A8A0-4A3A78967631}" dt="2023-08-15T03:15:44.355" v="1085" actId="165"/>
          <ac:grpSpMkLst>
            <pc:docMk/>
            <pc:sldMk cId="3399939753" sldId="5193"/>
            <ac:grpSpMk id="13" creationId="{77DF630A-99DA-C3A1-3460-CD5B45263B00}"/>
          </ac:grpSpMkLst>
        </pc:grpChg>
        <pc:grpChg chg="mod">
          <ac:chgData name="Zeng, Tracy (ELS-BEI)" userId="454a5c0e-4518-45c6-96f8-9d3f328845a6" providerId="ADAL" clId="{A9812353-E96C-43AE-A8A0-4A3A78967631}" dt="2023-08-15T03:15:44.355" v="1085" actId="165"/>
          <ac:grpSpMkLst>
            <pc:docMk/>
            <pc:sldMk cId="3399939753" sldId="5193"/>
            <ac:grpSpMk id="14" creationId="{052078B2-BD99-2477-C25E-763D3B4DC6AC}"/>
          </ac:grpSpMkLst>
        </pc:grpChg>
        <pc:grpChg chg="mod">
          <ac:chgData name="Zeng, Tracy (ELS-BEI)" userId="454a5c0e-4518-45c6-96f8-9d3f328845a6" providerId="ADAL" clId="{A9812353-E96C-43AE-A8A0-4A3A78967631}" dt="2023-08-15T03:15:44.355" v="1085" actId="165"/>
          <ac:grpSpMkLst>
            <pc:docMk/>
            <pc:sldMk cId="3399939753" sldId="5193"/>
            <ac:grpSpMk id="20" creationId="{762EF39A-153A-A45F-20FE-D0859CCE1FBB}"/>
          </ac:grpSpMkLst>
        </pc:grpChg>
        <pc:grpChg chg="mod">
          <ac:chgData name="Zeng, Tracy (ELS-BEI)" userId="454a5c0e-4518-45c6-96f8-9d3f328845a6" providerId="ADAL" clId="{A9812353-E96C-43AE-A8A0-4A3A78967631}" dt="2023-08-15T03:15:44.355" v="1085" actId="165"/>
          <ac:grpSpMkLst>
            <pc:docMk/>
            <pc:sldMk cId="3399939753" sldId="5193"/>
            <ac:grpSpMk id="21" creationId="{F5FF4194-7076-3FD7-3B4E-1F0B083BA400}"/>
          </ac:grpSpMkLst>
        </pc:grpChg>
        <pc:grpChg chg="del mod">
          <ac:chgData name="Zeng, Tracy (ELS-BEI)" userId="454a5c0e-4518-45c6-96f8-9d3f328845a6" providerId="ADAL" clId="{A9812353-E96C-43AE-A8A0-4A3A78967631}" dt="2023-08-15T03:15:53.409" v="1087" actId="165"/>
          <ac:grpSpMkLst>
            <pc:docMk/>
            <pc:sldMk cId="3399939753" sldId="5193"/>
            <ac:grpSpMk id="37" creationId="{CB5A67A7-84D9-1174-315F-A1B738CCA0EA}"/>
          </ac:grpSpMkLst>
        </pc:grpChg>
        <pc:grpChg chg="del mod topLvl">
          <ac:chgData name="Zeng, Tracy (ELS-BEI)" userId="454a5c0e-4518-45c6-96f8-9d3f328845a6" providerId="ADAL" clId="{A9812353-E96C-43AE-A8A0-4A3A78967631}" dt="2023-08-15T03:16:07.328" v="1092" actId="478"/>
          <ac:grpSpMkLst>
            <pc:docMk/>
            <pc:sldMk cId="3399939753" sldId="5193"/>
            <ac:grpSpMk id="40" creationId="{39D33285-A582-E173-9B2E-A2F27440AEEE}"/>
          </ac:grpSpMkLst>
        </pc:grpChg>
        <pc:grpChg chg="mod">
          <ac:chgData name="Zeng, Tracy (ELS-BEI)" userId="454a5c0e-4518-45c6-96f8-9d3f328845a6" providerId="ADAL" clId="{A9812353-E96C-43AE-A8A0-4A3A78967631}" dt="2023-08-15T03:15:53.409" v="1087" actId="165"/>
          <ac:grpSpMkLst>
            <pc:docMk/>
            <pc:sldMk cId="3399939753" sldId="5193"/>
            <ac:grpSpMk id="41" creationId="{8C818ED1-069B-F90B-402B-85163E02551A}"/>
          </ac:grpSpMkLst>
        </pc:grpChg>
        <pc:grpChg chg="mod">
          <ac:chgData name="Zeng, Tracy (ELS-BEI)" userId="454a5c0e-4518-45c6-96f8-9d3f328845a6" providerId="ADAL" clId="{A9812353-E96C-43AE-A8A0-4A3A78967631}" dt="2023-08-15T03:15:53.409" v="1087" actId="165"/>
          <ac:grpSpMkLst>
            <pc:docMk/>
            <pc:sldMk cId="3399939753" sldId="5193"/>
            <ac:grpSpMk id="42" creationId="{9D4EBFAE-B363-6B51-E3AA-0292C5FC0DB5}"/>
          </ac:grpSpMkLst>
        </pc:grpChg>
        <pc:grpChg chg="mod">
          <ac:chgData name="Zeng, Tracy (ELS-BEI)" userId="454a5c0e-4518-45c6-96f8-9d3f328845a6" providerId="ADAL" clId="{A9812353-E96C-43AE-A8A0-4A3A78967631}" dt="2023-08-15T03:15:53.409" v="1087" actId="165"/>
          <ac:grpSpMkLst>
            <pc:docMk/>
            <pc:sldMk cId="3399939753" sldId="5193"/>
            <ac:grpSpMk id="43" creationId="{2A04E8C6-71D0-0F3C-6B42-F6BE7CB348AA}"/>
          </ac:grpSpMkLst>
        </pc:grpChg>
        <pc:grpChg chg="add mod">
          <ac:chgData name="Zeng, Tracy (ELS-BEI)" userId="454a5c0e-4518-45c6-96f8-9d3f328845a6" providerId="ADAL" clId="{A9812353-E96C-43AE-A8A0-4A3A78967631}" dt="2023-08-15T03:16:37.882" v="1097" actId="1076"/>
          <ac:grpSpMkLst>
            <pc:docMk/>
            <pc:sldMk cId="3399939753" sldId="5193"/>
            <ac:grpSpMk id="45" creationId="{CC8C2767-B430-B838-7C0D-A812FBDC1E29}"/>
          </ac:grpSpMkLst>
        </pc:grpChg>
        <pc:grpChg chg="mod">
          <ac:chgData name="Zeng, Tracy (ELS-BEI)" userId="454a5c0e-4518-45c6-96f8-9d3f328845a6" providerId="ADAL" clId="{A9812353-E96C-43AE-A8A0-4A3A78967631}" dt="2023-08-15T03:15:53.409" v="1087" actId="165"/>
          <ac:grpSpMkLst>
            <pc:docMk/>
            <pc:sldMk cId="3399939753" sldId="5193"/>
            <ac:grpSpMk id="46" creationId="{90295DC0-FB70-50DF-E201-91216713EF82}"/>
          </ac:grpSpMkLst>
        </pc:grpChg>
        <pc:grpChg chg="mod">
          <ac:chgData name="Zeng, Tracy (ELS-BEI)" userId="454a5c0e-4518-45c6-96f8-9d3f328845a6" providerId="ADAL" clId="{A9812353-E96C-43AE-A8A0-4A3A78967631}" dt="2023-08-15T03:15:53.409" v="1087" actId="165"/>
          <ac:grpSpMkLst>
            <pc:docMk/>
            <pc:sldMk cId="3399939753" sldId="5193"/>
            <ac:grpSpMk id="47" creationId="{D722F570-8145-F97E-156F-9CD46998CDE2}"/>
          </ac:grpSpMkLst>
        </pc:grpChg>
        <pc:grpChg chg="mod">
          <ac:chgData name="Zeng, Tracy (ELS-BEI)" userId="454a5c0e-4518-45c6-96f8-9d3f328845a6" providerId="ADAL" clId="{A9812353-E96C-43AE-A8A0-4A3A78967631}" dt="2023-08-15T03:15:53.409" v="1087" actId="165"/>
          <ac:grpSpMkLst>
            <pc:docMk/>
            <pc:sldMk cId="3399939753" sldId="5193"/>
            <ac:grpSpMk id="48" creationId="{F8DB9935-C8D7-046B-0DEB-31C207CE7A38}"/>
          </ac:grpSpMkLst>
        </pc:grpChg>
        <pc:grpChg chg="mod">
          <ac:chgData name="Zeng, Tracy (ELS-BEI)" userId="454a5c0e-4518-45c6-96f8-9d3f328845a6" providerId="ADAL" clId="{A9812353-E96C-43AE-A8A0-4A3A78967631}" dt="2023-08-15T03:15:53.409" v="1087" actId="165"/>
          <ac:grpSpMkLst>
            <pc:docMk/>
            <pc:sldMk cId="3399939753" sldId="5193"/>
            <ac:grpSpMk id="49" creationId="{2EBBD547-10DF-BFA9-EB8F-B16C12CD1D9A}"/>
          </ac:grpSpMkLst>
        </pc:grpChg>
        <pc:grpChg chg="mod">
          <ac:chgData name="Zeng, Tracy (ELS-BEI)" userId="454a5c0e-4518-45c6-96f8-9d3f328845a6" providerId="ADAL" clId="{A9812353-E96C-43AE-A8A0-4A3A78967631}" dt="2023-08-15T03:15:53.409" v="1087" actId="165"/>
          <ac:grpSpMkLst>
            <pc:docMk/>
            <pc:sldMk cId="3399939753" sldId="5193"/>
            <ac:grpSpMk id="50" creationId="{D98F3FA8-8285-1114-7556-4158EC7072AA}"/>
          </ac:grpSpMkLst>
        </pc:grpChg>
        <pc:grpChg chg="mod">
          <ac:chgData name="Zeng, Tracy (ELS-BEI)" userId="454a5c0e-4518-45c6-96f8-9d3f328845a6" providerId="ADAL" clId="{A9812353-E96C-43AE-A8A0-4A3A78967631}" dt="2023-08-15T03:15:53.409" v="1087" actId="165"/>
          <ac:grpSpMkLst>
            <pc:docMk/>
            <pc:sldMk cId="3399939753" sldId="5193"/>
            <ac:grpSpMk id="56" creationId="{8B7EBE8A-930A-8BD1-3BD8-2E76FC4A4343}"/>
          </ac:grpSpMkLst>
        </pc:grpChg>
        <pc:grpChg chg="mod">
          <ac:chgData name="Zeng, Tracy (ELS-BEI)" userId="454a5c0e-4518-45c6-96f8-9d3f328845a6" providerId="ADAL" clId="{A9812353-E96C-43AE-A8A0-4A3A78967631}" dt="2023-08-15T03:15:53.409" v="1087" actId="165"/>
          <ac:grpSpMkLst>
            <pc:docMk/>
            <pc:sldMk cId="3399939753" sldId="5193"/>
            <ac:grpSpMk id="57" creationId="{D0D7682A-5487-912D-9C89-DA03FA8E3568}"/>
          </ac:grpSpMkLst>
        </pc:grpChg>
        <pc:grpChg chg="mod">
          <ac:chgData name="Zeng, Tracy (ELS-BEI)" userId="454a5c0e-4518-45c6-96f8-9d3f328845a6" providerId="ADAL" clId="{A9812353-E96C-43AE-A8A0-4A3A78967631}" dt="2023-08-15T03:16:51.682" v="1118"/>
          <ac:grpSpMkLst>
            <pc:docMk/>
            <pc:sldMk cId="3399939753" sldId="5193"/>
            <ac:grpSpMk id="1029" creationId="{1563A3A2-D9DA-E8CE-6370-E8A888F22ADB}"/>
          </ac:grpSpMkLst>
        </pc:grpChg>
        <pc:grpChg chg="mod">
          <ac:chgData name="Zeng, Tracy (ELS-BEI)" userId="454a5c0e-4518-45c6-96f8-9d3f328845a6" providerId="ADAL" clId="{A9812353-E96C-43AE-A8A0-4A3A78967631}" dt="2023-08-15T03:16:28.310" v="1096"/>
          <ac:grpSpMkLst>
            <pc:docMk/>
            <pc:sldMk cId="3399939753" sldId="5193"/>
            <ac:grpSpMk id="1035" creationId="{55277BD7-837A-7323-8B92-C8D0CF50BC35}"/>
          </ac:grpSpMkLst>
        </pc:grpChg>
        <pc:grpChg chg="mod">
          <ac:chgData name="Zeng, Tracy (ELS-BEI)" userId="454a5c0e-4518-45c6-96f8-9d3f328845a6" providerId="ADAL" clId="{A9812353-E96C-43AE-A8A0-4A3A78967631}" dt="2023-08-15T03:16:28.310" v="1096"/>
          <ac:grpSpMkLst>
            <pc:docMk/>
            <pc:sldMk cId="3399939753" sldId="5193"/>
            <ac:grpSpMk id="1037" creationId="{369F38A2-49E7-8570-BC61-F13FE9588C17}"/>
          </ac:grpSpMkLst>
        </pc:grpChg>
        <pc:grpChg chg="mod">
          <ac:chgData name="Zeng, Tracy (ELS-BEI)" userId="454a5c0e-4518-45c6-96f8-9d3f328845a6" providerId="ADAL" clId="{A9812353-E96C-43AE-A8A0-4A3A78967631}" dt="2023-08-15T03:16:28.310" v="1096"/>
          <ac:grpSpMkLst>
            <pc:docMk/>
            <pc:sldMk cId="3399939753" sldId="5193"/>
            <ac:grpSpMk id="1038" creationId="{EE792F98-D668-4B68-3207-72C0F9A3196A}"/>
          </ac:grpSpMkLst>
        </pc:grpChg>
        <pc:grpChg chg="mod">
          <ac:chgData name="Zeng, Tracy (ELS-BEI)" userId="454a5c0e-4518-45c6-96f8-9d3f328845a6" providerId="ADAL" clId="{A9812353-E96C-43AE-A8A0-4A3A78967631}" dt="2023-08-15T03:16:28.310" v="1096"/>
          <ac:grpSpMkLst>
            <pc:docMk/>
            <pc:sldMk cId="3399939753" sldId="5193"/>
            <ac:grpSpMk id="1039" creationId="{20E0595D-9314-84D2-1B43-EEB0880EB497}"/>
          </ac:grpSpMkLst>
        </pc:grpChg>
        <pc:grpChg chg="mod">
          <ac:chgData name="Zeng, Tracy (ELS-BEI)" userId="454a5c0e-4518-45c6-96f8-9d3f328845a6" providerId="ADAL" clId="{A9812353-E96C-43AE-A8A0-4A3A78967631}" dt="2023-08-15T03:16:28.310" v="1096"/>
          <ac:grpSpMkLst>
            <pc:docMk/>
            <pc:sldMk cId="3399939753" sldId="5193"/>
            <ac:grpSpMk id="1040" creationId="{B8FCBD98-43A8-07B4-5BB8-B2CFF4878C63}"/>
          </ac:grpSpMkLst>
        </pc:grpChg>
        <pc:grpChg chg="mod">
          <ac:chgData name="Zeng, Tracy (ELS-BEI)" userId="454a5c0e-4518-45c6-96f8-9d3f328845a6" providerId="ADAL" clId="{A9812353-E96C-43AE-A8A0-4A3A78967631}" dt="2023-08-15T03:16:28.310" v="1096"/>
          <ac:grpSpMkLst>
            <pc:docMk/>
            <pc:sldMk cId="3399939753" sldId="5193"/>
            <ac:grpSpMk id="1043" creationId="{1DE9CA0E-00BA-980B-F117-7E3CD9A3DFA2}"/>
          </ac:grpSpMkLst>
        </pc:grpChg>
        <pc:grpChg chg="mod">
          <ac:chgData name="Zeng, Tracy (ELS-BEI)" userId="454a5c0e-4518-45c6-96f8-9d3f328845a6" providerId="ADAL" clId="{A9812353-E96C-43AE-A8A0-4A3A78967631}" dt="2023-08-15T03:16:28.310" v="1096"/>
          <ac:grpSpMkLst>
            <pc:docMk/>
            <pc:sldMk cId="3399939753" sldId="5193"/>
            <ac:grpSpMk id="1044" creationId="{5A8D10AA-7849-0247-0202-EB499F89CD4D}"/>
          </ac:grpSpMkLst>
        </pc:grpChg>
        <pc:grpChg chg="mod">
          <ac:chgData name="Zeng, Tracy (ELS-BEI)" userId="454a5c0e-4518-45c6-96f8-9d3f328845a6" providerId="ADAL" clId="{A9812353-E96C-43AE-A8A0-4A3A78967631}" dt="2023-08-15T03:16:28.310" v="1096"/>
          <ac:grpSpMkLst>
            <pc:docMk/>
            <pc:sldMk cId="3399939753" sldId="5193"/>
            <ac:grpSpMk id="1045" creationId="{7463A36F-3F16-0894-9B72-1B9678C30785}"/>
          </ac:grpSpMkLst>
        </pc:grpChg>
        <pc:grpChg chg="mod">
          <ac:chgData name="Zeng, Tracy (ELS-BEI)" userId="454a5c0e-4518-45c6-96f8-9d3f328845a6" providerId="ADAL" clId="{A9812353-E96C-43AE-A8A0-4A3A78967631}" dt="2023-08-15T03:16:28.310" v="1096"/>
          <ac:grpSpMkLst>
            <pc:docMk/>
            <pc:sldMk cId="3399939753" sldId="5193"/>
            <ac:grpSpMk id="1049" creationId="{F07B8447-D43A-C2C8-EF23-0EEA7B9C0134}"/>
          </ac:grpSpMkLst>
        </pc:grpChg>
        <pc:grpChg chg="mod">
          <ac:chgData name="Zeng, Tracy (ELS-BEI)" userId="454a5c0e-4518-45c6-96f8-9d3f328845a6" providerId="ADAL" clId="{A9812353-E96C-43AE-A8A0-4A3A78967631}" dt="2023-08-15T03:16:28.310" v="1096"/>
          <ac:grpSpMkLst>
            <pc:docMk/>
            <pc:sldMk cId="3399939753" sldId="5193"/>
            <ac:grpSpMk id="1050" creationId="{3B5B6634-E947-7F8F-3A20-BD1E1BD57004}"/>
          </ac:grpSpMkLst>
        </pc:grpChg>
        <pc:grpChg chg="add mod">
          <ac:chgData name="Zeng, Tracy (ELS-BEI)" userId="454a5c0e-4518-45c6-96f8-9d3f328845a6" providerId="ADAL" clId="{A9812353-E96C-43AE-A8A0-4A3A78967631}" dt="2023-08-15T03:18:34.984" v="1157"/>
          <ac:grpSpMkLst>
            <pc:docMk/>
            <pc:sldMk cId="3399939753" sldId="5193"/>
            <ac:grpSpMk id="1068" creationId="{1A7A8C8A-BEFC-199B-DAE3-808FE6E2DF79}"/>
          </ac:grpSpMkLst>
        </pc:grpChg>
        <pc:grpChg chg="mod">
          <ac:chgData name="Zeng, Tracy (ELS-BEI)" userId="454a5c0e-4518-45c6-96f8-9d3f328845a6" providerId="ADAL" clId="{A9812353-E96C-43AE-A8A0-4A3A78967631}" dt="2023-08-15T03:18:34.984" v="1157"/>
          <ac:grpSpMkLst>
            <pc:docMk/>
            <pc:sldMk cId="3399939753" sldId="5193"/>
            <ac:grpSpMk id="1072" creationId="{F195D300-1DB3-6899-ABE7-FC7FE2C543F7}"/>
          </ac:grpSpMkLst>
        </pc:grpChg>
        <pc:grpChg chg="mod">
          <ac:chgData name="Zeng, Tracy (ELS-BEI)" userId="454a5c0e-4518-45c6-96f8-9d3f328845a6" providerId="ADAL" clId="{A9812353-E96C-43AE-A8A0-4A3A78967631}" dt="2023-08-15T03:18:34.984" v="1157"/>
          <ac:grpSpMkLst>
            <pc:docMk/>
            <pc:sldMk cId="3399939753" sldId="5193"/>
            <ac:grpSpMk id="1074" creationId="{7EC9468A-BA77-2DDD-A973-25F71DD5BA63}"/>
          </ac:grpSpMkLst>
        </pc:grpChg>
        <pc:grpChg chg="mod">
          <ac:chgData name="Zeng, Tracy (ELS-BEI)" userId="454a5c0e-4518-45c6-96f8-9d3f328845a6" providerId="ADAL" clId="{A9812353-E96C-43AE-A8A0-4A3A78967631}" dt="2023-08-15T03:18:34.984" v="1157"/>
          <ac:grpSpMkLst>
            <pc:docMk/>
            <pc:sldMk cId="3399939753" sldId="5193"/>
            <ac:grpSpMk id="1075" creationId="{0593D8D5-2187-0E8E-F5E2-882B58E73B98}"/>
          </ac:grpSpMkLst>
        </pc:grpChg>
        <pc:grpChg chg="mod">
          <ac:chgData name="Zeng, Tracy (ELS-BEI)" userId="454a5c0e-4518-45c6-96f8-9d3f328845a6" providerId="ADAL" clId="{A9812353-E96C-43AE-A8A0-4A3A78967631}" dt="2023-08-15T03:18:34.984" v="1157"/>
          <ac:grpSpMkLst>
            <pc:docMk/>
            <pc:sldMk cId="3399939753" sldId="5193"/>
            <ac:grpSpMk id="1076" creationId="{6F7AAB8D-11CB-7099-7836-8AA784EDEB21}"/>
          </ac:grpSpMkLst>
        </pc:grpChg>
        <pc:grpChg chg="mod">
          <ac:chgData name="Zeng, Tracy (ELS-BEI)" userId="454a5c0e-4518-45c6-96f8-9d3f328845a6" providerId="ADAL" clId="{A9812353-E96C-43AE-A8A0-4A3A78967631}" dt="2023-08-15T03:18:34.984" v="1157"/>
          <ac:grpSpMkLst>
            <pc:docMk/>
            <pc:sldMk cId="3399939753" sldId="5193"/>
            <ac:grpSpMk id="1078" creationId="{AC51BCE6-2338-A32B-24C4-6DB33CAE1316}"/>
          </ac:grpSpMkLst>
        </pc:grpChg>
        <pc:grpChg chg="mod">
          <ac:chgData name="Zeng, Tracy (ELS-BEI)" userId="454a5c0e-4518-45c6-96f8-9d3f328845a6" providerId="ADAL" clId="{A9812353-E96C-43AE-A8A0-4A3A78967631}" dt="2023-08-15T03:18:34.984" v="1157"/>
          <ac:grpSpMkLst>
            <pc:docMk/>
            <pc:sldMk cId="3399939753" sldId="5193"/>
            <ac:grpSpMk id="1079" creationId="{6E92D445-7EC4-2DA0-E4D9-F97A2885B5CF}"/>
          </ac:grpSpMkLst>
        </pc:grpChg>
        <pc:grpChg chg="mod">
          <ac:chgData name="Zeng, Tracy (ELS-BEI)" userId="454a5c0e-4518-45c6-96f8-9d3f328845a6" providerId="ADAL" clId="{A9812353-E96C-43AE-A8A0-4A3A78967631}" dt="2023-08-15T03:18:34.984" v="1157"/>
          <ac:grpSpMkLst>
            <pc:docMk/>
            <pc:sldMk cId="3399939753" sldId="5193"/>
            <ac:grpSpMk id="1081" creationId="{B4372A3B-DAE6-5477-B083-719009EA2F79}"/>
          </ac:grpSpMkLst>
        </pc:grpChg>
        <pc:grpChg chg="mod">
          <ac:chgData name="Zeng, Tracy (ELS-BEI)" userId="454a5c0e-4518-45c6-96f8-9d3f328845a6" providerId="ADAL" clId="{A9812353-E96C-43AE-A8A0-4A3A78967631}" dt="2023-08-15T03:18:34.984" v="1157"/>
          <ac:grpSpMkLst>
            <pc:docMk/>
            <pc:sldMk cId="3399939753" sldId="5193"/>
            <ac:grpSpMk id="1082" creationId="{827110FC-57C1-3350-B035-1E975D434218}"/>
          </ac:grpSpMkLst>
        </pc:grpChg>
        <pc:grpChg chg="mod">
          <ac:chgData name="Zeng, Tracy (ELS-BEI)" userId="454a5c0e-4518-45c6-96f8-9d3f328845a6" providerId="ADAL" clId="{A9812353-E96C-43AE-A8A0-4A3A78967631}" dt="2023-08-15T03:18:34.984" v="1157"/>
          <ac:grpSpMkLst>
            <pc:docMk/>
            <pc:sldMk cId="3399939753" sldId="5193"/>
            <ac:grpSpMk id="1083" creationId="{9D53F5F2-D536-C356-7BCB-950F39F77F83}"/>
          </ac:grpSpMkLst>
        </pc:grpChg>
        <pc:grpChg chg="mod">
          <ac:chgData name="Zeng, Tracy (ELS-BEI)" userId="454a5c0e-4518-45c6-96f8-9d3f328845a6" providerId="ADAL" clId="{A9812353-E96C-43AE-A8A0-4A3A78967631}" dt="2023-08-15T03:18:34.984" v="1157"/>
          <ac:grpSpMkLst>
            <pc:docMk/>
            <pc:sldMk cId="3399939753" sldId="5193"/>
            <ac:grpSpMk id="1084" creationId="{A7C67F20-D250-EC30-E110-E4D06E142F82}"/>
          </ac:grpSpMkLst>
        </pc:grpChg>
        <pc:grpChg chg="mod">
          <ac:chgData name="Zeng, Tracy (ELS-BEI)" userId="454a5c0e-4518-45c6-96f8-9d3f328845a6" providerId="ADAL" clId="{A9812353-E96C-43AE-A8A0-4A3A78967631}" dt="2023-08-15T03:18:34.984" v="1157"/>
          <ac:grpSpMkLst>
            <pc:docMk/>
            <pc:sldMk cId="3399939753" sldId="5193"/>
            <ac:grpSpMk id="1087" creationId="{3416B669-CC7D-B51C-1453-7E98458F3857}"/>
          </ac:grpSpMkLst>
        </pc:grpChg>
        <pc:grpChg chg="mod">
          <ac:chgData name="Zeng, Tracy (ELS-BEI)" userId="454a5c0e-4518-45c6-96f8-9d3f328845a6" providerId="ADAL" clId="{A9812353-E96C-43AE-A8A0-4A3A78967631}" dt="2023-08-15T03:18:34.984" v="1157"/>
          <ac:grpSpMkLst>
            <pc:docMk/>
            <pc:sldMk cId="3399939753" sldId="5193"/>
            <ac:grpSpMk id="2048" creationId="{079059EA-2CD5-405C-1C66-2D6DBEBABD71}"/>
          </ac:grpSpMkLst>
        </pc:grpChg>
        <pc:grpChg chg="mod">
          <ac:chgData name="Zeng, Tracy (ELS-BEI)" userId="454a5c0e-4518-45c6-96f8-9d3f328845a6" providerId="ADAL" clId="{A9812353-E96C-43AE-A8A0-4A3A78967631}" dt="2023-08-15T03:17:04.681" v="1122" actId="1035"/>
          <ac:grpSpMkLst>
            <pc:docMk/>
            <pc:sldMk cId="3399939753" sldId="5193"/>
            <ac:grpSpMk id="2068" creationId="{E67B2A1E-9CEE-6C96-6606-CF30637D7BEA}"/>
          </ac:grpSpMkLst>
        </pc:grpChg>
        <pc:grpChg chg="del mod">
          <ac:chgData name="Zeng, Tracy (ELS-BEI)" userId="454a5c0e-4518-45c6-96f8-9d3f328845a6" providerId="ADAL" clId="{A9812353-E96C-43AE-A8A0-4A3A78967631}" dt="2023-08-15T03:21:47.022" v="1173" actId="478"/>
          <ac:grpSpMkLst>
            <pc:docMk/>
            <pc:sldMk cId="3399939753" sldId="5193"/>
            <ac:grpSpMk id="2069" creationId="{97AD33C8-DBDD-07CD-91A2-E78524D9D408}"/>
          </ac:grpSpMkLst>
        </pc:grpChg>
        <pc:picChg chg="del mod topLvl">
          <ac:chgData name="Zeng, Tracy (ELS-BEI)" userId="454a5c0e-4518-45c6-96f8-9d3f328845a6" providerId="ADAL" clId="{A9812353-E96C-43AE-A8A0-4A3A78967631}" dt="2023-08-15T03:16:01.050" v="1089" actId="478"/>
          <ac:picMkLst>
            <pc:docMk/>
            <pc:sldMk cId="3399939753" sldId="5193"/>
            <ac:picMk id="3" creationId="{08E2C404-838B-99B5-3BC7-6D553EB182BF}"/>
          </ac:picMkLst>
        </pc:picChg>
        <pc:picChg chg="mod">
          <ac:chgData name="Zeng, Tracy (ELS-BEI)" userId="454a5c0e-4518-45c6-96f8-9d3f328845a6" providerId="ADAL" clId="{A9812353-E96C-43AE-A8A0-4A3A78967631}" dt="2023-08-15T03:15:44.355" v="1085" actId="165"/>
          <ac:picMkLst>
            <pc:docMk/>
            <pc:sldMk cId="3399939753" sldId="5193"/>
            <ac:picMk id="9" creationId="{B7CD8063-7320-1818-701F-EB09D0EA9423}"/>
          </ac:picMkLst>
        </pc:picChg>
        <pc:picChg chg="mod">
          <ac:chgData name="Zeng, Tracy (ELS-BEI)" userId="454a5c0e-4518-45c6-96f8-9d3f328845a6" providerId="ADAL" clId="{A9812353-E96C-43AE-A8A0-4A3A78967631}" dt="2023-08-15T03:15:44.355" v="1085" actId="165"/>
          <ac:picMkLst>
            <pc:docMk/>
            <pc:sldMk cId="3399939753" sldId="5193"/>
            <ac:picMk id="35" creationId="{171CFF90-B152-0764-99C3-92FBA769E93B}"/>
          </ac:picMkLst>
        </pc:picChg>
        <pc:picChg chg="mod">
          <ac:chgData name="Zeng, Tracy (ELS-BEI)" userId="454a5c0e-4518-45c6-96f8-9d3f328845a6" providerId="ADAL" clId="{A9812353-E96C-43AE-A8A0-4A3A78967631}" dt="2023-08-15T03:15:44.355" v="1085" actId="165"/>
          <ac:picMkLst>
            <pc:docMk/>
            <pc:sldMk cId="3399939753" sldId="5193"/>
            <ac:picMk id="36" creationId="{C5939B8D-BF90-7883-0D2F-6EB4ACB88D63}"/>
          </ac:picMkLst>
        </pc:picChg>
        <pc:picChg chg="del mod topLvl">
          <ac:chgData name="Zeng, Tracy (ELS-BEI)" userId="454a5c0e-4518-45c6-96f8-9d3f328845a6" providerId="ADAL" clId="{A9812353-E96C-43AE-A8A0-4A3A78967631}" dt="2023-08-15T03:16:06.120" v="1091" actId="478"/>
          <ac:picMkLst>
            <pc:docMk/>
            <pc:sldMk cId="3399939753" sldId="5193"/>
            <ac:picMk id="38" creationId="{B371D766-7E40-8A51-1F7E-75A553B09073}"/>
          </ac:picMkLst>
        </pc:picChg>
        <pc:picChg chg="mod">
          <ac:chgData name="Zeng, Tracy (ELS-BEI)" userId="454a5c0e-4518-45c6-96f8-9d3f328845a6" providerId="ADAL" clId="{A9812353-E96C-43AE-A8A0-4A3A78967631}" dt="2023-08-15T03:15:53.409" v="1087" actId="165"/>
          <ac:picMkLst>
            <pc:docMk/>
            <pc:sldMk cId="3399939753" sldId="5193"/>
            <ac:picMk id="44" creationId="{D02F000A-F2CD-F47D-2404-F883823DAAAA}"/>
          </ac:picMkLst>
        </pc:picChg>
        <pc:picChg chg="mod">
          <ac:chgData name="Zeng, Tracy (ELS-BEI)" userId="454a5c0e-4518-45c6-96f8-9d3f328845a6" providerId="ADAL" clId="{A9812353-E96C-43AE-A8A0-4A3A78967631}" dt="2023-08-10T16:40:33.841" v="145" actId="2711"/>
          <ac:picMkLst>
            <pc:docMk/>
            <pc:sldMk cId="3399939753" sldId="5193"/>
            <ac:picMk id="1027" creationId="{EF9D0A53-5787-D3A9-828A-81849F28B3C3}"/>
          </ac:picMkLst>
        </pc:picChg>
        <pc:picChg chg="mod">
          <ac:chgData name="Zeng, Tracy (ELS-BEI)" userId="454a5c0e-4518-45c6-96f8-9d3f328845a6" providerId="ADAL" clId="{A9812353-E96C-43AE-A8A0-4A3A78967631}" dt="2023-08-15T03:16:28.310" v="1096"/>
          <ac:picMkLst>
            <pc:docMk/>
            <pc:sldMk cId="3399939753" sldId="5193"/>
            <ac:picMk id="1042" creationId="{F585A771-905C-C32D-5D61-243F0C5FD325}"/>
          </ac:picMkLst>
        </pc:picChg>
        <pc:picChg chg="mod">
          <ac:chgData name="Zeng, Tracy (ELS-BEI)" userId="454a5c0e-4518-45c6-96f8-9d3f328845a6" providerId="ADAL" clId="{A9812353-E96C-43AE-A8A0-4A3A78967631}" dt="2023-08-15T03:42:02.325" v="1262" actId="1076"/>
          <ac:picMkLst>
            <pc:docMk/>
            <pc:sldMk cId="3399939753" sldId="5193"/>
            <ac:picMk id="1047" creationId="{984B81BA-1A7B-03DA-35DC-0076667DCE21}"/>
          </ac:picMkLst>
        </pc:picChg>
        <pc:picChg chg="mod">
          <ac:chgData name="Zeng, Tracy (ELS-BEI)" userId="454a5c0e-4518-45c6-96f8-9d3f328845a6" providerId="ADAL" clId="{A9812353-E96C-43AE-A8A0-4A3A78967631}" dt="2023-08-15T03:16:28.310" v="1096"/>
          <ac:picMkLst>
            <pc:docMk/>
            <pc:sldMk cId="3399939753" sldId="5193"/>
            <ac:picMk id="1061" creationId="{4DB29F21-3A87-FF04-77C9-68DF2647D037}"/>
          </ac:picMkLst>
        </pc:picChg>
        <pc:picChg chg="mod">
          <ac:chgData name="Zeng, Tracy (ELS-BEI)" userId="454a5c0e-4518-45c6-96f8-9d3f328845a6" providerId="ADAL" clId="{A9812353-E96C-43AE-A8A0-4A3A78967631}" dt="2023-08-15T03:16:28.310" v="1096"/>
          <ac:picMkLst>
            <pc:docMk/>
            <pc:sldMk cId="3399939753" sldId="5193"/>
            <ac:picMk id="1062" creationId="{38056558-096F-7E9B-C832-E829D3C4BA59}"/>
          </ac:picMkLst>
        </pc:picChg>
        <pc:picChg chg="mod">
          <ac:chgData name="Zeng, Tracy (ELS-BEI)" userId="454a5c0e-4518-45c6-96f8-9d3f328845a6" providerId="ADAL" clId="{A9812353-E96C-43AE-A8A0-4A3A78967631}" dt="2023-08-15T03:18:34.984" v="1157"/>
          <ac:picMkLst>
            <pc:docMk/>
            <pc:sldMk cId="3399939753" sldId="5193"/>
            <ac:picMk id="1080" creationId="{335F2083-A7ED-C998-D5C7-55CF42FCF14D}"/>
          </ac:picMkLst>
        </pc:picChg>
        <pc:picChg chg="mod">
          <ac:chgData name="Zeng, Tracy (ELS-BEI)" userId="454a5c0e-4518-45c6-96f8-9d3f328845a6" providerId="ADAL" clId="{A9812353-E96C-43AE-A8A0-4A3A78967631}" dt="2023-08-15T03:18:34.984" v="1157"/>
          <ac:picMkLst>
            <pc:docMk/>
            <pc:sldMk cId="3399939753" sldId="5193"/>
            <ac:picMk id="2063" creationId="{95F21A42-FD54-BBB2-3CA7-3EC507320C40}"/>
          </ac:picMkLst>
        </pc:picChg>
        <pc:picChg chg="mod">
          <ac:chgData name="Zeng, Tracy (ELS-BEI)" userId="454a5c0e-4518-45c6-96f8-9d3f328845a6" providerId="ADAL" clId="{A9812353-E96C-43AE-A8A0-4A3A78967631}" dt="2023-08-15T03:18:34.984" v="1157"/>
          <ac:picMkLst>
            <pc:docMk/>
            <pc:sldMk cId="3399939753" sldId="5193"/>
            <ac:picMk id="2064" creationId="{01AEABBC-E5FD-B9AE-3EB0-7FA27589D4C0}"/>
          </ac:picMkLst>
        </pc:picChg>
        <pc:picChg chg="add del mod">
          <ac:chgData name="Zeng, Tracy (ELS-BEI)" userId="454a5c0e-4518-45c6-96f8-9d3f328845a6" providerId="ADAL" clId="{A9812353-E96C-43AE-A8A0-4A3A78967631}" dt="2023-08-15T03:22:00.556" v="1179" actId="478"/>
          <ac:picMkLst>
            <pc:docMk/>
            <pc:sldMk cId="3399939753" sldId="5193"/>
            <ac:picMk id="2067" creationId="{3365F5B2-5B70-23AC-16CA-AC6BD98FAD44}"/>
          </ac:picMkLst>
        </pc:picChg>
        <pc:picChg chg="mod">
          <ac:chgData name="Zeng, Tracy (ELS-BEI)" userId="454a5c0e-4518-45c6-96f8-9d3f328845a6" providerId="ADAL" clId="{A9812353-E96C-43AE-A8A0-4A3A78967631}" dt="2023-08-15T03:15:53.409" v="1087" actId="165"/>
          <ac:picMkLst>
            <pc:docMk/>
            <pc:sldMk cId="3399939753" sldId="5193"/>
            <ac:picMk id="2106" creationId="{B5EB5753-2E95-790B-EC84-BE44DA68E5C6}"/>
          </ac:picMkLst>
        </pc:picChg>
        <pc:picChg chg="mod">
          <ac:chgData name="Zeng, Tracy (ELS-BEI)" userId="454a5c0e-4518-45c6-96f8-9d3f328845a6" providerId="ADAL" clId="{A9812353-E96C-43AE-A8A0-4A3A78967631}" dt="2023-08-15T03:15:53.409" v="1087" actId="165"/>
          <ac:picMkLst>
            <pc:docMk/>
            <pc:sldMk cId="3399939753" sldId="5193"/>
            <ac:picMk id="2107" creationId="{BCE839AD-7C97-9EAD-41A2-8912193CED67}"/>
          </ac:picMkLst>
        </pc:picChg>
        <pc:picChg chg="add mod">
          <ac:chgData name="Zeng, Tracy (ELS-BEI)" userId="454a5c0e-4518-45c6-96f8-9d3f328845a6" providerId="ADAL" clId="{A9812353-E96C-43AE-A8A0-4A3A78967631}" dt="2023-08-15T03:28:04.747" v="1184" actId="1076"/>
          <ac:picMkLst>
            <pc:docMk/>
            <pc:sldMk cId="3399939753" sldId="5193"/>
            <ac:picMk id="2108" creationId="{9A40C4D9-DB20-A38F-6E83-6BF1DC8DE798}"/>
          </ac:picMkLst>
        </pc:picChg>
      </pc:sldChg>
      <pc:sldChg chg="addSp delSp modSp mod modAnim">
        <pc:chgData name="Zeng, Tracy (ELS-BEI)" userId="454a5c0e-4518-45c6-96f8-9d3f328845a6" providerId="ADAL" clId="{A9812353-E96C-43AE-A8A0-4A3A78967631}" dt="2023-08-15T03:46:09.200" v="1271"/>
        <pc:sldMkLst>
          <pc:docMk/>
          <pc:sldMk cId="1167993712" sldId="5196"/>
        </pc:sldMkLst>
        <pc:spChg chg="mod">
          <ac:chgData name="Zeng, Tracy (ELS-BEI)" userId="454a5c0e-4518-45c6-96f8-9d3f328845a6" providerId="ADAL" clId="{A9812353-E96C-43AE-A8A0-4A3A78967631}" dt="2023-08-15T00:19:11.571" v="322" actId="208"/>
          <ac:spMkLst>
            <pc:docMk/>
            <pc:sldMk cId="1167993712" sldId="5196"/>
            <ac:spMk id="2" creationId="{048D5AA7-6214-FD09-D23C-33A9372E00AD}"/>
          </ac:spMkLst>
        </pc:spChg>
        <pc:spChg chg="mod">
          <ac:chgData name="Zeng, Tracy (ELS-BEI)" userId="454a5c0e-4518-45c6-96f8-9d3f328845a6" providerId="ADAL" clId="{A9812353-E96C-43AE-A8A0-4A3A78967631}" dt="2023-08-14T23:55:30.552" v="166" actId="207"/>
          <ac:spMkLst>
            <pc:docMk/>
            <pc:sldMk cId="1167993712" sldId="5196"/>
            <ac:spMk id="3" creationId="{C7833A98-36BC-6FF5-D29F-0D9105B437EE}"/>
          </ac:spMkLst>
        </pc:spChg>
        <pc:spChg chg="mod">
          <ac:chgData name="Zeng, Tracy (ELS-BEI)" userId="454a5c0e-4518-45c6-96f8-9d3f328845a6" providerId="ADAL" clId="{A9812353-E96C-43AE-A8A0-4A3A78967631}" dt="2023-08-14T23:58:26" v="180" actId="207"/>
          <ac:spMkLst>
            <pc:docMk/>
            <pc:sldMk cId="1167993712" sldId="5196"/>
            <ac:spMk id="5" creationId="{CCE49E12-532A-6CC9-05B2-DE7E3391172C}"/>
          </ac:spMkLst>
        </pc:spChg>
        <pc:spChg chg="mod">
          <ac:chgData name="Zeng, Tracy (ELS-BEI)" userId="454a5c0e-4518-45c6-96f8-9d3f328845a6" providerId="ADAL" clId="{A9812353-E96C-43AE-A8A0-4A3A78967631}" dt="2023-08-10T16:39:08.227" v="137" actId="2711"/>
          <ac:spMkLst>
            <pc:docMk/>
            <pc:sldMk cId="1167993712" sldId="5196"/>
            <ac:spMk id="6" creationId="{D8C5E174-4EE8-952B-9A32-07C5485A5018}"/>
          </ac:spMkLst>
        </pc:spChg>
        <pc:spChg chg="mod">
          <ac:chgData name="Zeng, Tracy (ELS-BEI)" userId="454a5c0e-4518-45c6-96f8-9d3f328845a6" providerId="ADAL" clId="{A9812353-E96C-43AE-A8A0-4A3A78967631}" dt="2023-08-10T16:39:08.227" v="137" actId="2711"/>
          <ac:spMkLst>
            <pc:docMk/>
            <pc:sldMk cId="1167993712" sldId="5196"/>
            <ac:spMk id="7" creationId="{2BB12C39-E64E-5F89-27B5-E4EBAF6E0881}"/>
          </ac:spMkLst>
        </pc:spChg>
        <pc:spChg chg="mod">
          <ac:chgData name="Zeng, Tracy (ELS-BEI)" userId="454a5c0e-4518-45c6-96f8-9d3f328845a6" providerId="ADAL" clId="{A9812353-E96C-43AE-A8A0-4A3A78967631}" dt="2023-08-14T23:54:23.259" v="163" actId="207"/>
          <ac:spMkLst>
            <pc:docMk/>
            <pc:sldMk cId="1167993712" sldId="5196"/>
            <ac:spMk id="9" creationId="{6FA2B021-F64F-8CC2-B6C5-90AB37B5FBCD}"/>
          </ac:spMkLst>
        </pc:spChg>
        <pc:spChg chg="mod">
          <ac:chgData name="Zeng, Tracy (ELS-BEI)" userId="454a5c0e-4518-45c6-96f8-9d3f328845a6" providerId="ADAL" clId="{A9812353-E96C-43AE-A8A0-4A3A78967631}" dt="2023-08-10T16:39:08.227" v="137" actId="2711"/>
          <ac:spMkLst>
            <pc:docMk/>
            <pc:sldMk cId="1167993712" sldId="5196"/>
            <ac:spMk id="10" creationId="{8C83D028-013D-4005-B77E-1CE5F260FA40}"/>
          </ac:spMkLst>
        </pc:spChg>
        <pc:spChg chg="mod">
          <ac:chgData name="Zeng, Tracy (ELS-BEI)" userId="454a5c0e-4518-45c6-96f8-9d3f328845a6" providerId="ADAL" clId="{A9812353-E96C-43AE-A8A0-4A3A78967631}" dt="2023-08-10T16:39:08.227" v="137" actId="2711"/>
          <ac:spMkLst>
            <pc:docMk/>
            <pc:sldMk cId="1167993712" sldId="5196"/>
            <ac:spMk id="11" creationId="{2805E820-8763-8E0A-9119-CD8BC10EDD2F}"/>
          </ac:spMkLst>
        </pc:spChg>
        <pc:spChg chg="mod">
          <ac:chgData name="Zeng, Tracy (ELS-BEI)" userId="454a5c0e-4518-45c6-96f8-9d3f328845a6" providerId="ADAL" clId="{A9812353-E96C-43AE-A8A0-4A3A78967631}" dt="2023-08-15T00:19:23.015" v="323" actId="208"/>
          <ac:spMkLst>
            <pc:docMk/>
            <pc:sldMk cId="1167993712" sldId="5196"/>
            <ac:spMk id="12" creationId="{23C974FE-2FCD-70E0-B563-25F75A545707}"/>
          </ac:spMkLst>
        </pc:spChg>
        <pc:spChg chg="mod">
          <ac:chgData name="Zeng, Tracy (ELS-BEI)" userId="454a5c0e-4518-45c6-96f8-9d3f328845a6" providerId="ADAL" clId="{A9812353-E96C-43AE-A8A0-4A3A78967631}" dt="2023-08-10T16:39:08.227" v="137" actId="2711"/>
          <ac:spMkLst>
            <pc:docMk/>
            <pc:sldMk cId="1167993712" sldId="5196"/>
            <ac:spMk id="13" creationId="{349A3495-AA1C-BD97-0754-C792E293E591}"/>
          </ac:spMkLst>
        </pc:spChg>
        <pc:spChg chg="mod">
          <ac:chgData name="Zeng, Tracy (ELS-BEI)" userId="454a5c0e-4518-45c6-96f8-9d3f328845a6" providerId="ADAL" clId="{A9812353-E96C-43AE-A8A0-4A3A78967631}" dt="2023-08-10T16:39:08.227" v="137" actId="2711"/>
          <ac:spMkLst>
            <pc:docMk/>
            <pc:sldMk cId="1167993712" sldId="5196"/>
            <ac:spMk id="14" creationId="{562E4666-1ABE-C4C1-B17C-52A564B3588D}"/>
          </ac:spMkLst>
        </pc:spChg>
        <pc:spChg chg="add mod">
          <ac:chgData name="Zeng, Tracy (ELS-BEI)" userId="454a5c0e-4518-45c6-96f8-9d3f328845a6" providerId="ADAL" clId="{A9812353-E96C-43AE-A8A0-4A3A78967631}" dt="2023-08-15T02:32:14.908" v="762" actId="1076"/>
          <ac:spMkLst>
            <pc:docMk/>
            <pc:sldMk cId="1167993712" sldId="5196"/>
            <ac:spMk id="15" creationId="{B33B9778-5F11-1C6F-A0A0-598E5DC63578}"/>
          </ac:spMkLst>
        </pc:spChg>
        <pc:spChg chg="mod">
          <ac:chgData name="Zeng, Tracy (ELS-BEI)" userId="454a5c0e-4518-45c6-96f8-9d3f328845a6" providerId="ADAL" clId="{A9812353-E96C-43AE-A8A0-4A3A78967631}" dt="2023-08-15T03:40:46.811" v="1249" actId="1076"/>
          <ac:spMkLst>
            <pc:docMk/>
            <pc:sldMk cId="1167993712" sldId="5196"/>
            <ac:spMk id="38" creationId="{64AFA057-7B29-9524-4832-E92FC445F0AF}"/>
          </ac:spMkLst>
        </pc:spChg>
        <pc:spChg chg="mod">
          <ac:chgData name="Zeng, Tracy (ELS-BEI)" userId="454a5c0e-4518-45c6-96f8-9d3f328845a6" providerId="ADAL" clId="{A9812353-E96C-43AE-A8A0-4A3A78967631}" dt="2023-08-15T00:18:48.684" v="320" actId="207"/>
          <ac:spMkLst>
            <pc:docMk/>
            <pc:sldMk cId="1167993712" sldId="5196"/>
            <ac:spMk id="41" creationId="{7803EB3D-6876-D09C-E97D-46F3049C90A2}"/>
          </ac:spMkLst>
        </pc:spChg>
        <pc:spChg chg="mod">
          <ac:chgData name="Zeng, Tracy (ELS-BEI)" userId="454a5c0e-4518-45c6-96f8-9d3f328845a6" providerId="ADAL" clId="{A9812353-E96C-43AE-A8A0-4A3A78967631}" dt="2023-08-10T16:39:08.227" v="137" actId="2711"/>
          <ac:spMkLst>
            <pc:docMk/>
            <pc:sldMk cId="1167993712" sldId="5196"/>
            <ac:spMk id="45" creationId="{D108175F-0F78-12BA-1D16-18901DA265F6}"/>
          </ac:spMkLst>
        </pc:spChg>
        <pc:spChg chg="mod">
          <ac:chgData name="Zeng, Tracy (ELS-BEI)" userId="454a5c0e-4518-45c6-96f8-9d3f328845a6" providerId="ADAL" clId="{A9812353-E96C-43AE-A8A0-4A3A78967631}" dt="2023-08-10T16:39:08.227" v="137" actId="2711"/>
          <ac:spMkLst>
            <pc:docMk/>
            <pc:sldMk cId="1167993712" sldId="5196"/>
            <ac:spMk id="48" creationId="{03C4B413-0793-E897-9D4C-C7D2AD212109}"/>
          </ac:spMkLst>
        </pc:spChg>
        <pc:spChg chg="mod">
          <ac:chgData name="Zeng, Tracy (ELS-BEI)" userId="454a5c0e-4518-45c6-96f8-9d3f328845a6" providerId="ADAL" clId="{A9812353-E96C-43AE-A8A0-4A3A78967631}" dt="2023-08-10T16:39:08.227" v="137" actId="2711"/>
          <ac:spMkLst>
            <pc:docMk/>
            <pc:sldMk cId="1167993712" sldId="5196"/>
            <ac:spMk id="49" creationId="{45031C78-3CC0-2ECE-8E4F-37600106AEAE}"/>
          </ac:spMkLst>
        </pc:spChg>
        <pc:spChg chg="mod">
          <ac:chgData name="Zeng, Tracy (ELS-BEI)" userId="454a5c0e-4518-45c6-96f8-9d3f328845a6" providerId="ADAL" clId="{A9812353-E96C-43AE-A8A0-4A3A78967631}" dt="2023-08-10T16:39:08.227" v="137" actId="2711"/>
          <ac:spMkLst>
            <pc:docMk/>
            <pc:sldMk cId="1167993712" sldId="5196"/>
            <ac:spMk id="50" creationId="{3C8CEA75-CB39-2A5B-8899-5915825C8E82}"/>
          </ac:spMkLst>
        </pc:spChg>
        <pc:spChg chg="mod">
          <ac:chgData name="Zeng, Tracy (ELS-BEI)" userId="454a5c0e-4518-45c6-96f8-9d3f328845a6" providerId="ADAL" clId="{A9812353-E96C-43AE-A8A0-4A3A78967631}" dt="2023-08-10T16:39:08.227" v="137" actId="2711"/>
          <ac:spMkLst>
            <pc:docMk/>
            <pc:sldMk cId="1167993712" sldId="5196"/>
            <ac:spMk id="52" creationId="{5243B14E-3079-C413-50C4-B188AA75319C}"/>
          </ac:spMkLst>
        </pc:spChg>
        <pc:spChg chg="mod">
          <ac:chgData name="Zeng, Tracy (ELS-BEI)" userId="454a5c0e-4518-45c6-96f8-9d3f328845a6" providerId="ADAL" clId="{A9812353-E96C-43AE-A8A0-4A3A78967631}" dt="2023-08-10T16:39:08.227" v="137" actId="2711"/>
          <ac:spMkLst>
            <pc:docMk/>
            <pc:sldMk cId="1167993712" sldId="5196"/>
            <ac:spMk id="53" creationId="{1CD82F26-B313-DFE4-C2F9-15B5EC84B088}"/>
          </ac:spMkLst>
        </pc:spChg>
        <pc:spChg chg="mod">
          <ac:chgData name="Zeng, Tracy (ELS-BEI)" userId="454a5c0e-4518-45c6-96f8-9d3f328845a6" providerId="ADAL" clId="{A9812353-E96C-43AE-A8A0-4A3A78967631}" dt="2023-08-10T16:39:08.227" v="137" actId="2711"/>
          <ac:spMkLst>
            <pc:docMk/>
            <pc:sldMk cId="1167993712" sldId="5196"/>
            <ac:spMk id="54" creationId="{A65BC15B-31F6-1A4E-FD43-6799964BC99D}"/>
          </ac:spMkLst>
        </pc:spChg>
        <pc:spChg chg="mod">
          <ac:chgData name="Zeng, Tracy (ELS-BEI)" userId="454a5c0e-4518-45c6-96f8-9d3f328845a6" providerId="ADAL" clId="{A9812353-E96C-43AE-A8A0-4A3A78967631}" dt="2023-08-10T16:39:08.227" v="137" actId="2711"/>
          <ac:spMkLst>
            <pc:docMk/>
            <pc:sldMk cId="1167993712" sldId="5196"/>
            <ac:spMk id="55" creationId="{5C889CD9-9625-010A-F614-C2C011CC1025}"/>
          </ac:spMkLst>
        </pc:spChg>
        <pc:spChg chg="mod">
          <ac:chgData name="Zeng, Tracy (ELS-BEI)" userId="454a5c0e-4518-45c6-96f8-9d3f328845a6" providerId="ADAL" clId="{A9812353-E96C-43AE-A8A0-4A3A78967631}" dt="2023-08-10T16:39:08.227" v="137" actId="2711"/>
          <ac:spMkLst>
            <pc:docMk/>
            <pc:sldMk cId="1167993712" sldId="5196"/>
            <ac:spMk id="56" creationId="{65D2E25C-4266-0987-6937-18049AF81DBF}"/>
          </ac:spMkLst>
        </pc:spChg>
        <pc:spChg chg="mod">
          <ac:chgData name="Zeng, Tracy (ELS-BEI)" userId="454a5c0e-4518-45c6-96f8-9d3f328845a6" providerId="ADAL" clId="{A9812353-E96C-43AE-A8A0-4A3A78967631}" dt="2023-08-10T16:39:08.227" v="137" actId="2711"/>
          <ac:spMkLst>
            <pc:docMk/>
            <pc:sldMk cId="1167993712" sldId="5196"/>
            <ac:spMk id="57" creationId="{98091068-6BA3-927B-9446-A0928BF0C229}"/>
          </ac:spMkLst>
        </pc:spChg>
        <pc:spChg chg="mod">
          <ac:chgData name="Zeng, Tracy (ELS-BEI)" userId="454a5c0e-4518-45c6-96f8-9d3f328845a6" providerId="ADAL" clId="{A9812353-E96C-43AE-A8A0-4A3A78967631}" dt="2023-08-10T16:39:08.227" v="137" actId="2711"/>
          <ac:spMkLst>
            <pc:docMk/>
            <pc:sldMk cId="1167993712" sldId="5196"/>
            <ac:spMk id="58" creationId="{A1EBB288-6D00-53E6-49CC-9318CCF69FF2}"/>
          </ac:spMkLst>
        </pc:spChg>
        <pc:spChg chg="mod">
          <ac:chgData name="Zeng, Tracy (ELS-BEI)" userId="454a5c0e-4518-45c6-96f8-9d3f328845a6" providerId="ADAL" clId="{A9812353-E96C-43AE-A8A0-4A3A78967631}" dt="2023-08-10T16:39:08.227" v="137" actId="2711"/>
          <ac:spMkLst>
            <pc:docMk/>
            <pc:sldMk cId="1167993712" sldId="5196"/>
            <ac:spMk id="59" creationId="{81A33750-59EE-3C53-5E67-575A37B993A5}"/>
          </ac:spMkLst>
        </pc:spChg>
        <pc:spChg chg="mod">
          <ac:chgData name="Zeng, Tracy (ELS-BEI)" userId="454a5c0e-4518-45c6-96f8-9d3f328845a6" providerId="ADAL" clId="{A9812353-E96C-43AE-A8A0-4A3A78967631}" dt="2023-08-15T01:20:48.748" v="529" actId="207"/>
          <ac:spMkLst>
            <pc:docMk/>
            <pc:sldMk cId="1167993712" sldId="5196"/>
            <ac:spMk id="60" creationId="{13306892-7B87-E72E-3E37-AA8C1AAB4EF7}"/>
          </ac:spMkLst>
        </pc:spChg>
        <pc:spChg chg="mod">
          <ac:chgData name="Zeng, Tracy (ELS-BEI)" userId="454a5c0e-4518-45c6-96f8-9d3f328845a6" providerId="ADAL" clId="{A9812353-E96C-43AE-A8A0-4A3A78967631}" dt="2023-08-10T16:39:08.227" v="137" actId="2711"/>
          <ac:spMkLst>
            <pc:docMk/>
            <pc:sldMk cId="1167993712" sldId="5196"/>
            <ac:spMk id="61" creationId="{79F90717-098B-D6A0-D2F3-B33C822507AF}"/>
          </ac:spMkLst>
        </pc:spChg>
        <pc:spChg chg="mod">
          <ac:chgData name="Zeng, Tracy (ELS-BEI)" userId="454a5c0e-4518-45c6-96f8-9d3f328845a6" providerId="ADAL" clId="{A9812353-E96C-43AE-A8A0-4A3A78967631}" dt="2023-08-15T01:20:48.748" v="529" actId="207"/>
          <ac:spMkLst>
            <pc:docMk/>
            <pc:sldMk cId="1167993712" sldId="5196"/>
            <ac:spMk id="62" creationId="{F02B96A7-698B-CB6C-C525-CE0A35DA05F0}"/>
          </ac:spMkLst>
        </pc:spChg>
        <pc:spChg chg="mod">
          <ac:chgData name="Zeng, Tracy (ELS-BEI)" userId="454a5c0e-4518-45c6-96f8-9d3f328845a6" providerId="ADAL" clId="{A9812353-E96C-43AE-A8A0-4A3A78967631}" dt="2023-08-10T16:39:08.227" v="137" actId="2711"/>
          <ac:spMkLst>
            <pc:docMk/>
            <pc:sldMk cId="1167993712" sldId="5196"/>
            <ac:spMk id="64" creationId="{454F4EE9-A729-D682-8D44-8EAE8E9EC60D}"/>
          </ac:spMkLst>
        </pc:spChg>
        <pc:spChg chg="mod">
          <ac:chgData name="Zeng, Tracy (ELS-BEI)" userId="454a5c0e-4518-45c6-96f8-9d3f328845a6" providerId="ADAL" clId="{A9812353-E96C-43AE-A8A0-4A3A78967631}" dt="2023-08-15T00:26:07.488" v="371" actId="255"/>
          <ac:spMkLst>
            <pc:docMk/>
            <pc:sldMk cId="1167993712" sldId="5196"/>
            <ac:spMk id="65" creationId="{8EF83C56-79A9-3B11-B50D-FFEA8AB26E21}"/>
          </ac:spMkLst>
        </pc:spChg>
        <pc:spChg chg="mod">
          <ac:chgData name="Zeng, Tracy (ELS-BEI)" userId="454a5c0e-4518-45c6-96f8-9d3f328845a6" providerId="ADAL" clId="{A9812353-E96C-43AE-A8A0-4A3A78967631}" dt="2023-08-15T00:18:57.386" v="321" actId="207"/>
          <ac:spMkLst>
            <pc:docMk/>
            <pc:sldMk cId="1167993712" sldId="5196"/>
            <ac:spMk id="66" creationId="{3A1BA22A-FBB6-56B5-E0AB-9597BFDB9EE1}"/>
          </ac:spMkLst>
        </pc:spChg>
        <pc:spChg chg="mod">
          <ac:chgData name="Zeng, Tracy (ELS-BEI)" userId="454a5c0e-4518-45c6-96f8-9d3f328845a6" providerId="ADAL" clId="{A9812353-E96C-43AE-A8A0-4A3A78967631}" dt="2023-08-14T23:59:03.358" v="181" actId="207"/>
          <ac:spMkLst>
            <pc:docMk/>
            <pc:sldMk cId="1167993712" sldId="5196"/>
            <ac:spMk id="67" creationId="{C982CCA7-09A7-007E-852A-6EF04D7DAF16}"/>
          </ac:spMkLst>
        </pc:spChg>
        <pc:grpChg chg="mod">
          <ac:chgData name="Zeng, Tracy (ELS-BEI)" userId="454a5c0e-4518-45c6-96f8-9d3f328845a6" providerId="ADAL" clId="{A9812353-E96C-43AE-A8A0-4A3A78967631}" dt="2023-08-15T00:26:02.642" v="370" actId="14100"/>
          <ac:grpSpMkLst>
            <pc:docMk/>
            <pc:sldMk cId="1167993712" sldId="5196"/>
            <ac:grpSpMk id="70" creationId="{A0CE9225-A6B7-5DBE-3930-3D4C7A6FAABD}"/>
          </ac:grpSpMkLst>
        </pc:grpChg>
        <pc:picChg chg="del">
          <ac:chgData name="Zeng, Tracy (ELS-BEI)" userId="454a5c0e-4518-45c6-96f8-9d3f328845a6" providerId="ADAL" clId="{A9812353-E96C-43AE-A8A0-4A3A78967631}" dt="2023-08-15T02:32:08.687" v="760" actId="478"/>
          <ac:picMkLst>
            <pc:docMk/>
            <pc:sldMk cId="1167993712" sldId="5196"/>
            <ac:picMk id="39" creationId="{63E9558F-1925-3365-8842-E6985032BE65}"/>
          </ac:picMkLst>
        </pc:picChg>
      </pc:sldChg>
      <pc:sldChg chg="addSp delSp modSp mod delAnim modAnim">
        <pc:chgData name="Zeng, Tracy (ELS-BEI)" userId="454a5c0e-4518-45c6-96f8-9d3f328845a6" providerId="ADAL" clId="{A9812353-E96C-43AE-A8A0-4A3A78967631}" dt="2023-08-15T03:47:14.930" v="1273"/>
        <pc:sldMkLst>
          <pc:docMk/>
          <pc:sldMk cId="1488846101" sldId="5199"/>
        </pc:sldMkLst>
        <pc:spChg chg="add mod">
          <ac:chgData name="Zeng, Tracy (ELS-BEI)" userId="454a5c0e-4518-45c6-96f8-9d3f328845a6" providerId="ADAL" clId="{A9812353-E96C-43AE-A8A0-4A3A78967631}" dt="2023-08-15T00:25:16.753" v="364" actId="208"/>
          <ac:spMkLst>
            <pc:docMk/>
            <pc:sldMk cId="1488846101" sldId="5199"/>
            <ac:spMk id="2" creationId="{2CE5FA82-86CD-C2F8-7734-CAD1F443E2F7}"/>
          </ac:spMkLst>
        </pc:spChg>
        <pc:spChg chg="add mod">
          <ac:chgData name="Zeng, Tracy (ELS-BEI)" userId="454a5c0e-4518-45c6-96f8-9d3f328845a6" providerId="ADAL" clId="{A9812353-E96C-43AE-A8A0-4A3A78967631}" dt="2023-08-15T02:32:30.377" v="765" actId="1076"/>
          <ac:spMkLst>
            <pc:docMk/>
            <pc:sldMk cId="1488846101" sldId="5199"/>
            <ac:spMk id="3" creationId="{A007C140-9128-2378-B438-58159FC724F1}"/>
          </ac:spMkLst>
        </pc:spChg>
        <pc:spChg chg="mod">
          <ac:chgData name="Zeng, Tracy (ELS-BEI)" userId="454a5c0e-4518-45c6-96f8-9d3f328845a6" providerId="ADAL" clId="{A9812353-E96C-43AE-A8A0-4A3A78967631}" dt="2023-08-15T00:24:56.950" v="363" actId="339"/>
          <ac:spMkLst>
            <pc:docMk/>
            <pc:sldMk cId="1488846101" sldId="5199"/>
            <ac:spMk id="9" creationId="{86EDFD51-2B80-5498-AAF6-7AFFAE7AC129}"/>
          </ac:spMkLst>
        </pc:spChg>
        <pc:spChg chg="mod">
          <ac:chgData name="Zeng, Tracy (ELS-BEI)" userId="454a5c0e-4518-45c6-96f8-9d3f328845a6" providerId="ADAL" clId="{A9812353-E96C-43AE-A8A0-4A3A78967631}" dt="2023-08-15T01:27:03.420" v="537" actId="207"/>
          <ac:spMkLst>
            <pc:docMk/>
            <pc:sldMk cId="1488846101" sldId="5199"/>
            <ac:spMk id="28" creationId="{EEDFE56A-0028-6301-95D9-C6EEA37D8F0F}"/>
          </ac:spMkLst>
        </pc:spChg>
        <pc:spChg chg="mod">
          <ac:chgData name="Zeng, Tracy (ELS-BEI)" userId="454a5c0e-4518-45c6-96f8-9d3f328845a6" providerId="ADAL" clId="{A9812353-E96C-43AE-A8A0-4A3A78967631}" dt="2023-08-15T01:27:03.420" v="537" actId="207"/>
          <ac:spMkLst>
            <pc:docMk/>
            <pc:sldMk cId="1488846101" sldId="5199"/>
            <ac:spMk id="30" creationId="{A2883910-AFB2-6155-3FFA-2373B4F4F8DE}"/>
          </ac:spMkLst>
        </pc:spChg>
        <pc:spChg chg="mod">
          <ac:chgData name="Zeng, Tracy (ELS-BEI)" userId="454a5c0e-4518-45c6-96f8-9d3f328845a6" providerId="ADAL" clId="{A9812353-E96C-43AE-A8A0-4A3A78967631}" dt="2023-08-15T00:25:44.964" v="368" actId="1076"/>
          <ac:spMkLst>
            <pc:docMk/>
            <pc:sldMk cId="1488846101" sldId="5199"/>
            <ac:spMk id="31" creationId="{D0F98FAC-3C63-151C-8619-AC5C6EA81A3F}"/>
          </ac:spMkLst>
        </pc:spChg>
        <pc:spChg chg="del">
          <ac:chgData name="Zeng, Tracy (ELS-BEI)" userId="454a5c0e-4518-45c6-96f8-9d3f328845a6" providerId="ADAL" clId="{A9812353-E96C-43AE-A8A0-4A3A78967631}" dt="2023-08-10T16:37:55.170" v="129" actId="478"/>
          <ac:spMkLst>
            <pc:docMk/>
            <pc:sldMk cId="1488846101" sldId="5199"/>
            <ac:spMk id="56" creationId="{A7D5D276-4BF3-34B0-87E2-7E8CB1EC4328}"/>
          </ac:spMkLst>
        </pc:spChg>
        <pc:spChg chg="mod">
          <ac:chgData name="Zeng, Tracy (ELS-BEI)" userId="454a5c0e-4518-45c6-96f8-9d3f328845a6" providerId="ADAL" clId="{A9812353-E96C-43AE-A8A0-4A3A78967631}" dt="2023-08-10T16:39:48.320" v="140" actId="2711"/>
          <ac:spMkLst>
            <pc:docMk/>
            <pc:sldMk cId="1488846101" sldId="5199"/>
            <ac:spMk id="74" creationId="{6B65CF21-6BD4-A1C6-6FDF-B873EA26E19D}"/>
          </ac:spMkLst>
        </pc:spChg>
        <pc:spChg chg="mod">
          <ac:chgData name="Zeng, Tracy (ELS-BEI)" userId="454a5c0e-4518-45c6-96f8-9d3f328845a6" providerId="ADAL" clId="{A9812353-E96C-43AE-A8A0-4A3A78967631}" dt="2023-08-15T01:34:54.217" v="606" actId="14100"/>
          <ac:spMkLst>
            <pc:docMk/>
            <pc:sldMk cId="1488846101" sldId="5199"/>
            <ac:spMk id="75" creationId="{E2B8F71C-1563-4581-0F2C-4ED3433BE555}"/>
          </ac:spMkLst>
        </pc:spChg>
        <pc:spChg chg="mod">
          <ac:chgData name="Zeng, Tracy (ELS-BEI)" userId="454a5c0e-4518-45c6-96f8-9d3f328845a6" providerId="ADAL" clId="{A9812353-E96C-43AE-A8A0-4A3A78967631}" dt="2023-08-15T01:35:03.033" v="607" actId="14100"/>
          <ac:spMkLst>
            <pc:docMk/>
            <pc:sldMk cId="1488846101" sldId="5199"/>
            <ac:spMk id="76" creationId="{46DAF8F5-0648-814D-A621-D7342F974415}"/>
          </ac:spMkLst>
        </pc:spChg>
        <pc:spChg chg="mod">
          <ac:chgData name="Zeng, Tracy (ELS-BEI)" userId="454a5c0e-4518-45c6-96f8-9d3f328845a6" providerId="ADAL" clId="{A9812353-E96C-43AE-A8A0-4A3A78967631}" dt="2023-08-15T01:35:03.033" v="607" actId="14100"/>
          <ac:spMkLst>
            <pc:docMk/>
            <pc:sldMk cId="1488846101" sldId="5199"/>
            <ac:spMk id="78" creationId="{693723A6-7629-725C-98FE-091518B265BB}"/>
          </ac:spMkLst>
        </pc:spChg>
        <pc:spChg chg="mod">
          <ac:chgData name="Zeng, Tracy (ELS-BEI)" userId="454a5c0e-4518-45c6-96f8-9d3f328845a6" providerId="ADAL" clId="{A9812353-E96C-43AE-A8A0-4A3A78967631}" dt="2023-08-15T01:34:54.217" v="606" actId="14100"/>
          <ac:spMkLst>
            <pc:docMk/>
            <pc:sldMk cId="1488846101" sldId="5199"/>
            <ac:spMk id="80" creationId="{6F3D89D8-C197-D24D-F540-3AB8C0B49FA4}"/>
          </ac:spMkLst>
        </pc:spChg>
        <pc:spChg chg="add del mod">
          <ac:chgData name="Zeng, Tracy (ELS-BEI)" userId="454a5c0e-4518-45c6-96f8-9d3f328845a6" providerId="ADAL" clId="{A9812353-E96C-43AE-A8A0-4A3A78967631}" dt="2023-08-15T00:23:44.312" v="356" actId="478"/>
          <ac:spMkLst>
            <pc:docMk/>
            <pc:sldMk cId="1488846101" sldId="5199"/>
            <ac:spMk id="82" creationId="{7876FA78-BA15-EEF4-025E-0832E0DF0F99}"/>
          </ac:spMkLst>
        </pc:spChg>
        <pc:spChg chg="add del mod">
          <ac:chgData name="Zeng, Tracy (ELS-BEI)" userId="454a5c0e-4518-45c6-96f8-9d3f328845a6" providerId="ADAL" clId="{A9812353-E96C-43AE-A8A0-4A3A78967631}" dt="2023-08-15T00:23:42.948" v="355" actId="478"/>
          <ac:spMkLst>
            <pc:docMk/>
            <pc:sldMk cId="1488846101" sldId="5199"/>
            <ac:spMk id="83" creationId="{F6C89310-075F-AE67-7F25-3B326B3718F0}"/>
          </ac:spMkLst>
        </pc:spChg>
        <pc:spChg chg="mod">
          <ac:chgData name="Zeng, Tracy (ELS-BEI)" userId="454a5c0e-4518-45c6-96f8-9d3f328845a6" providerId="ADAL" clId="{A9812353-E96C-43AE-A8A0-4A3A78967631}" dt="2023-08-15T01:35:03.033" v="607" actId="14100"/>
          <ac:spMkLst>
            <pc:docMk/>
            <pc:sldMk cId="1488846101" sldId="5199"/>
            <ac:spMk id="90" creationId="{E40A04E8-33B1-946E-DA8D-A3D0D423C815}"/>
          </ac:spMkLst>
        </pc:spChg>
        <pc:spChg chg="add del mod">
          <ac:chgData name="Zeng, Tracy (ELS-BEI)" userId="454a5c0e-4518-45c6-96f8-9d3f328845a6" providerId="ADAL" clId="{A9812353-E96C-43AE-A8A0-4A3A78967631}" dt="2023-08-15T00:24:41.254" v="362" actId="478"/>
          <ac:spMkLst>
            <pc:docMk/>
            <pc:sldMk cId="1488846101" sldId="5199"/>
            <ac:spMk id="92" creationId="{285AAE5D-8D2D-71B8-A4FA-0D32A4DD32D3}"/>
          </ac:spMkLst>
        </pc:spChg>
        <pc:spChg chg="add del mod">
          <ac:chgData name="Zeng, Tracy (ELS-BEI)" userId="454a5c0e-4518-45c6-96f8-9d3f328845a6" providerId="ADAL" clId="{A9812353-E96C-43AE-A8A0-4A3A78967631}" dt="2023-08-15T00:24:39.535" v="361" actId="478"/>
          <ac:spMkLst>
            <pc:docMk/>
            <pc:sldMk cId="1488846101" sldId="5199"/>
            <ac:spMk id="93" creationId="{240F2E14-902C-C91A-5125-9AE77B595AEB}"/>
          </ac:spMkLst>
        </pc:spChg>
        <pc:spChg chg="mod">
          <ac:chgData name="Zeng, Tracy (ELS-BEI)" userId="454a5c0e-4518-45c6-96f8-9d3f328845a6" providerId="ADAL" clId="{A9812353-E96C-43AE-A8A0-4A3A78967631}" dt="2023-08-15T01:35:03.033" v="607" actId="14100"/>
          <ac:spMkLst>
            <pc:docMk/>
            <pc:sldMk cId="1488846101" sldId="5199"/>
            <ac:spMk id="94" creationId="{13F950C5-24F3-80E5-D58A-19E3E590F48F}"/>
          </ac:spMkLst>
        </pc:spChg>
        <pc:spChg chg="mod">
          <ac:chgData name="Zeng, Tracy (ELS-BEI)" userId="454a5c0e-4518-45c6-96f8-9d3f328845a6" providerId="ADAL" clId="{A9812353-E96C-43AE-A8A0-4A3A78967631}" dt="2023-08-15T01:34:54.217" v="606" actId="14100"/>
          <ac:spMkLst>
            <pc:docMk/>
            <pc:sldMk cId="1488846101" sldId="5199"/>
            <ac:spMk id="95" creationId="{59D80B40-2D24-58EF-E194-78E6C5DE13F4}"/>
          </ac:spMkLst>
        </pc:spChg>
        <pc:spChg chg="mod">
          <ac:chgData name="Zeng, Tracy (ELS-BEI)" userId="454a5c0e-4518-45c6-96f8-9d3f328845a6" providerId="ADAL" clId="{A9812353-E96C-43AE-A8A0-4A3A78967631}" dt="2023-08-15T01:35:14.783" v="611"/>
          <ac:spMkLst>
            <pc:docMk/>
            <pc:sldMk cId="1488846101" sldId="5199"/>
            <ac:spMk id="97" creationId="{BA8246AE-351D-7655-54EC-66C9976FC98D}"/>
          </ac:spMkLst>
        </pc:spChg>
        <pc:spChg chg="mod">
          <ac:chgData name="Zeng, Tracy (ELS-BEI)" userId="454a5c0e-4518-45c6-96f8-9d3f328845a6" providerId="ADAL" clId="{A9812353-E96C-43AE-A8A0-4A3A78967631}" dt="2023-08-15T01:34:54.217" v="606" actId="14100"/>
          <ac:spMkLst>
            <pc:docMk/>
            <pc:sldMk cId="1488846101" sldId="5199"/>
            <ac:spMk id="100" creationId="{0D5AA0F9-1A5A-99C2-E3EC-93B1D50ED855}"/>
          </ac:spMkLst>
        </pc:spChg>
        <pc:grpChg chg="mod">
          <ac:chgData name="Zeng, Tracy (ELS-BEI)" userId="454a5c0e-4518-45c6-96f8-9d3f328845a6" providerId="ADAL" clId="{A9812353-E96C-43AE-A8A0-4A3A78967631}" dt="2023-08-15T00:25:52.061" v="369" actId="1076"/>
          <ac:grpSpMkLst>
            <pc:docMk/>
            <pc:sldMk cId="1488846101" sldId="5199"/>
            <ac:grpSpMk id="8" creationId="{1DF856E6-8E06-8D70-D4B3-8B28329BE76A}"/>
          </ac:grpSpMkLst>
        </pc:grpChg>
        <pc:grpChg chg="mod">
          <ac:chgData name="Zeng, Tracy (ELS-BEI)" userId="454a5c0e-4518-45c6-96f8-9d3f328845a6" providerId="ADAL" clId="{A9812353-E96C-43AE-A8A0-4A3A78967631}" dt="2023-08-15T01:26:55.932" v="536" actId="1076"/>
          <ac:grpSpMkLst>
            <pc:docMk/>
            <pc:sldMk cId="1488846101" sldId="5199"/>
            <ac:grpSpMk id="10" creationId="{B9205355-95B1-C4BA-9CAF-DFFD2285C61C}"/>
          </ac:grpSpMkLst>
        </pc:grpChg>
        <pc:grpChg chg="add del mod">
          <ac:chgData name="Zeng, Tracy (ELS-BEI)" userId="454a5c0e-4518-45c6-96f8-9d3f328845a6" providerId="ADAL" clId="{A9812353-E96C-43AE-A8A0-4A3A78967631}" dt="2023-08-15T00:23:44.312" v="356" actId="478"/>
          <ac:grpSpMkLst>
            <pc:docMk/>
            <pc:sldMk cId="1488846101" sldId="5199"/>
            <ac:grpSpMk id="79" creationId="{80DEBCD2-57F6-F272-9AEC-1616D1DF2DA5}"/>
          </ac:grpSpMkLst>
        </pc:grpChg>
        <pc:grpChg chg="add del mod">
          <ac:chgData name="Zeng, Tracy (ELS-BEI)" userId="454a5c0e-4518-45c6-96f8-9d3f328845a6" providerId="ADAL" clId="{A9812353-E96C-43AE-A8A0-4A3A78967631}" dt="2023-08-15T00:23:42.948" v="355" actId="478"/>
          <ac:grpSpMkLst>
            <pc:docMk/>
            <pc:sldMk cId="1488846101" sldId="5199"/>
            <ac:grpSpMk id="81" creationId="{BFA1CD0D-8E26-19BA-18A7-E758345FB845}"/>
          </ac:grpSpMkLst>
        </pc:grpChg>
        <pc:grpChg chg="add del mod">
          <ac:chgData name="Zeng, Tracy (ELS-BEI)" userId="454a5c0e-4518-45c6-96f8-9d3f328845a6" providerId="ADAL" clId="{A9812353-E96C-43AE-A8A0-4A3A78967631}" dt="2023-08-15T00:24:41.254" v="362" actId="478"/>
          <ac:grpSpMkLst>
            <pc:docMk/>
            <pc:sldMk cId="1488846101" sldId="5199"/>
            <ac:grpSpMk id="89" creationId="{05013754-0087-1C9C-DECF-CBA1C1ACB87F}"/>
          </ac:grpSpMkLst>
        </pc:grpChg>
        <pc:grpChg chg="add del mod">
          <ac:chgData name="Zeng, Tracy (ELS-BEI)" userId="454a5c0e-4518-45c6-96f8-9d3f328845a6" providerId="ADAL" clId="{A9812353-E96C-43AE-A8A0-4A3A78967631}" dt="2023-08-15T00:24:39.535" v="361" actId="478"/>
          <ac:grpSpMkLst>
            <pc:docMk/>
            <pc:sldMk cId="1488846101" sldId="5199"/>
            <ac:grpSpMk id="91" creationId="{B03D6A60-D4EF-7A55-E76A-D05037A93D67}"/>
          </ac:grpSpMkLst>
        </pc:grpChg>
        <pc:grpChg chg="mod">
          <ac:chgData name="Zeng, Tracy (ELS-BEI)" userId="454a5c0e-4518-45c6-96f8-9d3f328845a6" providerId="ADAL" clId="{A9812353-E96C-43AE-A8A0-4A3A78967631}" dt="2023-08-15T01:35:03.033" v="607" actId="14100"/>
          <ac:grpSpMkLst>
            <pc:docMk/>
            <pc:sldMk cId="1488846101" sldId="5199"/>
            <ac:grpSpMk id="101" creationId="{5518094C-3DB9-8260-49D8-041A3F2D53AC}"/>
          </ac:grpSpMkLst>
        </pc:grpChg>
        <pc:grpChg chg="mod">
          <ac:chgData name="Zeng, Tracy (ELS-BEI)" userId="454a5c0e-4518-45c6-96f8-9d3f328845a6" providerId="ADAL" clId="{A9812353-E96C-43AE-A8A0-4A3A78967631}" dt="2023-08-15T01:34:54.217" v="606" actId="14100"/>
          <ac:grpSpMkLst>
            <pc:docMk/>
            <pc:sldMk cId="1488846101" sldId="5199"/>
            <ac:grpSpMk id="102" creationId="{0D41F199-1E1B-6B91-9344-2AA73F465864}"/>
          </ac:grpSpMkLst>
        </pc:grpChg>
        <pc:picChg chg="del">
          <ac:chgData name="Zeng, Tracy (ELS-BEI)" userId="454a5c0e-4518-45c6-96f8-9d3f328845a6" providerId="ADAL" clId="{A9812353-E96C-43AE-A8A0-4A3A78967631}" dt="2023-08-15T02:32:25.217" v="763" actId="478"/>
          <ac:picMkLst>
            <pc:docMk/>
            <pc:sldMk cId="1488846101" sldId="5199"/>
            <ac:picMk id="62" creationId="{F5F860EB-F3E9-E17F-CAFD-A69E63AE728A}"/>
          </ac:picMkLst>
        </pc:picChg>
      </pc:sldChg>
      <pc:sldChg chg="modSp add del mod ord">
        <pc:chgData name="Zeng, Tracy (ELS-BEI)" userId="454a5c0e-4518-45c6-96f8-9d3f328845a6" providerId="ADAL" clId="{A9812353-E96C-43AE-A8A0-4A3A78967631}" dt="2023-08-15T01:47:30.874" v="717"/>
        <pc:sldMkLst>
          <pc:docMk/>
          <pc:sldMk cId="3904327257" sldId="5200"/>
        </pc:sldMkLst>
        <pc:spChg chg="mod">
          <ac:chgData name="Zeng, Tracy (ELS-BEI)" userId="454a5c0e-4518-45c6-96f8-9d3f328845a6" providerId="ADAL" clId="{A9812353-E96C-43AE-A8A0-4A3A78967631}" dt="2023-08-15T01:47:26.644" v="714"/>
          <ac:spMkLst>
            <pc:docMk/>
            <pc:sldMk cId="3904327257" sldId="5200"/>
            <ac:spMk id="1067" creationId="{A2E5A091-336F-A3AC-4720-D9CFD914E41D}"/>
          </ac:spMkLst>
        </pc:spChg>
      </pc:sldChg>
      <pc:sldChg chg="del">
        <pc:chgData name="Zeng, Tracy (ELS-BEI)" userId="454a5c0e-4518-45c6-96f8-9d3f328845a6" providerId="ADAL" clId="{A9812353-E96C-43AE-A8A0-4A3A78967631}" dt="2023-08-10T16:22:50.625" v="0" actId="47"/>
        <pc:sldMkLst>
          <pc:docMk/>
          <pc:sldMk cId="4003339673" sldId="5200"/>
        </pc:sldMkLst>
      </pc:sldChg>
      <pc:sldMasterChg chg="modSldLayout">
        <pc:chgData name="Zeng, Tracy (ELS-BEI)" userId="454a5c0e-4518-45c6-96f8-9d3f328845a6" providerId="ADAL" clId="{A9812353-E96C-43AE-A8A0-4A3A78967631}" dt="2023-08-15T02:27:35.268" v="739" actId="478"/>
        <pc:sldMasterMkLst>
          <pc:docMk/>
          <pc:sldMasterMk cId="2830372558" sldId="2147483822"/>
        </pc:sldMasterMkLst>
        <pc:sldLayoutChg chg="addSp delSp mod">
          <pc:chgData name="Zeng, Tracy (ELS-BEI)" userId="454a5c0e-4518-45c6-96f8-9d3f328845a6" providerId="ADAL" clId="{A9812353-E96C-43AE-A8A0-4A3A78967631}" dt="2023-08-15T02:27:35.268" v="739" actId="478"/>
          <pc:sldLayoutMkLst>
            <pc:docMk/>
            <pc:sldMasterMk cId="2830372558" sldId="2147483822"/>
            <pc:sldLayoutMk cId="1860285630" sldId="2147483662"/>
          </pc:sldLayoutMkLst>
          <pc:picChg chg="add del">
            <ac:chgData name="Zeng, Tracy (ELS-BEI)" userId="454a5c0e-4518-45c6-96f8-9d3f328845a6" providerId="ADAL" clId="{A9812353-E96C-43AE-A8A0-4A3A78967631}" dt="2023-08-15T02:27:35.268" v="739" actId="478"/>
            <ac:picMkLst>
              <pc:docMk/>
              <pc:sldMasterMk cId="2830372558" sldId="2147483822"/>
              <pc:sldLayoutMk cId="1860285630" sldId="2147483662"/>
              <ac:picMk id="4" creationId="{FB6A91DD-3A30-0E6E-C596-272F44BB8D7F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55052B-07D6-45F1-A206-2387D5DC8523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CEB46-7FCA-4EEC-B09E-D86E9132F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2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3C7B-F938-4CE9-A268-32817172635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144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CEB46-7FCA-4EEC-B09E-D86E9132FA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672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3C7B-F938-4CE9-A268-32817172635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666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7B451-E13D-4A75-BB75-2CFE3BF6148A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1B4A0-5067-4563-A40A-7EEF002FE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034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7B451-E13D-4A75-BB75-2CFE3BF6148A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1B4A0-5067-4563-A40A-7EEF002FE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01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7B451-E13D-4A75-BB75-2CFE3BF6148A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1B4A0-5067-4563-A40A-7EEF002FE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767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Main title 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768352" y="5881637"/>
            <a:ext cx="6816945" cy="65333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733"/>
            </a:lvl1pPr>
            <a:lvl2pPr marL="0" indent="0">
              <a:buNone/>
              <a:defRPr sz="1333"/>
            </a:lvl2pPr>
            <a:lvl3pPr marL="0" indent="0">
              <a:buNone/>
              <a:defRPr sz="1333"/>
            </a:lvl3pPr>
            <a:lvl4pPr marL="0" indent="0">
              <a:buNone/>
              <a:defRPr sz="1333"/>
            </a:lvl4pPr>
            <a:lvl5pPr marL="0" indent="0">
              <a:buNone/>
              <a:defRPr sz="1333"/>
            </a:lvl5pPr>
          </a:lstStyle>
          <a:p>
            <a:pPr lvl="0"/>
            <a:r>
              <a:rPr lang="en-US" dirty="0"/>
              <a:t>Month, year</a:t>
            </a:r>
            <a:br>
              <a:rPr lang="en-US" dirty="0"/>
            </a:br>
            <a:r>
              <a:rPr lang="en-US" dirty="0"/>
              <a:t>Name presenter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768352" y="2212623"/>
            <a:ext cx="6816945" cy="232551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5067">
                <a:solidFill>
                  <a:srgbClr val="53565A"/>
                </a:solidFill>
              </a:defRPr>
            </a:lvl1pPr>
          </a:lstStyle>
          <a:p>
            <a:r>
              <a:rPr lang="en-US" noProof="0" dirty="0"/>
              <a:t>Click to edit title max over 2x lines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768352" y="4651023"/>
            <a:ext cx="6816945" cy="1016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667">
                <a:solidFill>
                  <a:srgbClr val="FF6C00"/>
                </a:solidFill>
              </a:defRPr>
            </a:lvl1pPr>
            <a:lvl2pPr marL="457189" indent="0">
              <a:lnSpc>
                <a:spcPts val="4800"/>
              </a:lnSpc>
              <a:buNone/>
              <a:defRPr sz="4000">
                <a:solidFill>
                  <a:srgbClr val="FF6C00"/>
                </a:solidFill>
              </a:defRPr>
            </a:lvl2pPr>
            <a:lvl3pPr marL="914377" indent="0">
              <a:lnSpc>
                <a:spcPts val="4800"/>
              </a:lnSpc>
              <a:buNone/>
              <a:defRPr sz="4000">
                <a:solidFill>
                  <a:srgbClr val="FF6C00"/>
                </a:solidFill>
              </a:defRPr>
            </a:lvl3pPr>
            <a:lvl4pPr marL="1371566" indent="0">
              <a:lnSpc>
                <a:spcPts val="4800"/>
              </a:lnSpc>
              <a:buNone/>
              <a:defRPr sz="4000">
                <a:solidFill>
                  <a:srgbClr val="FF6C00"/>
                </a:solidFill>
              </a:defRPr>
            </a:lvl4pPr>
            <a:lvl5pPr marL="1828754" indent="0">
              <a:lnSpc>
                <a:spcPts val="4800"/>
              </a:lnSpc>
              <a:buNone/>
              <a:defRPr sz="4000">
                <a:solidFill>
                  <a:srgbClr val="FF6C00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8A0C770-19FC-43E2-AEE2-B18B053BEF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8351" y="493184"/>
            <a:ext cx="736600" cy="8128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151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12185324" cy="1063548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768352" y="1418168"/>
            <a:ext cx="10655299" cy="208703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5333">
                <a:solidFill>
                  <a:schemeClr val="tx1"/>
                </a:solidFill>
              </a:defRPr>
            </a:lvl1pPr>
            <a:lvl2pPr marL="457189" indent="0">
              <a:lnSpc>
                <a:spcPts val="4800"/>
              </a:lnSpc>
              <a:buNone/>
              <a:defRPr sz="4000">
                <a:solidFill>
                  <a:srgbClr val="FF6C00"/>
                </a:solidFill>
              </a:defRPr>
            </a:lvl2pPr>
            <a:lvl3pPr marL="914377" indent="0">
              <a:lnSpc>
                <a:spcPts val="4800"/>
              </a:lnSpc>
              <a:buNone/>
              <a:defRPr sz="4000">
                <a:solidFill>
                  <a:srgbClr val="FF6C00"/>
                </a:solidFill>
              </a:defRPr>
            </a:lvl3pPr>
            <a:lvl4pPr marL="1371566" indent="0">
              <a:lnSpc>
                <a:spcPts val="4800"/>
              </a:lnSpc>
              <a:buNone/>
              <a:defRPr sz="4000">
                <a:solidFill>
                  <a:srgbClr val="FF6C00"/>
                </a:solidFill>
              </a:defRPr>
            </a:lvl4pPr>
            <a:lvl5pPr marL="1828754" indent="0">
              <a:lnSpc>
                <a:spcPts val="4800"/>
              </a:lnSpc>
              <a:buNone/>
              <a:defRPr sz="4000">
                <a:solidFill>
                  <a:srgbClr val="FF6C00"/>
                </a:solidFill>
              </a:defRPr>
            </a:lvl5pPr>
          </a:lstStyle>
          <a:p>
            <a:pPr lvl="0"/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max over 2 lines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68352" y="3522132"/>
            <a:ext cx="10655299" cy="880535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defRPr sz="2667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Subtitle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6EA6FA-95FE-4F8F-85EC-1FAC96E3B7C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310452-B107-48F7-82C4-83CEEEAF2C7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B5289F-FA18-43F2-8D12-2C70CDD7C8F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2F89014-7F8D-47C1-8D79-17A715C9D2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87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5E5B47C8-46C5-B587-7C04-5D6509FBC4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193">
            <a:off x="95896" y="1342106"/>
            <a:ext cx="3942252" cy="610192"/>
          </a:xfrm>
          <a:prstGeom prst="rect">
            <a:avLst/>
          </a:prstGeom>
        </p:spPr>
      </p:pic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AC8B2056-157C-F51B-2909-1BB9224103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193">
            <a:off x="4180755" y="1202662"/>
            <a:ext cx="3942252" cy="610192"/>
          </a:xfrm>
          <a:prstGeom prst="rect">
            <a:avLst/>
          </a:prstGeom>
        </p:spPr>
      </p:pic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F44A1BFF-ED88-9996-D691-E89F35938B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193">
            <a:off x="350893" y="3001788"/>
            <a:ext cx="3942252" cy="610192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81774E61-D74A-5EED-57E4-5A936A0C20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193">
            <a:off x="494130" y="4738105"/>
            <a:ext cx="3942252" cy="610192"/>
          </a:xfrm>
          <a:prstGeom prst="rect">
            <a:avLst/>
          </a:prstGeom>
        </p:spPr>
      </p:pic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388129CA-95E1-86E1-BE20-106C149FE4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193">
            <a:off x="4323992" y="2953892"/>
            <a:ext cx="3942252" cy="610192"/>
          </a:xfrm>
          <a:prstGeom prst="rect">
            <a:avLst/>
          </a:prstGeom>
        </p:spPr>
      </p:pic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4C69AF21-A0C3-C13E-EDEB-6D865168CB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193">
            <a:off x="8153853" y="1169680"/>
            <a:ext cx="3942252" cy="610192"/>
          </a:xfrm>
          <a:prstGeom prst="rect">
            <a:avLst/>
          </a:prstGeom>
        </p:spPr>
      </p:pic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71CEC745-3D37-09F5-5F5E-CB1671EBBA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193">
            <a:off x="7435350" y="3366374"/>
            <a:ext cx="3942252" cy="610192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">
            <a:extLst>
              <a:ext uri="{FF2B5EF4-FFF2-40B4-BE49-F238E27FC236}">
                <a16:creationId xmlns:a16="http://schemas.microsoft.com/office/drawing/2014/main" id="{823365A5-E9B9-8391-329E-74F0853359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193">
            <a:off x="3605488" y="5165500"/>
            <a:ext cx="3942252" cy="610192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91F52AD1-4F19-E81F-D439-73DA053001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193">
            <a:off x="7833584" y="5304235"/>
            <a:ext cx="3942252" cy="6101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666C78D-C376-F09A-EE78-C19B39EADFC2}"/>
              </a:ext>
            </a:extLst>
          </p:cNvPr>
          <p:cNvSpPr/>
          <p:nvPr userDrawn="1"/>
        </p:nvSpPr>
        <p:spPr>
          <a:xfrm>
            <a:off x="0" y="6643925"/>
            <a:ext cx="12192000" cy="208979"/>
          </a:xfrm>
          <a:prstGeom prst="rect">
            <a:avLst/>
          </a:prstGeom>
          <a:solidFill>
            <a:srgbClr val="007398"/>
          </a:solidFill>
          <a:ln>
            <a:noFill/>
          </a:ln>
          <a:effectLst>
            <a:outerShdw blurRad="50800" dist="50800" dir="5400000" algn="ctr" rotWithShape="0">
              <a:srgbClr val="007398">
                <a:alpha val="68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F097824D-131E-D836-EC6B-9D1D98BCF7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193">
            <a:off x="95896" y="1309124"/>
            <a:ext cx="3942252" cy="610192"/>
          </a:xfrm>
          <a:prstGeom prst="rect">
            <a:avLst/>
          </a:prstGeom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873FE432-3B6D-3D26-D00A-154F5CA507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193">
            <a:off x="4180755" y="1169680"/>
            <a:ext cx="3942252" cy="610192"/>
          </a:xfrm>
          <a:prstGeom prst="rect">
            <a:avLst/>
          </a:prstGeom>
        </p:spPr>
      </p:pic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FB6A91DD-3A30-0E6E-C596-272F44BB8D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193">
            <a:off x="350893" y="2968806"/>
            <a:ext cx="3942252" cy="610192"/>
          </a:xfrm>
          <a:prstGeom prst="rect">
            <a:avLst/>
          </a:prstGeom>
        </p:spPr>
      </p:pic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B40F3E71-52FF-29B6-E556-4ADAB900A8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193">
            <a:off x="494130" y="4705123"/>
            <a:ext cx="3942252" cy="61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856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5E5B47C8-46C5-B587-7C04-5D6509FBC4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193">
            <a:off x="95896" y="1342106"/>
            <a:ext cx="3942252" cy="610192"/>
          </a:xfrm>
          <a:prstGeom prst="rect">
            <a:avLst/>
          </a:prstGeom>
        </p:spPr>
      </p:pic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AC8B2056-157C-F51B-2909-1BB9224103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193">
            <a:off x="4180755" y="1202662"/>
            <a:ext cx="3942252" cy="610192"/>
          </a:xfrm>
          <a:prstGeom prst="rect">
            <a:avLst/>
          </a:prstGeom>
        </p:spPr>
      </p:pic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F44A1BFF-ED88-9996-D691-E89F35938B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193">
            <a:off x="350893" y="3001788"/>
            <a:ext cx="3942252" cy="610192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81774E61-D74A-5EED-57E4-5A936A0C20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193">
            <a:off x="494130" y="4738105"/>
            <a:ext cx="3942252" cy="610192"/>
          </a:xfrm>
          <a:prstGeom prst="rect">
            <a:avLst/>
          </a:prstGeom>
        </p:spPr>
      </p:pic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388129CA-95E1-86E1-BE20-106C149FE4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193">
            <a:off x="4323992" y="2953892"/>
            <a:ext cx="3942252" cy="610192"/>
          </a:xfrm>
          <a:prstGeom prst="rect">
            <a:avLst/>
          </a:prstGeom>
        </p:spPr>
      </p:pic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4C69AF21-A0C3-C13E-EDEB-6D865168CB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193">
            <a:off x="8153853" y="1169680"/>
            <a:ext cx="3942252" cy="610192"/>
          </a:xfrm>
          <a:prstGeom prst="rect">
            <a:avLst/>
          </a:prstGeom>
        </p:spPr>
      </p:pic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71CEC745-3D37-09F5-5F5E-CB1671EBBA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193">
            <a:off x="7435350" y="3366374"/>
            <a:ext cx="3942252" cy="610192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">
            <a:extLst>
              <a:ext uri="{FF2B5EF4-FFF2-40B4-BE49-F238E27FC236}">
                <a16:creationId xmlns:a16="http://schemas.microsoft.com/office/drawing/2014/main" id="{823365A5-E9B9-8391-329E-74F0853359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193">
            <a:off x="3605488" y="5165500"/>
            <a:ext cx="3942252" cy="610192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91F52AD1-4F19-E81F-D439-73DA053001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193">
            <a:off x="7833584" y="5304235"/>
            <a:ext cx="3942252" cy="6101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666C78D-C376-F09A-EE78-C19B39EADFC2}"/>
              </a:ext>
            </a:extLst>
          </p:cNvPr>
          <p:cNvSpPr/>
          <p:nvPr userDrawn="1"/>
        </p:nvSpPr>
        <p:spPr>
          <a:xfrm>
            <a:off x="0" y="6643925"/>
            <a:ext cx="12192000" cy="208979"/>
          </a:xfrm>
          <a:prstGeom prst="rect">
            <a:avLst/>
          </a:prstGeom>
          <a:solidFill>
            <a:srgbClr val="007398"/>
          </a:solidFill>
          <a:ln>
            <a:noFill/>
          </a:ln>
          <a:effectLst>
            <a:outerShdw blurRad="50800" dist="50800" dir="5400000" algn="ctr" rotWithShape="0">
              <a:srgbClr val="007398">
                <a:alpha val="68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992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7B451-E13D-4A75-BB75-2CFE3BF6148A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1B4A0-5067-4563-A40A-7EEF002FE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14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7B451-E13D-4A75-BB75-2CFE3BF6148A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1B4A0-5067-4563-A40A-7EEF002FE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15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7B451-E13D-4A75-BB75-2CFE3BF6148A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1B4A0-5067-4563-A40A-7EEF002FE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697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7B451-E13D-4A75-BB75-2CFE3BF6148A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1B4A0-5067-4563-A40A-7EEF002FE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04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7B451-E13D-4A75-BB75-2CFE3BF6148A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1B4A0-5067-4563-A40A-7EEF002FE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83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7B451-E13D-4A75-BB75-2CFE3BF6148A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1B4A0-5067-4563-A40A-7EEF002FE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69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7B451-E13D-4A75-BB75-2CFE3BF6148A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1B4A0-5067-4563-A40A-7EEF002FE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493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7B451-E13D-4A75-BB75-2CFE3BF6148A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1B4A0-5067-4563-A40A-7EEF002FE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373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7B451-E13D-4A75-BB75-2CFE3BF6148A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1B4A0-5067-4563-A40A-7EEF002FED5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6872FA04-24E5-9753-C148-DCE36E2367F1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193">
            <a:off x="4323992" y="2953892"/>
            <a:ext cx="3942252" cy="610192"/>
          </a:xfrm>
          <a:prstGeom prst="rect">
            <a:avLst/>
          </a:prstGeom>
        </p:spPr>
      </p:pic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B3C64DCF-8B94-E080-0C57-62EBEA597B5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193">
            <a:off x="8153853" y="1169680"/>
            <a:ext cx="3942252" cy="610192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6FBAF7F9-258E-E911-7F6A-159652300758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193">
            <a:off x="7435350" y="3366374"/>
            <a:ext cx="3942252" cy="610192"/>
          </a:xfrm>
          <a:prstGeom prst="rect">
            <a:avLst/>
          </a:prstGeom>
        </p:spPr>
      </p:pic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36F99765-7E51-6F8A-E7DF-ABFB7E784AE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193">
            <a:off x="3605488" y="5165500"/>
            <a:ext cx="3942252" cy="610192"/>
          </a:xfrm>
          <a:prstGeom prst="rect">
            <a:avLst/>
          </a:prstGeom>
        </p:spPr>
      </p:pic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7947A7FB-CF4D-C6A3-B1F8-B00A9FA2087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193">
            <a:off x="7833584" y="5304235"/>
            <a:ext cx="3942252" cy="610192"/>
          </a:xfrm>
          <a:prstGeom prst="rect">
            <a:avLst/>
          </a:prstGeom>
        </p:spPr>
      </p:pic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E0322B4D-B8FA-4751-BB06-6D93C68ED1A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193">
            <a:off x="95896" y="1309124"/>
            <a:ext cx="3942252" cy="610192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">
            <a:extLst>
              <a:ext uri="{FF2B5EF4-FFF2-40B4-BE49-F238E27FC236}">
                <a16:creationId xmlns:a16="http://schemas.microsoft.com/office/drawing/2014/main" id="{FEFEE6A0-93F5-64B8-1E83-72AF679BB8B4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193">
            <a:off x="4180755" y="1169680"/>
            <a:ext cx="3942252" cy="610192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F16333D2-A7D2-7DFB-4C65-E1996C2281C8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193">
            <a:off x="350893" y="2968806"/>
            <a:ext cx="3942252" cy="610192"/>
          </a:xfrm>
          <a:prstGeom prst="rect">
            <a:avLst/>
          </a:prstGeom>
        </p:spPr>
      </p:pic>
      <p:pic>
        <p:nvPicPr>
          <p:cNvPr id="15" name="Picture 14" descr="A black and white logo&#10;&#10;Description automatically generated">
            <a:extLst>
              <a:ext uri="{FF2B5EF4-FFF2-40B4-BE49-F238E27FC236}">
                <a16:creationId xmlns:a16="http://schemas.microsoft.com/office/drawing/2014/main" id="{FE0555C9-7881-9F28-3DAF-10441F2F9B04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193">
            <a:off x="494130" y="4705123"/>
            <a:ext cx="3942252" cy="61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72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662" r:id="rId14"/>
    <p:sldLayoutId id="214748365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.m4a"/><Relationship Id="rId7" Type="http://schemas.openxmlformats.org/officeDocument/2006/relationships/image" Target="../media/image6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0.m4a"/><Relationship Id="rId7" Type="http://schemas.openxmlformats.org/officeDocument/2006/relationships/image" Target="../media/image10.png"/><Relationship Id="rId12" Type="http://schemas.openxmlformats.org/officeDocument/2006/relationships/image" Target="../media/image7.png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13.png"/><Relationship Id="rId11" Type="http://schemas.openxmlformats.org/officeDocument/2006/relationships/image" Target="../media/image3.svg"/><Relationship Id="rId5" Type="http://schemas.openxmlformats.org/officeDocument/2006/relationships/image" Target="../media/image20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11.m4a"/><Relationship Id="rId7" Type="http://schemas.openxmlformats.org/officeDocument/2006/relationships/hyperlink" Target="https://cn.service.elsevier.com/app/contact/supporthub/publishing/" TargetMode="External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23.png"/><Relationship Id="rId11" Type="http://schemas.openxmlformats.org/officeDocument/2006/relationships/image" Target="../media/image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8.gif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5.gif"/><Relationship Id="rId5" Type="http://schemas.openxmlformats.org/officeDocument/2006/relationships/image" Target="../media/image27.gif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3.m4a"/><Relationship Id="rId7" Type="http://schemas.openxmlformats.org/officeDocument/2006/relationships/image" Target="../media/image3.sv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2.png"/><Relationship Id="rId3" Type="http://schemas.openxmlformats.org/officeDocument/2006/relationships/audio" Target="../media/media4.m4a"/><Relationship Id="rId7" Type="http://schemas.openxmlformats.org/officeDocument/2006/relationships/image" Target="../media/image6.png"/><Relationship Id="rId12" Type="http://schemas.openxmlformats.org/officeDocument/2006/relationships/image" Target="../media/image14.gif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2.png"/><Relationship Id="rId1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5.m4a"/><Relationship Id="rId7" Type="http://schemas.openxmlformats.org/officeDocument/2006/relationships/image" Target="../media/image3.sv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6.m4a"/><Relationship Id="rId7" Type="http://schemas.openxmlformats.org/officeDocument/2006/relationships/image" Target="../media/image3.sv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5.gif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5" Type="http://schemas.openxmlformats.org/officeDocument/2006/relationships/image" Target="../media/image15.gif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7.png"/><Relationship Id="rId3" Type="http://schemas.openxmlformats.org/officeDocument/2006/relationships/audio" Target="../media/media8.m4a"/><Relationship Id="rId7" Type="http://schemas.openxmlformats.org/officeDocument/2006/relationships/image" Target="../media/image20.png"/><Relationship Id="rId12" Type="http://schemas.openxmlformats.org/officeDocument/2006/relationships/image" Target="../media/image3.sv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11" Type="http://schemas.openxmlformats.org/officeDocument/2006/relationships/image" Target="../media/image2.png"/><Relationship Id="rId5" Type="http://schemas.openxmlformats.org/officeDocument/2006/relationships/image" Target="../media/image10.png"/><Relationship Id="rId10" Type="http://schemas.openxmlformats.org/officeDocument/2006/relationships/image" Target="../media/image11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9.m4a"/><Relationship Id="rId7" Type="http://schemas.openxmlformats.org/officeDocument/2006/relationships/image" Target="../media/image3.sv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C086FCBB-0028-39E4-DD93-79563C24323C}"/>
              </a:ext>
            </a:extLst>
          </p:cNvPr>
          <p:cNvSpPr/>
          <p:nvPr/>
        </p:nvSpPr>
        <p:spPr>
          <a:xfrm>
            <a:off x="0" y="1477998"/>
            <a:ext cx="12192000" cy="3902003"/>
          </a:xfrm>
          <a:prstGeom prst="rect">
            <a:avLst/>
          </a:prstGeom>
          <a:solidFill>
            <a:srgbClr val="0073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FD8347-4804-47F1-98FB-1E11456E58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8352" y="5881637"/>
            <a:ext cx="3400525" cy="653335"/>
          </a:xfrm>
        </p:spPr>
        <p:txBody>
          <a:bodyPr>
            <a:normAutofit/>
          </a:bodyPr>
          <a:lstStyle/>
          <a:p>
            <a:r>
              <a:rPr lang="en-US" dirty="0"/>
              <a:t>07, 2023</a:t>
            </a:r>
          </a:p>
          <a:p>
            <a:r>
              <a:rPr lang="en-US" b="1" dirty="0">
                <a:solidFill>
                  <a:srgbClr val="FF6C00"/>
                </a:solidFill>
              </a:rPr>
              <a:t>ELSEVIER</a:t>
            </a:r>
            <a:r>
              <a:rPr lang="en-US" dirty="0"/>
              <a:t> Researcher Support Team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46164F-14D7-4C97-AFFF-0E08E03824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2165" y="2071495"/>
            <a:ext cx="7646074" cy="2325511"/>
          </a:xfrm>
        </p:spPr>
        <p:txBody>
          <a:bodyPr/>
          <a:lstStyle/>
          <a:p>
            <a:pPr algn="ctr"/>
            <a:r>
              <a:rPr lang="zh-CN" altLang="en-US" sz="4400" dirty="0">
                <a:solidFill>
                  <a:schemeClr val="bg1"/>
                </a:solidFill>
                <a:effectLst>
                  <a:glow rad="63500">
                    <a:srgbClr val="DCDCDD">
                      <a:alpha val="40000"/>
                    </a:srgbClr>
                  </a:glo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稿件状态“知多少”系列</a:t>
            </a:r>
            <a:br>
              <a:rPr lang="en-US" altLang="zh-CN" sz="4400" dirty="0">
                <a:solidFill>
                  <a:schemeClr val="bg1"/>
                </a:solidFill>
                <a:effectLst>
                  <a:glow rad="63500">
                    <a:srgbClr val="DCDCDD">
                      <a:alpha val="40000"/>
                    </a:srgbClr>
                  </a:glo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4400" dirty="0">
                <a:solidFill>
                  <a:schemeClr val="bg1"/>
                </a:solidFill>
                <a:effectLst>
                  <a:glow rad="63500">
                    <a:srgbClr val="DCDCDD">
                      <a:alpha val="40000"/>
                    </a:srgbClr>
                  </a:glo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之二</a:t>
            </a:r>
            <a:b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E27967D-51F6-326E-CC59-7F1BD8BC214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36651" y="3814353"/>
            <a:ext cx="6816945" cy="10160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39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EDITORIAL PROCESS</a:t>
            </a:r>
          </a:p>
          <a:p>
            <a:pPr algn="ctr"/>
            <a:r>
              <a:rPr lang="zh-CN" altLang="en-US" sz="3300" dirty="0">
                <a:effectLst>
                  <a:glow rad="63500">
                    <a:schemeClr val="accent2">
                      <a:lumMod val="60000"/>
                      <a:lumOff val="40000"/>
                      <a:alpha val="40000"/>
                    </a:schemeClr>
                  </a:glo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审稿状态就这么简单！</a:t>
            </a:r>
            <a:endParaRPr lang="en-US" sz="3300" dirty="0">
              <a:effectLst>
                <a:glow rad="63500">
                  <a:schemeClr val="accent2">
                    <a:lumMod val="60000"/>
                    <a:lumOff val="40000"/>
                    <a:alpha val="40000"/>
                  </a:schemeClr>
                </a:glo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43E2E1-D8D0-428F-9CE1-98FD10199A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323875-AD34-48E5-88F3-036A6D776C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090" y="2222090"/>
            <a:ext cx="4635910" cy="4635910"/>
          </a:xfrm>
          <a:prstGeom prst="rect">
            <a:avLst/>
          </a:prstGeom>
        </p:spPr>
      </p:pic>
      <p:sp>
        <p:nvSpPr>
          <p:cNvPr id="246" name="Rectangle 245">
            <a:extLst>
              <a:ext uri="{FF2B5EF4-FFF2-40B4-BE49-F238E27FC236}">
                <a16:creationId xmlns:a16="http://schemas.microsoft.com/office/drawing/2014/main" id="{DDA2F0C8-B857-D71F-75F1-76AC95CE2305}"/>
              </a:ext>
            </a:extLst>
          </p:cNvPr>
          <p:cNvSpPr/>
          <p:nvPr/>
        </p:nvSpPr>
        <p:spPr>
          <a:xfrm>
            <a:off x="9208210" y="812212"/>
            <a:ext cx="288938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1" cap="none" spc="0" dirty="0">
                <a:ln w="10160">
                  <a:solidFill>
                    <a:schemeClr val="accent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6C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ACCEPT</a:t>
            </a:r>
            <a:r>
              <a:rPr lang="zh-CN" altLang="en-US" sz="2800" b="1" cap="none" spc="0" dirty="0">
                <a:ln w="10160">
                  <a:solidFill>
                    <a:schemeClr val="accent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6C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小课堂</a:t>
            </a:r>
            <a:r>
              <a:rPr lang="en-US" altLang="zh-CN" sz="2800" b="1" cap="none" spc="0" baseline="30000" dirty="0">
                <a:ln w="10160">
                  <a:solidFill>
                    <a:schemeClr val="accent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6C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®</a:t>
            </a:r>
            <a:endParaRPr lang="en-US" sz="2800" b="1" cap="none" spc="0" dirty="0">
              <a:ln w="10160">
                <a:solidFill>
                  <a:schemeClr val="accent2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6C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5DB47BF5-E08A-AC75-A8E7-8D9AE2705DA1}"/>
              </a:ext>
            </a:extLst>
          </p:cNvPr>
          <p:cNvGrpSpPr/>
          <p:nvPr/>
        </p:nvGrpSpPr>
        <p:grpSpPr>
          <a:xfrm>
            <a:off x="5670856" y="5535519"/>
            <a:ext cx="756225" cy="1345569"/>
            <a:chOff x="4430139" y="5526254"/>
            <a:chExt cx="756225" cy="1345569"/>
          </a:xfrm>
        </p:grpSpPr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837B23B1-C0E2-1FAE-38BC-461EECCACFF6}"/>
                </a:ext>
              </a:extLst>
            </p:cNvPr>
            <p:cNvGrpSpPr/>
            <p:nvPr/>
          </p:nvGrpSpPr>
          <p:grpSpPr>
            <a:xfrm>
              <a:off x="4430139" y="5526254"/>
              <a:ext cx="756225" cy="1016000"/>
              <a:chOff x="1866010" y="1740107"/>
              <a:chExt cx="2136524" cy="2870453"/>
            </a:xfrm>
          </p:grpSpPr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153222BA-90B5-C198-CD96-F0FC58A14315}"/>
                  </a:ext>
                </a:extLst>
              </p:cNvPr>
              <p:cNvSpPr/>
              <p:nvPr/>
            </p:nvSpPr>
            <p:spPr>
              <a:xfrm>
                <a:off x="1887771" y="1740107"/>
                <a:ext cx="2033081" cy="1562518"/>
              </a:xfrm>
              <a:custGeom>
                <a:avLst/>
                <a:gdLst>
                  <a:gd name="connsiteX0" fmla="*/ 1200357 w 2033081"/>
                  <a:gd name="connsiteY0" fmla="*/ 20 h 1562518"/>
                  <a:gd name="connsiteX1" fmla="*/ 1478840 w 2033081"/>
                  <a:gd name="connsiteY1" fmla="*/ 71120 h 1562518"/>
                  <a:gd name="connsiteX2" fmla="*/ 2024853 w 2033081"/>
                  <a:gd name="connsiteY2" fmla="*/ 1550813 h 1562518"/>
                  <a:gd name="connsiteX3" fmla="*/ 1934125 w 2033081"/>
                  <a:gd name="connsiteY3" fmla="*/ 1559408 h 1562518"/>
                  <a:gd name="connsiteX4" fmla="*/ 1928950 w 2033081"/>
                  <a:gd name="connsiteY4" fmla="*/ 1559448 h 1562518"/>
                  <a:gd name="connsiteX5" fmla="*/ 1913091 w 2033081"/>
                  <a:gd name="connsiteY5" fmla="*/ 1560876 h 1562518"/>
                  <a:gd name="connsiteX6" fmla="*/ 1658726 w 2033081"/>
                  <a:gd name="connsiteY6" fmla="*/ 1555390 h 1562518"/>
                  <a:gd name="connsiteX7" fmla="*/ 1606355 w 2033081"/>
                  <a:gd name="connsiteY7" fmla="*/ 1549807 h 1562518"/>
                  <a:gd name="connsiteX8" fmla="*/ 1646597 w 2033081"/>
                  <a:gd name="connsiteY8" fmla="*/ 1471430 h 1562518"/>
                  <a:gd name="connsiteX9" fmla="*/ 1700684 w 2033081"/>
                  <a:gd name="connsiteY9" fmla="*/ 1188220 h 1562518"/>
                  <a:gd name="connsiteX10" fmla="*/ 1012426 w 2033081"/>
                  <a:gd name="connsiteY10" fmla="*/ 460633 h 1562518"/>
                  <a:gd name="connsiteX11" fmla="*/ 324168 w 2033081"/>
                  <a:gd name="connsiteY11" fmla="*/ 1188220 h 1562518"/>
                  <a:gd name="connsiteX12" fmla="*/ 378255 w 2033081"/>
                  <a:gd name="connsiteY12" fmla="*/ 1471430 h 1562518"/>
                  <a:gd name="connsiteX13" fmla="*/ 415637 w 2033081"/>
                  <a:gd name="connsiteY13" fmla="*/ 1544236 h 1562518"/>
                  <a:gd name="connsiteX14" fmla="*/ 303524 w 2033081"/>
                  <a:gd name="connsiteY14" fmla="*/ 1542896 h 1562518"/>
                  <a:gd name="connsiteX15" fmla="*/ 189 w 2033081"/>
                  <a:gd name="connsiteY15" fmla="*/ 1544332 h 1562518"/>
                  <a:gd name="connsiteX16" fmla="*/ 116 w 2033081"/>
                  <a:gd name="connsiteY16" fmla="*/ 1539632 h 1562518"/>
                  <a:gd name="connsiteX17" fmla="*/ 114 w 2033081"/>
                  <a:gd name="connsiteY17" fmla="*/ 1539335 h 1562518"/>
                  <a:gd name="connsiteX18" fmla="*/ 12 w 2033081"/>
                  <a:gd name="connsiteY18" fmla="*/ 1525965 h 1562518"/>
                  <a:gd name="connsiteX19" fmla="*/ 337096 w 2033081"/>
                  <a:gd name="connsiteY19" fmla="*/ 270119 h 1562518"/>
                  <a:gd name="connsiteX20" fmla="*/ 429265 w 2033081"/>
                  <a:gd name="connsiteY20" fmla="*/ 198982 h 1562518"/>
                  <a:gd name="connsiteX21" fmla="*/ 434247 w 2033081"/>
                  <a:gd name="connsiteY21" fmla="*/ 195137 h 1562518"/>
                  <a:gd name="connsiteX22" fmla="*/ 833380 w 2033081"/>
                  <a:gd name="connsiteY22" fmla="*/ 165131 h 1562518"/>
                  <a:gd name="connsiteX23" fmla="*/ 998217 w 2033081"/>
                  <a:gd name="connsiteY23" fmla="*/ 41869 h 1562518"/>
                  <a:gd name="connsiteX24" fmla="*/ 1200357 w 2033081"/>
                  <a:gd name="connsiteY24" fmla="*/ 20 h 156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033081" h="1562518" fill="none" extrusionOk="0">
                    <a:moveTo>
                      <a:pt x="1200357" y="20"/>
                    </a:moveTo>
                    <a:cubicBezTo>
                      <a:pt x="1288023" y="7617"/>
                      <a:pt x="1381803" y="15364"/>
                      <a:pt x="1478840" y="71120"/>
                    </a:cubicBezTo>
                    <a:cubicBezTo>
                      <a:pt x="1696848" y="218035"/>
                      <a:pt x="2123815" y="497466"/>
                      <a:pt x="2024853" y="1550813"/>
                    </a:cubicBezTo>
                    <a:cubicBezTo>
                      <a:pt x="1995277" y="1554981"/>
                      <a:pt x="1977975" y="1559944"/>
                      <a:pt x="1934125" y="1559408"/>
                    </a:cubicBezTo>
                    <a:cubicBezTo>
                      <a:pt x="1932658" y="1559310"/>
                      <a:pt x="1931511" y="1559441"/>
                      <a:pt x="1928950" y="1559448"/>
                    </a:cubicBezTo>
                    <a:cubicBezTo>
                      <a:pt x="1921853" y="1560009"/>
                      <a:pt x="1920507" y="1560084"/>
                      <a:pt x="1913091" y="1560876"/>
                    </a:cubicBezTo>
                    <a:cubicBezTo>
                      <a:pt x="1823238" y="1563319"/>
                      <a:pt x="1720994" y="1562165"/>
                      <a:pt x="1658726" y="1555390"/>
                    </a:cubicBezTo>
                    <a:cubicBezTo>
                      <a:pt x="1645660" y="1554492"/>
                      <a:pt x="1617765" y="1552822"/>
                      <a:pt x="1606355" y="1549807"/>
                    </a:cubicBezTo>
                    <a:cubicBezTo>
                      <a:pt x="1617356" y="1528455"/>
                      <a:pt x="1631139" y="1504508"/>
                      <a:pt x="1646597" y="1471430"/>
                    </a:cubicBezTo>
                    <a:cubicBezTo>
                      <a:pt x="1686759" y="1403111"/>
                      <a:pt x="1710193" y="1292682"/>
                      <a:pt x="1700684" y="1188220"/>
                    </a:cubicBezTo>
                    <a:cubicBezTo>
                      <a:pt x="1664004" y="793159"/>
                      <a:pt x="1389810" y="470630"/>
                      <a:pt x="1012426" y="460633"/>
                    </a:cubicBezTo>
                    <a:cubicBezTo>
                      <a:pt x="673753" y="390843"/>
                      <a:pt x="273685" y="856908"/>
                      <a:pt x="324168" y="1188220"/>
                    </a:cubicBezTo>
                    <a:cubicBezTo>
                      <a:pt x="324515" y="1304483"/>
                      <a:pt x="357042" y="1372166"/>
                      <a:pt x="378255" y="1471430"/>
                    </a:cubicBezTo>
                    <a:cubicBezTo>
                      <a:pt x="393937" y="1500499"/>
                      <a:pt x="396071" y="1508729"/>
                      <a:pt x="415637" y="1544236"/>
                    </a:cubicBezTo>
                    <a:cubicBezTo>
                      <a:pt x="375204" y="1546135"/>
                      <a:pt x="342848" y="1538845"/>
                      <a:pt x="303524" y="1542896"/>
                    </a:cubicBezTo>
                    <a:cubicBezTo>
                      <a:pt x="178817" y="1533614"/>
                      <a:pt x="76900" y="1549143"/>
                      <a:pt x="189" y="1544332"/>
                    </a:cubicBezTo>
                    <a:cubicBezTo>
                      <a:pt x="340" y="1544654"/>
                      <a:pt x="64" y="1543103"/>
                      <a:pt x="116" y="1539632"/>
                    </a:cubicBezTo>
                    <a:cubicBezTo>
                      <a:pt x="97" y="1539538"/>
                      <a:pt x="113" y="1539441"/>
                      <a:pt x="114" y="1539335"/>
                    </a:cubicBezTo>
                    <a:cubicBezTo>
                      <a:pt x="-245" y="1533453"/>
                      <a:pt x="-39" y="1528999"/>
                      <a:pt x="12" y="1525965"/>
                    </a:cubicBezTo>
                    <a:cubicBezTo>
                      <a:pt x="-70601" y="1420472"/>
                      <a:pt x="6918" y="645001"/>
                      <a:pt x="337096" y="270119"/>
                    </a:cubicBezTo>
                    <a:cubicBezTo>
                      <a:pt x="363014" y="251949"/>
                      <a:pt x="384400" y="227068"/>
                      <a:pt x="429265" y="198982"/>
                    </a:cubicBezTo>
                    <a:cubicBezTo>
                      <a:pt x="430224" y="198006"/>
                      <a:pt x="433068" y="196229"/>
                      <a:pt x="434247" y="195137"/>
                    </a:cubicBezTo>
                    <a:cubicBezTo>
                      <a:pt x="541722" y="107999"/>
                      <a:pt x="664681" y="124713"/>
                      <a:pt x="833380" y="165131"/>
                    </a:cubicBezTo>
                    <a:cubicBezTo>
                      <a:pt x="831613" y="169542"/>
                      <a:pt x="883413" y="92249"/>
                      <a:pt x="998217" y="41869"/>
                    </a:cubicBezTo>
                    <a:cubicBezTo>
                      <a:pt x="1055910" y="26531"/>
                      <a:pt x="1115633" y="-1476"/>
                      <a:pt x="1200357" y="20"/>
                    </a:cubicBezTo>
                    <a:close/>
                  </a:path>
                  <a:path w="2033081" h="1562518" stroke="0" extrusionOk="0">
                    <a:moveTo>
                      <a:pt x="1200357" y="20"/>
                    </a:moveTo>
                    <a:cubicBezTo>
                      <a:pt x="1267001" y="-7653"/>
                      <a:pt x="1352331" y="28257"/>
                      <a:pt x="1478840" y="71120"/>
                    </a:cubicBezTo>
                    <a:cubicBezTo>
                      <a:pt x="1739573" y="199747"/>
                      <a:pt x="2072806" y="623943"/>
                      <a:pt x="2024853" y="1550813"/>
                    </a:cubicBezTo>
                    <a:cubicBezTo>
                      <a:pt x="1999525" y="1558514"/>
                      <a:pt x="1970835" y="1558981"/>
                      <a:pt x="1934125" y="1559408"/>
                    </a:cubicBezTo>
                    <a:cubicBezTo>
                      <a:pt x="1931678" y="1559651"/>
                      <a:pt x="1931530" y="1559541"/>
                      <a:pt x="1928950" y="1559448"/>
                    </a:cubicBezTo>
                    <a:cubicBezTo>
                      <a:pt x="1922037" y="1560084"/>
                      <a:pt x="1916945" y="1560328"/>
                      <a:pt x="1913091" y="1560876"/>
                    </a:cubicBezTo>
                    <a:cubicBezTo>
                      <a:pt x="1822922" y="1565994"/>
                      <a:pt x="1727422" y="1548865"/>
                      <a:pt x="1658726" y="1555390"/>
                    </a:cubicBezTo>
                    <a:cubicBezTo>
                      <a:pt x="1641712" y="1556025"/>
                      <a:pt x="1620499" y="1549100"/>
                      <a:pt x="1606355" y="1549807"/>
                    </a:cubicBezTo>
                    <a:cubicBezTo>
                      <a:pt x="1621295" y="1518251"/>
                      <a:pt x="1634313" y="1489673"/>
                      <a:pt x="1646597" y="1471430"/>
                    </a:cubicBezTo>
                    <a:cubicBezTo>
                      <a:pt x="1687325" y="1393166"/>
                      <a:pt x="1701744" y="1299660"/>
                      <a:pt x="1700684" y="1188220"/>
                    </a:cubicBezTo>
                    <a:cubicBezTo>
                      <a:pt x="1713945" y="806811"/>
                      <a:pt x="1418919" y="492946"/>
                      <a:pt x="1012426" y="460633"/>
                    </a:cubicBezTo>
                    <a:cubicBezTo>
                      <a:pt x="656942" y="439068"/>
                      <a:pt x="344956" y="688603"/>
                      <a:pt x="324168" y="1188220"/>
                    </a:cubicBezTo>
                    <a:cubicBezTo>
                      <a:pt x="312238" y="1290638"/>
                      <a:pt x="335964" y="1379234"/>
                      <a:pt x="378255" y="1471430"/>
                    </a:cubicBezTo>
                    <a:cubicBezTo>
                      <a:pt x="389177" y="1500833"/>
                      <a:pt x="396808" y="1511462"/>
                      <a:pt x="415637" y="1544236"/>
                    </a:cubicBezTo>
                    <a:cubicBezTo>
                      <a:pt x="371162" y="1544780"/>
                      <a:pt x="349923" y="1547166"/>
                      <a:pt x="303524" y="1542896"/>
                    </a:cubicBezTo>
                    <a:cubicBezTo>
                      <a:pt x="200073" y="1556203"/>
                      <a:pt x="75689" y="1566737"/>
                      <a:pt x="189" y="1544332"/>
                    </a:cubicBezTo>
                    <a:cubicBezTo>
                      <a:pt x="498" y="1544149"/>
                      <a:pt x="-36" y="1543033"/>
                      <a:pt x="116" y="1539632"/>
                    </a:cubicBezTo>
                    <a:cubicBezTo>
                      <a:pt x="90" y="1539534"/>
                      <a:pt x="119" y="1539442"/>
                      <a:pt x="114" y="1539335"/>
                    </a:cubicBezTo>
                    <a:cubicBezTo>
                      <a:pt x="-498" y="1533082"/>
                      <a:pt x="-573" y="1528966"/>
                      <a:pt x="12" y="1525965"/>
                    </a:cubicBezTo>
                    <a:cubicBezTo>
                      <a:pt x="-22733" y="1422226"/>
                      <a:pt x="22014" y="556286"/>
                      <a:pt x="337096" y="270119"/>
                    </a:cubicBezTo>
                    <a:cubicBezTo>
                      <a:pt x="380226" y="234394"/>
                      <a:pt x="396247" y="217193"/>
                      <a:pt x="429265" y="198982"/>
                    </a:cubicBezTo>
                    <a:cubicBezTo>
                      <a:pt x="431014" y="197294"/>
                      <a:pt x="432276" y="196373"/>
                      <a:pt x="434247" y="195137"/>
                    </a:cubicBezTo>
                    <a:cubicBezTo>
                      <a:pt x="551232" y="131271"/>
                      <a:pt x="678974" y="122855"/>
                      <a:pt x="833380" y="165131"/>
                    </a:cubicBezTo>
                    <a:cubicBezTo>
                      <a:pt x="817095" y="159553"/>
                      <a:pt x="874168" y="106293"/>
                      <a:pt x="998217" y="41869"/>
                    </a:cubicBezTo>
                    <a:cubicBezTo>
                      <a:pt x="1046670" y="30064"/>
                      <a:pt x="1122146" y="-3133"/>
                      <a:pt x="1200357" y="20"/>
                    </a:cubicBezTo>
                    <a:close/>
                  </a:path>
                </a:pathLst>
              </a:custGeom>
              <a:solidFill>
                <a:srgbClr val="282828"/>
              </a:solidFill>
              <a:ln w="22027" cap="flat">
                <a:solidFill>
                  <a:srgbClr val="282828"/>
                </a:solidFill>
                <a:prstDash val="solid"/>
                <a:miter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1200357 w 2033081"/>
                          <a:gd name="connsiteY0" fmla="*/ 20 h 1562518"/>
                          <a:gd name="connsiteX1" fmla="*/ 1478840 w 2033081"/>
                          <a:gd name="connsiteY1" fmla="*/ 71120 h 1562518"/>
                          <a:gd name="connsiteX2" fmla="*/ 2024853 w 2033081"/>
                          <a:gd name="connsiteY2" fmla="*/ 1550813 h 1562518"/>
                          <a:gd name="connsiteX3" fmla="*/ 1934125 w 2033081"/>
                          <a:gd name="connsiteY3" fmla="*/ 1559408 h 1562518"/>
                          <a:gd name="connsiteX4" fmla="*/ 1928950 w 2033081"/>
                          <a:gd name="connsiteY4" fmla="*/ 1559448 h 1562518"/>
                          <a:gd name="connsiteX5" fmla="*/ 1913091 w 2033081"/>
                          <a:gd name="connsiteY5" fmla="*/ 1560876 h 1562518"/>
                          <a:gd name="connsiteX6" fmla="*/ 1658726 w 2033081"/>
                          <a:gd name="connsiteY6" fmla="*/ 1555390 h 1562518"/>
                          <a:gd name="connsiteX7" fmla="*/ 1606355 w 2033081"/>
                          <a:gd name="connsiteY7" fmla="*/ 1549807 h 1562518"/>
                          <a:gd name="connsiteX8" fmla="*/ 1646597 w 2033081"/>
                          <a:gd name="connsiteY8" fmla="*/ 1471430 h 1562518"/>
                          <a:gd name="connsiteX9" fmla="*/ 1700684 w 2033081"/>
                          <a:gd name="connsiteY9" fmla="*/ 1188220 h 1562518"/>
                          <a:gd name="connsiteX10" fmla="*/ 1012426 w 2033081"/>
                          <a:gd name="connsiteY10" fmla="*/ 460633 h 1562518"/>
                          <a:gd name="connsiteX11" fmla="*/ 324168 w 2033081"/>
                          <a:gd name="connsiteY11" fmla="*/ 1188220 h 1562518"/>
                          <a:gd name="connsiteX12" fmla="*/ 378255 w 2033081"/>
                          <a:gd name="connsiteY12" fmla="*/ 1471430 h 1562518"/>
                          <a:gd name="connsiteX13" fmla="*/ 415637 w 2033081"/>
                          <a:gd name="connsiteY13" fmla="*/ 1544236 h 1562518"/>
                          <a:gd name="connsiteX14" fmla="*/ 303524 w 2033081"/>
                          <a:gd name="connsiteY14" fmla="*/ 1542896 h 1562518"/>
                          <a:gd name="connsiteX15" fmla="*/ 189 w 2033081"/>
                          <a:gd name="connsiteY15" fmla="*/ 1544332 h 1562518"/>
                          <a:gd name="connsiteX16" fmla="*/ 116 w 2033081"/>
                          <a:gd name="connsiteY16" fmla="*/ 1539632 h 1562518"/>
                          <a:gd name="connsiteX17" fmla="*/ 114 w 2033081"/>
                          <a:gd name="connsiteY17" fmla="*/ 1539335 h 1562518"/>
                          <a:gd name="connsiteX18" fmla="*/ 12 w 2033081"/>
                          <a:gd name="connsiteY18" fmla="*/ 1525965 h 1562518"/>
                          <a:gd name="connsiteX19" fmla="*/ 337096 w 2033081"/>
                          <a:gd name="connsiteY19" fmla="*/ 270119 h 1562518"/>
                          <a:gd name="connsiteX20" fmla="*/ 429265 w 2033081"/>
                          <a:gd name="connsiteY20" fmla="*/ 198982 h 1562518"/>
                          <a:gd name="connsiteX21" fmla="*/ 434247 w 2033081"/>
                          <a:gd name="connsiteY21" fmla="*/ 195137 h 1562518"/>
                          <a:gd name="connsiteX22" fmla="*/ 833380 w 2033081"/>
                          <a:gd name="connsiteY22" fmla="*/ 165131 h 1562518"/>
                          <a:gd name="connsiteX23" fmla="*/ 998217 w 2033081"/>
                          <a:gd name="connsiteY23" fmla="*/ 41869 h 1562518"/>
                          <a:gd name="connsiteX24" fmla="*/ 1200357 w 2033081"/>
                          <a:gd name="connsiteY24" fmla="*/ 20 h 156251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</a:cxnLst>
                        <a:rect l="l" t="t" r="r" b="b"/>
                        <a:pathLst>
                          <a:path w="2033081" h="1562518">
                            <a:moveTo>
                              <a:pt x="1200357" y="20"/>
                            </a:moveTo>
                            <a:cubicBezTo>
                              <a:pt x="1280606" y="739"/>
                              <a:pt x="1373578" y="20282"/>
                              <a:pt x="1478840" y="71120"/>
                            </a:cubicBezTo>
                            <a:cubicBezTo>
                              <a:pt x="1699848" y="191384"/>
                              <a:pt x="2094998" y="623237"/>
                              <a:pt x="2024853" y="1550813"/>
                            </a:cubicBezTo>
                            <a:cubicBezTo>
                              <a:pt x="2002892" y="1555226"/>
                              <a:pt x="1971020" y="1557956"/>
                              <a:pt x="1934125" y="1559408"/>
                            </a:cubicBezTo>
                            <a:lnTo>
                              <a:pt x="1928950" y="1559448"/>
                            </a:lnTo>
                            <a:lnTo>
                              <a:pt x="1913091" y="1560876"/>
                            </a:lnTo>
                            <a:cubicBezTo>
                              <a:pt x="1824213" y="1564778"/>
                              <a:pt x="1728720" y="1561239"/>
                              <a:pt x="1658726" y="1555390"/>
                            </a:cubicBezTo>
                            <a:lnTo>
                              <a:pt x="1606355" y="1549807"/>
                            </a:lnTo>
                            <a:lnTo>
                              <a:pt x="1646597" y="1471430"/>
                            </a:lnTo>
                            <a:cubicBezTo>
                              <a:pt x="1681425" y="1384383"/>
                              <a:pt x="1700684" y="1288679"/>
                              <a:pt x="1700684" y="1188220"/>
                            </a:cubicBezTo>
                            <a:cubicBezTo>
                              <a:pt x="1700684" y="786385"/>
                              <a:pt x="1392540" y="460633"/>
                              <a:pt x="1012426" y="460633"/>
                            </a:cubicBezTo>
                            <a:cubicBezTo>
                              <a:pt x="632312" y="460633"/>
                              <a:pt x="324168" y="786385"/>
                              <a:pt x="324168" y="1188220"/>
                            </a:cubicBezTo>
                            <a:cubicBezTo>
                              <a:pt x="324168" y="1288679"/>
                              <a:pt x="343427" y="1384383"/>
                              <a:pt x="378255" y="1471430"/>
                            </a:cubicBezTo>
                            <a:lnTo>
                              <a:pt x="415637" y="1544236"/>
                            </a:lnTo>
                            <a:lnTo>
                              <a:pt x="303524" y="1542896"/>
                            </a:lnTo>
                            <a:cubicBezTo>
                              <a:pt x="185385" y="1545289"/>
                              <a:pt x="76148" y="1555821"/>
                              <a:pt x="189" y="1544332"/>
                            </a:cubicBezTo>
                            <a:cubicBezTo>
                              <a:pt x="189" y="1544332"/>
                              <a:pt x="155" y="1542730"/>
                              <a:pt x="116" y="1539632"/>
                            </a:cubicBezTo>
                            <a:lnTo>
                              <a:pt x="114" y="1539335"/>
                            </a:lnTo>
                            <a:lnTo>
                              <a:pt x="12" y="1525965"/>
                            </a:lnTo>
                            <a:cubicBezTo>
                              <a:pt x="-445" y="1394447"/>
                              <a:pt x="10426" y="591927"/>
                              <a:pt x="337096" y="270119"/>
                            </a:cubicBezTo>
                            <a:lnTo>
                              <a:pt x="429265" y="198982"/>
                            </a:lnTo>
                            <a:lnTo>
                              <a:pt x="434247" y="195137"/>
                            </a:lnTo>
                            <a:cubicBezTo>
                              <a:pt x="539685" y="133804"/>
                              <a:pt x="670670" y="116014"/>
                              <a:pt x="833380" y="165131"/>
                            </a:cubicBezTo>
                            <a:cubicBezTo>
                              <a:pt x="833380" y="165131"/>
                              <a:pt x="889483" y="90790"/>
                              <a:pt x="998217" y="41869"/>
                            </a:cubicBezTo>
                            <a:cubicBezTo>
                              <a:pt x="1052584" y="17408"/>
                              <a:pt x="1120108" y="-699"/>
                              <a:pt x="1200357" y="20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7AF8E26E-D8BC-E600-45ED-A1E738DF459B}"/>
                  </a:ext>
                </a:extLst>
              </p:cNvPr>
              <p:cNvGrpSpPr/>
              <p:nvPr/>
            </p:nvGrpSpPr>
            <p:grpSpPr>
              <a:xfrm>
                <a:off x="2035910" y="2710041"/>
                <a:ext cx="384048" cy="384048"/>
                <a:chOff x="6096000" y="5573583"/>
                <a:chExt cx="384048" cy="384048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5452DA53-374E-2B17-28D0-53996BD193F0}"/>
                    </a:ext>
                  </a:extLst>
                </p:cNvPr>
                <p:cNvSpPr/>
                <p:nvPr/>
              </p:nvSpPr>
              <p:spPr>
                <a:xfrm>
                  <a:off x="6096000" y="5573583"/>
                  <a:ext cx="384048" cy="384048"/>
                </a:xfrm>
                <a:prstGeom prst="ellipse">
                  <a:avLst/>
                </a:prstGeom>
                <a:solidFill>
                  <a:srgbClr val="FFDBB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1BC60FF-88B7-9380-6F25-66F4C106CFD5}"/>
                    </a:ext>
                  </a:extLst>
                </p:cNvPr>
                <p:cNvSpPr/>
                <p:nvPr/>
              </p:nvSpPr>
              <p:spPr>
                <a:xfrm>
                  <a:off x="6140797" y="5618380"/>
                  <a:ext cx="294453" cy="294453"/>
                </a:xfrm>
                <a:prstGeom prst="ellipse">
                  <a:avLst/>
                </a:prstGeom>
                <a:solidFill>
                  <a:srgbClr val="ED7D31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E80801F0-746D-4902-1B56-90EF6E02577A}"/>
                  </a:ext>
                </a:extLst>
              </p:cNvPr>
              <p:cNvGrpSpPr/>
              <p:nvPr/>
            </p:nvGrpSpPr>
            <p:grpSpPr>
              <a:xfrm>
                <a:off x="3375773" y="2707926"/>
                <a:ext cx="384048" cy="384048"/>
                <a:chOff x="6096000" y="5573583"/>
                <a:chExt cx="384048" cy="384048"/>
              </a:xfrm>
            </p:grpSpPr>
            <p:sp>
              <p:nvSpPr>
                <p:cNvPr id="151" name="Oval 150">
                  <a:extLst>
                    <a:ext uri="{FF2B5EF4-FFF2-40B4-BE49-F238E27FC236}">
                      <a16:creationId xmlns:a16="http://schemas.microsoft.com/office/drawing/2014/main" id="{EE9CEF9E-CA52-FC50-0674-B3C4A711FF10}"/>
                    </a:ext>
                  </a:extLst>
                </p:cNvPr>
                <p:cNvSpPr/>
                <p:nvPr/>
              </p:nvSpPr>
              <p:spPr>
                <a:xfrm>
                  <a:off x="6096000" y="5573583"/>
                  <a:ext cx="384048" cy="384048"/>
                </a:xfrm>
                <a:prstGeom prst="ellipse">
                  <a:avLst/>
                </a:prstGeom>
                <a:solidFill>
                  <a:srgbClr val="FFDBB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Oval 151">
                  <a:extLst>
                    <a:ext uri="{FF2B5EF4-FFF2-40B4-BE49-F238E27FC236}">
                      <a16:creationId xmlns:a16="http://schemas.microsoft.com/office/drawing/2014/main" id="{92ADFB36-A40F-2ED4-5C0E-D7E6B9813594}"/>
                    </a:ext>
                  </a:extLst>
                </p:cNvPr>
                <p:cNvSpPr/>
                <p:nvPr/>
              </p:nvSpPr>
              <p:spPr>
                <a:xfrm>
                  <a:off x="6140797" y="5618380"/>
                  <a:ext cx="294453" cy="294453"/>
                </a:xfrm>
                <a:prstGeom prst="ellipse">
                  <a:avLst/>
                </a:prstGeom>
                <a:solidFill>
                  <a:srgbClr val="ED7D31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40" name="Picture 139">
                <a:extLst>
                  <a:ext uri="{FF2B5EF4-FFF2-40B4-BE49-F238E27FC236}">
                    <a16:creationId xmlns:a16="http://schemas.microsoft.com/office/drawing/2014/main" id="{B56CCD30-612F-6BCE-200F-9B937F5AC5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11524" t="56151" r="11524" b="12163"/>
              <a:stretch>
                <a:fillRect/>
              </a:stretch>
            </p:blipFill>
            <p:spPr>
              <a:xfrm>
                <a:off x="1866010" y="3764448"/>
                <a:ext cx="2054842" cy="846112"/>
              </a:xfrm>
              <a:custGeom>
                <a:avLst/>
                <a:gdLst>
                  <a:gd name="connsiteX0" fmla="*/ 1027340 w 2054842"/>
                  <a:gd name="connsiteY0" fmla="*/ 0 h 846112"/>
                  <a:gd name="connsiteX1" fmla="*/ 2036631 w 2054842"/>
                  <a:gd name="connsiteY1" fmla="*/ 637122 h 846112"/>
                  <a:gd name="connsiteX2" fmla="*/ 2054842 w 2054842"/>
                  <a:gd name="connsiteY2" fmla="*/ 846112 h 846112"/>
                  <a:gd name="connsiteX3" fmla="*/ 0 w 2054842"/>
                  <a:gd name="connsiteY3" fmla="*/ 846112 h 846112"/>
                  <a:gd name="connsiteX4" fmla="*/ 18051 w 2054842"/>
                  <a:gd name="connsiteY4" fmla="*/ 638733 h 846112"/>
                  <a:gd name="connsiteX5" fmla="*/ 1027340 w 2054842"/>
                  <a:gd name="connsiteY5" fmla="*/ 0 h 846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54842" h="846112">
                    <a:moveTo>
                      <a:pt x="1027340" y="0"/>
                    </a:moveTo>
                    <a:cubicBezTo>
                      <a:pt x="1635814" y="0"/>
                      <a:pt x="1994244" y="226275"/>
                      <a:pt x="2036631" y="637122"/>
                    </a:cubicBezTo>
                    <a:lnTo>
                      <a:pt x="2054842" y="846112"/>
                    </a:lnTo>
                    <a:lnTo>
                      <a:pt x="0" y="846112"/>
                    </a:lnTo>
                    <a:lnTo>
                      <a:pt x="18051" y="638733"/>
                    </a:lnTo>
                    <a:cubicBezTo>
                      <a:pt x="60599" y="226275"/>
                      <a:pt x="418986" y="0"/>
                      <a:pt x="1027340" y="0"/>
                    </a:cubicBezTo>
                    <a:close/>
                  </a:path>
                </a:pathLst>
              </a:custGeom>
              <a:solidFill>
                <a:srgbClr val="FFC000"/>
              </a:solidFill>
            </p:spPr>
          </p:pic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DDF8CF2E-459B-DA20-1A11-28662AE2B9EB}"/>
                  </a:ext>
                </a:extLst>
              </p:cNvPr>
              <p:cNvSpPr/>
              <p:nvPr/>
            </p:nvSpPr>
            <p:spPr>
              <a:xfrm>
                <a:off x="2206859" y="2182408"/>
                <a:ext cx="1376516" cy="1455174"/>
              </a:xfrm>
              <a:prstGeom prst="ellipse">
                <a:avLst/>
              </a:prstGeom>
              <a:solidFill>
                <a:srgbClr val="FFDBB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9DA6BF6A-3C30-0B06-0F12-FD79B88BA198}"/>
                  </a:ext>
                </a:extLst>
              </p:cNvPr>
              <p:cNvSpPr/>
              <p:nvPr/>
            </p:nvSpPr>
            <p:spPr>
              <a:xfrm>
                <a:off x="2290727" y="2574069"/>
                <a:ext cx="1227168" cy="397114"/>
              </a:xfrm>
              <a:custGeom>
                <a:avLst/>
                <a:gdLst>
                  <a:gd name="connsiteX0" fmla="*/ 0 w 503034"/>
                  <a:gd name="connsiteY0" fmla="*/ 0 h 158705"/>
                  <a:gd name="connsiteX1" fmla="*/ 5763 w 503034"/>
                  <a:gd name="connsiteY1" fmla="*/ 98917 h 158705"/>
                  <a:gd name="connsiteX2" fmla="*/ 49740 w 503034"/>
                  <a:gd name="connsiteY2" fmla="*/ 155686 h 158705"/>
                  <a:gd name="connsiteX3" fmla="*/ 69142 w 503034"/>
                  <a:gd name="connsiteY3" fmla="*/ 158706 h 158705"/>
                  <a:gd name="connsiteX4" fmla="*/ 156048 w 503034"/>
                  <a:gd name="connsiteY4" fmla="*/ 158706 h 158705"/>
                  <a:gd name="connsiteX5" fmla="*/ 216341 w 503034"/>
                  <a:gd name="connsiteY5" fmla="*/ 115091 h 158705"/>
                  <a:gd name="connsiteX6" fmla="*/ 235506 w 503034"/>
                  <a:gd name="connsiteY6" fmla="*/ 56921 h 158705"/>
                  <a:gd name="connsiteX7" fmla="*/ 256796 w 503034"/>
                  <a:gd name="connsiteY7" fmla="*/ 46189 h 158705"/>
                  <a:gd name="connsiteX8" fmla="*/ 267529 w 503034"/>
                  <a:gd name="connsiteY8" fmla="*/ 56921 h 158705"/>
                  <a:gd name="connsiteX9" fmla="*/ 286693 w 503034"/>
                  <a:gd name="connsiteY9" fmla="*/ 115091 h 158705"/>
                  <a:gd name="connsiteX10" fmla="*/ 346986 w 503034"/>
                  <a:gd name="connsiteY10" fmla="*/ 158706 h 158705"/>
                  <a:gd name="connsiteX11" fmla="*/ 433892 w 503034"/>
                  <a:gd name="connsiteY11" fmla="*/ 158706 h 158705"/>
                  <a:gd name="connsiteX12" fmla="*/ 497272 w 503034"/>
                  <a:gd name="connsiteY12" fmla="*/ 98917 h 158705"/>
                  <a:gd name="connsiteX13" fmla="*/ 503034 w 503034"/>
                  <a:gd name="connsiteY13" fmla="*/ 0 h 158705"/>
                  <a:gd name="connsiteX14" fmla="*/ 0 w 503034"/>
                  <a:gd name="connsiteY14" fmla="*/ 0 h 158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03034" h="158705">
                    <a:moveTo>
                      <a:pt x="0" y="0"/>
                    </a:moveTo>
                    <a:lnTo>
                      <a:pt x="5763" y="98917"/>
                    </a:lnTo>
                    <a:cubicBezTo>
                      <a:pt x="7293" y="125105"/>
                      <a:pt x="24765" y="147659"/>
                      <a:pt x="49740" y="155686"/>
                    </a:cubicBezTo>
                    <a:cubicBezTo>
                      <a:pt x="56012" y="157692"/>
                      <a:pt x="62557" y="158711"/>
                      <a:pt x="69142" y="158706"/>
                    </a:cubicBezTo>
                    <a:lnTo>
                      <a:pt x="156048" y="158706"/>
                    </a:lnTo>
                    <a:cubicBezTo>
                      <a:pt x="183453" y="158705"/>
                      <a:pt x="207764" y="141119"/>
                      <a:pt x="216341" y="115091"/>
                    </a:cubicBezTo>
                    <a:lnTo>
                      <a:pt x="235506" y="56921"/>
                    </a:lnTo>
                    <a:cubicBezTo>
                      <a:pt x="238421" y="48078"/>
                      <a:pt x="247953" y="43273"/>
                      <a:pt x="256796" y="46189"/>
                    </a:cubicBezTo>
                    <a:cubicBezTo>
                      <a:pt x="261873" y="47862"/>
                      <a:pt x="265855" y="51845"/>
                      <a:pt x="267529" y="56921"/>
                    </a:cubicBezTo>
                    <a:lnTo>
                      <a:pt x="286693" y="115091"/>
                    </a:lnTo>
                    <a:cubicBezTo>
                      <a:pt x="295270" y="141119"/>
                      <a:pt x="319581" y="158705"/>
                      <a:pt x="346986" y="158706"/>
                    </a:cubicBezTo>
                    <a:lnTo>
                      <a:pt x="433892" y="158706"/>
                    </a:lnTo>
                    <a:cubicBezTo>
                      <a:pt x="467516" y="158693"/>
                      <a:pt x="495300" y="132480"/>
                      <a:pt x="497272" y="98917"/>
                    </a:cubicBezTo>
                    <a:lnTo>
                      <a:pt x="503034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 cap="flat">
                <a:solidFill>
                  <a:srgbClr val="ED7D3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8B82277D-0D95-0F6B-FF6D-7E49A0D9713F}"/>
                  </a:ext>
                </a:extLst>
              </p:cNvPr>
              <p:cNvSpPr/>
              <p:nvPr/>
            </p:nvSpPr>
            <p:spPr>
              <a:xfrm>
                <a:off x="2518827" y="2718625"/>
                <a:ext cx="140208" cy="136606"/>
              </a:xfrm>
              <a:prstGeom prst="ellipse">
                <a:avLst/>
              </a:prstGeom>
              <a:solidFill>
                <a:srgbClr val="282828"/>
              </a:solidFill>
              <a:ln w="12700" cap="flat" cmpd="sng" algn="ctr">
                <a:solidFill>
                  <a:srgbClr val="28282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0F076351-3AF0-4341-578F-8F2162CC83CB}"/>
                  </a:ext>
                </a:extLst>
              </p:cNvPr>
              <p:cNvSpPr/>
              <p:nvPr/>
            </p:nvSpPr>
            <p:spPr>
              <a:xfrm>
                <a:off x="3168302" y="2720675"/>
                <a:ext cx="140208" cy="136606"/>
              </a:xfrm>
              <a:prstGeom prst="ellipse">
                <a:avLst/>
              </a:prstGeom>
              <a:solidFill>
                <a:srgbClr val="282828"/>
              </a:solidFill>
              <a:ln w="12700" cap="flat" cmpd="sng" algn="ctr">
                <a:solidFill>
                  <a:srgbClr val="28282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Oval 61">
                <a:extLst>
                  <a:ext uri="{FF2B5EF4-FFF2-40B4-BE49-F238E27FC236}">
                    <a16:creationId xmlns:a16="http://schemas.microsoft.com/office/drawing/2014/main" id="{CEA4225A-ADBB-A2A5-0E9D-A55B48B425AB}"/>
                  </a:ext>
                </a:extLst>
              </p:cNvPr>
              <p:cNvSpPr/>
              <p:nvPr/>
            </p:nvSpPr>
            <p:spPr>
              <a:xfrm rot="20253095">
                <a:off x="2036947" y="2173488"/>
                <a:ext cx="844313" cy="414437"/>
              </a:xfrm>
              <a:custGeom>
                <a:avLst/>
                <a:gdLst>
                  <a:gd name="connsiteX0" fmla="*/ 0 w 844313"/>
                  <a:gd name="connsiteY0" fmla="*/ 261701 h 414437"/>
                  <a:gd name="connsiteX1" fmla="*/ 461119 w 844313"/>
                  <a:gd name="connsiteY1" fmla="*/ 2707 h 414437"/>
                  <a:gd name="connsiteX2" fmla="*/ 844313 w 844313"/>
                  <a:gd name="connsiteY2" fmla="*/ 154024 h 414437"/>
                  <a:gd name="connsiteX3" fmla="*/ 461119 w 844313"/>
                  <a:gd name="connsiteY3" fmla="*/ 305341 h 414437"/>
                  <a:gd name="connsiteX4" fmla="*/ 0 w 844313"/>
                  <a:gd name="connsiteY4" fmla="*/ 261701 h 414437"/>
                  <a:gd name="connsiteX0" fmla="*/ 24995 w 844313"/>
                  <a:gd name="connsiteY0" fmla="*/ 387455 h 414437"/>
                  <a:gd name="connsiteX1" fmla="*/ 461119 w 844313"/>
                  <a:gd name="connsiteY1" fmla="*/ 2707 h 414437"/>
                  <a:gd name="connsiteX2" fmla="*/ 844313 w 844313"/>
                  <a:gd name="connsiteY2" fmla="*/ 154024 h 414437"/>
                  <a:gd name="connsiteX3" fmla="*/ 461119 w 844313"/>
                  <a:gd name="connsiteY3" fmla="*/ 305341 h 414437"/>
                  <a:gd name="connsiteX4" fmla="*/ 24995 w 844313"/>
                  <a:gd name="connsiteY4" fmla="*/ 387455 h 414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4313" h="414437" fill="none" extrusionOk="0">
                    <a:moveTo>
                      <a:pt x="0" y="261701"/>
                    </a:moveTo>
                    <a:cubicBezTo>
                      <a:pt x="33516" y="182107"/>
                      <a:pt x="328490" y="4002"/>
                      <a:pt x="461119" y="2707"/>
                    </a:cubicBezTo>
                    <a:cubicBezTo>
                      <a:pt x="570410" y="-20051"/>
                      <a:pt x="835474" y="78776"/>
                      <a:pt x="844313" y="154024"/>
                    </a:cubicBezTo>
                    <a:cubicBezTo>
                      <a:pt x="842801" y="223174"/>
                      <a:pt x="583700" y="312602"/>
                      <a:pt x="461119" y="305341"/>
                    </a:cubicBezTo>
                    <a:cubicBezTo>
                      <a:pt x="341601" y="335156"/>
                      <a:pt x="19922" y="350061"/>
                      <a:pt x="0" y="261701"/>
                    </a:cubicBezTo>
                    <a:close/>
                  </a:path>
                  <a:path w="844313" h="414437" stroke="0" extrusionOk="0">
                    <a:moveTo>
                      <a:pt x="24995" y="387455"/>
                    </a:moveTo>
                    <a:cubicBezTo>
                      <a:pt x="-12740" y="296595"/>
                      <a:pt x="315302" y="32911"/>
                      <a:pt x="461119" y="2707"/>
                    </a:cubicBezTo>
                    <a:cubicBezTo>
                      <a:pt x="617664" y="-7489"/>
                      <a:pt x="833359" y="73773"/>
                      <a:pt x="844313" y="154024"/>
                    </a:cubicBezTo>
                    <a:cubicBezTo>
                      <a:pt x="847524" y="278255"/>
                      <a:pt x="618398" y="319185"/>
                      <a:pt x="461119" y="305341"/>
                    </a:cubicBezTo>
                    <a:cubicBezTo>
                      <a:pt x="325798" y="310349"/>
                      <a:pt x="38810" y="458000"/>
                      <a:pt x="24995" y="387455"/>
                    </a:cubicBezTo>
                    <a:close/>
                  </a:path>
                  <a:path w="844313" h="414437" fill="none" stroke="0" extrusionOk="0">
                    <a:moveTo>
                      <a:pt x="0" y="261701"/>
                    </a:moveTo>
                    <a:cubicBezTo>
                      <a:pt x="15127" y="178584"/>
                      <a:pt x="305487" y="18062"/>
                      <a:pt x="461119" y="2707"/>
                    </a:cubicBezTo>
                    <a:cubicBezTo>
                      <a:pt x="602197" y="-14458"/>
                      <a:pt x="821540" y="76394"/>
                      <a:pt x="844313" y="154024"/>
                    </a:cubicBezTo>
                    <a:cubicBezTo>
                      <a:pt x="824339" y="246777"/>
                      <a:pt x="590341" y="320940"/>
                      <a:pt x="461119" y="305341"/>
                    </a:cubicBezTo>
                    <a:cubicBezTo>
                      <a:pt x="318300" y="322196"/>
                      <a:pt x="24548" y="355152"/>
                      <a:pt x="0" y="261701"/>
                    </a:cubicBezTo>
                    <a:close/>
                  </a:path>
                </a:pathLst>
              </a:custGeom>
              <a:solidFill>
                <a:srgbClr val="282828"/>
              </a:solidFill>
              <a:ln w="12700" cap="flat" cmpd="sng" algn="ctr">
                <a:solidFill>
                  <a:srgbClr val="282828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844314"/>
                          <a:gd name="connsiteY0" fmla="*/ 261398 h 321737"/>
                          <a:gd name="connsiteX1" fmla="*/ 461119 w 844314"/>
                          <a:gd name="connsiteY1" fmla="*/ 2404 h 321737"/>
                          <a:gd name="connsiteX2" fmla="*/ 844313 w 844314"/>
                          <a:gd name="connsiteY2" fmla="*/ 153721 h 321737"/>
                          <a:gd name="connsiteX3" fmla="*/ 461119 w 844314"/>
                          <a:gd name="connsiteY3" fmla="*/ 305038 h 321737"/>
                          <a:gd name="connsiteX4" fmla="*/ 0 w 844314"/>
                          <a:gd name="connsiteY4" fmla="*/ 261398 h 321737"/>
                          <a:gd name="connsiteX0" fmla="*/ 0 w 844313"/>
                          <a:gd name="connsiteY0" fmla="*/ 261701 h 414437"/>
                          <a:gd name="connsiteX1" fmla="*/ 461119 w 844313"/>
                          <a:gd name="connsiteY1" fmla="*/ 2707 h 414437"/>
                          <a:gd name="connsiteX2" fmla="*/ 844313 w 844313"/>
                          <a:gd name="connsiteY2" fmla="*/ 154024 h 414437"/>
                          <a:gd name="connsiteX3" fmla="*/ 461119 w 844313"/>
                          <a:gd name="connsiteY3" fmla="*/ 305341 h 414437"/>
                          <a:gd name="connsiteX4" fmla="*/ 0 w 844313"/>
                          <a:gd name="connsiteY4" fmla="*/ 261701 h 414437"/>
                          <a:gd name="connsiteX0" fmla="*/ 24995 w 844313"/>
                          <a:gd name="connsiteY0" fmla="*/ 387455 h 414437"/>
                          <a:gd name="connsiteX1" fmla="*/ 461119 w 844313"/>
                          <a:gd name="connsiteY1" fmla="*/ 2707 h 414437"/>
                          <a:gd name="connsiteX2" fmla="*/ 844313 w 844313"/>
                          <a:gd name="connsiteY2" fmla="*/ 154024 h 414437"/>
                          <a:gd name="connsiteX3" fmla="*/ 461119 w 844313"/>
                          <a:gd name="connsiteY3" fmla="*/ 305341 h 414437"/>
                          <a:gd name="connsiteX4" fmla="*/ 24995 w 844313"/>
                          <a:gd name="connsiteY4" fmla="*/ 387455 h 4144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844313" h="414437" fill="none" extrusionOk="0">
                            <a:moveTo>
                              <a:pt x="0" y="261701"/>
                            </a:moveTo>
                            <a:cubicBezTo>
                              <a:pt x="17820" y="180245"/>
                              <a:pt x="325265" y="10639"/>
                              <a:pt x="461119" y="2707"/>
                            </a:cubicBezTo>
                            <a:cubicBezTo>
                              <a:pt x="589546" y="-17121"/>
                              <a:pt x="838579" y="75852"/>
                              <a:pt x="844313" y="154024"/>
                            </a:cubicBezTo>
                            <a:cubicBezTo>
                              <a:pt x="843331" y="228230"/>
                              <a:pt x="594587" y="297472"/>
                              <a:pt x="461119" y="305341"/>
                            </a:cubicBezTo>
                            <a:cubicBezTo>
                              <a:pt x="324915" y="325815"/>
                              <a:pt x="7783" y="347142"/>
                              <a:pt x="0" y="261701"/>
                            </a:cubicBezTo>
                            <a:close/>
                          </a:path>
                          <a:path w="844313" h="414437" stroke="0" extrusionOk="0">
                            <a:moveTo>
                              <a:pt x="24995" y="387455"/>
                            </a:moveTo>
                            <a:cubicBezTo>
                              <a:pt x="22386" y="302276"/>
                              <a:pt x="306632" y="25820"/>
                              <a:pt x="461119" y="2707"/>
                            </a:cubicBezTo>
                            <a:cubicBezTo>
                              <a:pt x="614207" y="-12635"/>
                              <a:pt x="833073" y="70811"/>
                              <a:pt x="844313" y="154024"/>
                            </a:cubicBezTo>
                            <a:cubicBezTo>
                              <a:pt x="830123" y="251452"/>
                              <a:pt x="600134" y="296813"/>
                              <a:pt x="461119" y="305341"/>
                            </a:cubicBezTo>
                            <a:cubicBezTo>
                              <a:pt x="314628" y="320129"/>
                              <a:pt x="35022" y="475816"/>
                              <a:pt x="24995" y="387455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Oval 61">
                <a:extLst>
                  <a:ext uri="{FF2B5EF4-FFF2-40B4-BE49-F238E27FC236}">
                    <a16:creationId xmlns:a16="http://schemas.microsoft.com/office/drawing/2014/main" id="{738E074A-3B6E-F582-5DD3-062BF76F06AA}"/>
                  </a:ext>
                </a:extLst>
              </p:cNvPr>
              <p:cNvSpPr/>
              <p:nvPr/>
            </p:nvSpPr>
            <p:spPr>
              <a:xfrm rot="2317864">
                <a:off x="2569878" y="2160287"/>
                <a:ext cx="1280256" cy="329131"/>
              </a:xfrm>
              <a:custGeom>
                <a:avLst/>
                <a:gdLst>
                  <a:gd name="connsiteX0" fmla="*/ 8384 w 1280256"/>
                  <a:gd name="connsiteY0" fmla="*/ 262319 h 329131"/>
                  <a:gd name="connsiteX1" fmla="*/ 530123 w 1280256"/>
                  <a:gd name="connsiteY1" fmla="*/ 3325 h 329131"/>
                  <a:gd name="connsiteX2" fmla="*/ 963695 w 1280256"/>
                  <a:gd name="connsiteY2" fmla="*/ 154642 h 329131"/>
                  <a:gd name="connsiteX3" fmla="*/ 530123 w 1280256"/>
                  <a:gd name="connsiteY3" fmla="*/ 305959 h 329131"/>
                  <a:gd name="connsiteX4" fmla="*/ 8384 w 1280256"/>
                  <a:gd name="connsiteY4" fmla="*/ 262319 h 329131"/>
                  <a:gd name="connsiteX0" fmla="*/ 8384 w 1280256"/>
                  <a:gd name="connsiteY0" fmla="*/ 262319 h 329131"/>
                  <a:gd name="connsiteX1" fmla="*/ 530123 w 1280256"/>
                  <a:gd name="connsiteY1" fmla="*/ 3325 h 329131"/>
                  <a:gd name="connsiteX2" fmla="*/ 1280256 w 1280256"/>
                  <a:gd name="connsiteY2" fmla="*/ 135761 h 329131"/>
                  <a:gd name="connsiteX3" fmla="*/ 530123 w 1280256"/>
                  <a:gd name="connsiteY3" fmla="*/ 305959 h 329131"/>
                  <a:gd name="connsiteX4" fmla="*/ 220842 w 1280256"/>
                  <a:gd name="connsiteY4" fmla="*/ 306009 h 329131"/>
                  <a:gd name="connsiteX5" fmla="*/ 8384 w 1280256"/>
                  <a:gd name="connsiteY5" fmla="*/ 262319 h 329131"/>
                  <a:gd name="connsiteX0" fmla="*/ 8384 w 1280256"/>
                  <a:gd name="connsiteY0" fmla="*/ 262319 h 329131"/>
                  <a:gd name="connsiteX1" fmla="*/ 530123 w 1280256"/>
                  <a:gd name="connsiteY1" fmla="*/ 3325 h 329131"/>
                  <a:gd name="connsiteX2" fmla="*/ 963695 w 1280256"/>
                  <a:gd name="connsiteY2" fmla="*/ 154642 h 329131"/>
                  <a:gd name="connsiteX3" fmla="*/ 530123 w 1280256"/>
                  <a:gd name="connsiteY3" fmla="*/ 305959 h 329131"/>
                  <a:gd name="connsiteX4" fmla="*/ 8384 w 1280256"/>
                  <a:gd name="connsiteY4" fmla="*/ 262319 h 329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0256" h="329131" fill="none" extrusionOk="0">
                    <a:moveTo>
                      <a:pt x="8384" y="262319"/>
                    </a:moveTo>
                    <a:cubicBezTo>
                      <a:pt x="83201" y="187625"/>
                      <a:pt x="399130" y="-36819"/>
                      <a:pt x="530123" y="3325"/>
                    </a:cubicBezTo>
                    <a:cubicBezTo>
                      <a:pt x="643346" y="-21664"/>
                      <a:pt x="944388" y="89249"/>
                      <a:pt x="963695" y="154642"/>
                    </a:cubicBezTo>
                    <a:cubicBezTo>
                      <a:pt x="956816" y="172615"/>
                      <a:pt x="638838" y="358199"/>
                      <a:pt x="530123" y="305959"/>
                    </a:cubicBezTo>
                    <a:cubicBezTo>
                      <a:pt x="403560" y="342186"/>
                      <a:pt x="34098" y="352072"/>
                      <a:pt x="8384" y="262319"/>
                    </a:cubicBezTo>
                    <a:close/>
                  </a:path>
                  <a:path w="1280256" h="329131" stroke="0" extrusionOk="0">
                    <a:moveTo>
                      <a:pt x="8384" y="262319"/>
                    </a:moveTo>
                    <a:cubicBezTo>
                      <a:pt x="-60972" y="162412"/>
                      <a:pt x="373999" y="35841"/>
                      <a:pt x="530123" y="3325"/>
                    </a:cubicBezTo>
                    <a:cubicBezTo>
                      <a:pt x="710479" y="1035"/>
                      <a:pt x="1270062" y="63385"/>
                      <a:pt x="1280256" y="135761"/>
                    </a:cubicBezTo>
                    <a:cubicBezTo>
                      <a:pt x="1285591" y="275364"/>
                      <a:pt x="729991" y="370296"/>
                      <a:pt x="530123" y="305959"/>
                    </a:cubicBezTo>
                    <a:cubicBezTo>
                      <a:pt x="362467" y="323511"/>
                      <a:pt x="308194" y="311418"/>
                      <a:pt x="220842" y="306009"/>
                    </a:cubicBezTo>
                    <a:cubicBezTo>
                      <a:pt x="122804" y="300556"/>
                      <a:pt x="-51801" y="299022"/>
                      <a:pt x="8384" y="262319"/>
                    </a:cubicBezTo>
                    <a:close/>
                  </a:path>
                  <a:path w="1280256" h="329131" fill="none" stroke="0" extrusionOk="0">
                    <a:moveTo>
                      <a:pt x="8384" y="262319"/>
                    </a:moveTo>
                    <a:cubicBezTo>
                      <a:pt x="7232" y="167630"/>
                      <a:pt x="338694" y="11353"/>
                      <a:pt x="530123" y="3325"/>
                    </a:cubicBezTo>
                    <a:cubicBezTo>
                      <a:pt x="690275" y="-21604"/>
                      <a:pt x="930741" y="82957"/>
                      <a:pt x="963695" y="154642"/>
                    </a:cubicBezTo>
                    <a:cubicBezTo>
                      <a:pt x="934892" y="259347"/>
                      <a:pt x="686728" y="339456"/>
                      <a:pt x="530123" y="305959"/>
                    </a:cubicBezTo>
                    <a:cubicBezTo>
                      <a:pt x="368365" y="333265"/>
                      <a:pt x="46762" y="347567"/>
                      <a:pt x="8384" y="262319"/>
                    </a:cubicBezTo>
                    <a:close/>
                  </a:path>
                  <a:path w="1280256" h="329131" fill="none" stroke="0" extrusionOk="0">
                    <a:moveTo>
                      <a:pt x="8384" y="262319"/>
                    </a:moveTo>
                    <a:cubicBezTo>
                      <a:pt x="47719" y="178255"/>
                      <a:pt x="374487" y="-4633"/>
                      <a:pt x="530123" y="3325"/>
                    </a:cubicBezTo>
                    <a:cubicBezTo>
                      <a:pt x="663205" y="-18319"/>
                      <a:pt x="943588" y="79752"/>
                      <a:pt x="963695" y="154642"/>
                    </a:cubicBezTo>
                    <a:cubicBezTo>
                      <a:pt x="939558" y="219805"/>
                      <a:pt x="648775" y="355873"/>
                      <a:pt x="530123" y="305959"/>
                    </a:cubicBezTo>
                    <a:cubicBezTo>
                      <a:pt x="384906" y="331835"/>
                      <a:pt x="47909" y="360046"/>
                      <a:pt x="8384" y="262319"/>
                    </a:cubicBezTo>
                    <a:close/>
                  </a:path>
                </a:pathLst>
              </a:custGeom>
              <a:solidFill>
                <a:srgbClr val="282828"/>
              </a:solidFill>
              <a:ln w="12700" cap="flat" cmpd="sng" algn="ctr">
                <a:solidFill>
                  <a:srgbClr val="282828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255 w 1272127"/>
                          <a:gd name="connsiteY0" fmla="*/ 261701 h 323696"/>
                          <a:gd name="connsiteX1" fmla="*/ 521994 w 1272127"/>
                          <a:gd name="connsiteY1" fmla="*/ 2707 h 323696"/>
                          <a:gd name="connsiteX2" fmla="*/ 955566 w 1272127"/>
                          <a:gd name="connsiteY2" fmla="*/ 154024 h 323696"/>
                          <a:gd name="connsiteX3" fmla="*/ 521994 w 1272127"/>
                          <a:gd name="connsiteY3" fmla="*/ 305341 h 323696"/>
                          <a:gd name="connsiteX4" fmla="*/ 255 w 1272127"/>
                          <a:gd name="connsiteY4" fmla="*/ 261701 h 323696"/>
                          <a:gd name="connsiteX0" fmla="*/ 255 w 1272127"/>
                          <a:gd name="connsiteY0" fmla="*/ 261701 h 323696"/>
                          <a:gd name="connsiteX1" fmla="*/ 521994 w 1272127"/>
                          <a:gd name="connsiteY1" fmla="*/ 2707 h 323696"/>
                          <a:gd name="connsiteX2" fmla="*/ 1272127 w 1272127"/>
                          <a:gd name="connsiteY2" fmla="*/ 135143 h 323696"/>
                          <a:gd name="connsiteX3" fmla="*/ 521994 w 1272127"/>
                          <a:gd name="connsiteY3" fmla="*/ 305341 h 323696"/>
                          <a:gd name="connsiteX4" fmla="*/ 255 w 1272127"/>
                          <a:gd name="connsiteY4" fmla="*/ 261701 h 323696"/>
                          <a:gd name="connsiteX0" fmla="*/ 8384 w 1280256"/>
                          <a:gd name="connsiteY0" fmla="*/ 262319 h 329131"/>
                          <a:gd name="connsiteX1" fmla="*/ 530123 w 1280256"/>
                          <a:gd name="connsiteY1" fmla="*/ 3325 h 329131"/>
                          <a:gd name="connsiteX2" fmla="*/ 963695 w 1280256"/>
                          <a:gd name="connsiteY2" fmla="*/ 154642 h 329131"/>
                          <a:gd name="connsiteX3" fmla="*/ 530123 w 1280256"/>
                          <a:gd name="connsiteY3" fmla="*/ 305959 h 329131"/>
                          <a:gd name="connsiteX4" fmla="*/ 8384 w 1280256"/>
                          <a:gd name="connsiteY4" fmla="*/ 262319 h 329131"/>
                          <a:gd name="connsiteX0" fmla="*/ 8384 w 1280256"/>
                          <a:gd name="connsiteY0" fmla="*/ 262319 h 329131"/>
                          <a:gd name="connsiteX1" fmla="*/ 530123 w 1280256"/>
                          <a:gd name="connsiteY1" fmla="*/ 3325 h 329131"/>
                          <a:gd name="connsiteX2" fmla="*/ 1280256 w 1280256"/>
                          <a:gd name="connsiteY2" fmla="*/ 135761 h 329131"/>
                          <a:gd name="connsiteX3" fmla="*/ 530123 w 1280256"/>
                          <a:gd name="connsiteY3" fmla="*/ 305959 h 329131"/>
                          <a:gd name="connsiteX4" fmla="*/ 220842 w 1280256"/>
                          <a:gd name="connsiteY4" fmla="*/ 306009 h 329131"/>
                          <a:gd name="connsiteX5" fmla="*/ 8384 w 1280256"/>
                          <a:gd name="connsiteY5" fmla="*/ 262319 h 329131"/>
                          <a:gd name="connsiteX0" fmla="*/ 8384 w 1280256"/>
                          <a:gd name="connsiteY0" fmla="*/ 262319 h 329131"/>
                          <a:gd name="connsiteX1" fmla="*/ 530123 w 1280256"/>
                          <a:gd name="connsiteY1" fmla="*/ 3325 h 329131"/>
                          <a:gd name="connsiteX2" fmla="*/ 963695 w 1280256"/>
                          <a:gd name="connsiteY2" fmla="*/ 154642 h 329131"/>
                          <a:gd name="connsiteX3" fmla="*/ 530123 w 1280256"/>
                          <a:gd name="connsiteY3" fmla="*/ 305959 h 329131"/>
                          <a:gd name="connsiteX4" fmla="*/ 8384 w 1280256"/>
                          <a:gd name="connsiteY4" fmla="*/ 262319 h 3291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80256" h="329131" fill="none" extrusionOk="0">
                            <a:moveTo>
                              <a:pt x="8384" y="262319"/>
                            </a:moveTo>
                            <a:cubicBezTo>
                              <a:pt x="58076" y="184644"/>
                              <a:pt x="385499" y="-8766"/>
                              <a:pt x="530123" y="3325"/>
                            </a:cubicBezTo>
                            <a:cubicBezTo>
                              <a:pt x="657914" y="-19433"/>
                              <a:pt x="954856" y="79394"/>
                              <a:pt x="963695" y="154642"/>
                            </a:cubicBezTo>
                            <a:cubicBezTo>
                              <a:pt x="959702" y="200133"/>
                              <a:pt x="651550" y="340533"/>
                              <a:pt x="530123" y="305959"/>
                            </a:cubicBezTo>
                            <a:cubicBezTo>
                              <a:pt x="392106" y="335774"/>
                              <a:pt x="28306" y="350679"/>
                              <a:pt x="8384" y="262319"/>
                            </a:cubicBezTo>
                            <a:close/>
                          </a:path>
                          <a:path w="1280256" h="329131" stroke="0" extrusionOk="0">
                            <a:moveTo>
                              <a:pt x="8384" y="262319"/>
                            </a:moveTo>
                            <a:cubicBezTo>
                              <a:pt x="-24186" y="168362"/>
                              <a:pt x="369804" y="32411"/>
                              <a:pt x="530123" y="3325"/>
                            </a:cubicBezTo>
                            <a:cubicBezTo>
                              <a:pt x="705168" y="-6871"/>
                              <a:pt x="1269302" y="55510"/>
                              <a:pt x="1280256" y="135761"/>
                            </a:cubicBezTo>
                            <a:cubicBezTo>
                              <a:pt x="1277462" y="262842"/>
                              <a:pt x="708869" y="344424"/>
                              <a:pt x="530123" y="305959"/>
                            </a:cubicBezTo>
                            <a:cubicBezTo>
                              <a:pt x="356598" y="328649"/>
                              <a:pt x="307798" y="313282"/>
                              <a:pt x="220842" y="306009"/>
                            </a:cubicBezTo>
                            <a:cubicBezTo>
                              <a:pt x="133886" y="298736"/>
                              <a:pt x="-40119" y="307082"/>
                              <a:pt x="8384" y="262319"/>
                            </a:cubicBezTo>
                            <a:close/>
                          </a:path>
                          <a:path w="1280256" h="329131" fill="none" stroke="0" extrusionOk="0">
                            <a:moveTo>
                              <a:pt x="8384" y="262319"/>
                            </a:moveTo>
                            <a:cubicBezTo>
                              <a:pt x="15889" y="168244"/>
                              <a:pt x="344178" y="22532"/>
                              <a:pt x="530123" y="3325"/>
                            </a:cubicBezTo>
                            <a:cubicBezTo>
                              <a:pt x="689701" y="-13840"/>
                              <a:pt x="940922" y="77012"/>
                              <a:pt x="963695" y="154642"/>
                            </a:cubicBezTo>
                            <a:cubicBezTo>
                              <a:pt x="944072" y="242932"/>
                              <a:pt x="668541" y="325942"/>
                              <a:pt x="530123" y="305959"/>
                            </a:cubicBezTo>
                            <a:cubicBezTo>
                              <a:pt x="368805" y="322814"/>
                              <a:pt x="32932" y="355770"/>
                              <a:pt x="8384" y="262319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Oval 61">
                <a:extLst>
                  <a:ext uri="{FF2B5EF4-FFF2-40B4-BE49-F238E27FC236}">
                    <a16:creationId xmlns:a16="http://schemas.microsoft.com/office/drawing/2014/main" id="{E44DEFB3-31A8-971B-E7FC-E86B262A0C77}"/>
                  </a:ext>
                </a:extLst>
              </p:cNvPr>
              <p:cNvSpPr/>
              <p:nvPr/>
            </p:nvSpPr>
            <p:spPr>
              <a:xfrm rot="2317864">
                <a:off x="2722278" y="2312687"/>
                <a:ext cx="1280256" cy="329131"/>
              </a:xfrm>
              <a:custGeom>
                <a:avLst/>
                <a:gdLst>
                  <a:gd name="connsiteX0" fmla="*/ 8384 w 1280256"/>
                  <a:gd name="connsiteY0" fmla="*/ 262319 h 329131"/>
                  <a:gd name="connsiteX1" fmla="*/ 530123 w 1280256"/>
                  <a:gd name="connsiteY1" fmla="*/ 3325 h 329131"/>
                  <a:gd name="connsiteX2" fmla="*/ 963695 w 1280256"/>
                  <a:gd name="connsiteY2" fmla="*/ 154642 h 329131"/>
                  <a:gd name="connsiteX3" fmla="*/ 530123 w 1280256"/>
                  <a:gd name="connsiteY3" fmla="*/ 305959 h 329131"/>
                  <a:gd name="connsiteX4" fmla="*/ 8384 w 1280256"/>
                  <a:gd name="connsiteY4" fmla="*/ 262319 h 329131"/>
                  <a:gd name="connsiteX0" fmla="*/ 8384 w 1280256"/>
                  <a:gd name="connsiteY0" fmla="*/ 262319 h 329131"/>
                  <a:gd name="connsiteX1" fmla="*/ 530123 w 1280256"/>
                  <a:gd name="connsiteY1" fmla="*/ 3325 h 329131"/>
                  <a:gd name="connsiteX2" fmla="*/ 1280256 w 1280256"/>
                  <a:gd name="connsiteY2" fmla="*/ 135761 h 329131"/>
                  <a:gd name="connsiteX3" fmla="*/ 530123 w 1280256"/>
                  <a:gd name="connsiteY3" fmla="*/ 305959 h 329131"/>
                  <a:gd name="connsiteX4" fmla="*/ 220842 w 1280256"/>
                  <a:gd name="connsiteY4" fmla="*/ 306009 h 329131"/>
                  <a:gd name="connsiteX5" fmla="*/ 8384 w 1280256"/>
                  <a:gd name="connsiteY5" fmla="*/ 262319 h 329131"/>
                  <a:gd name="connsiteX0" fmla="*/ 8384 w 1280256"/>
                  <a:gd name="connsiteY0" fmla="*/ 262319 h 329131"/>
                  <a:gd name="connsiteX1" fmla="*/ 530123 w 1280256"/>
                  <a:gd name="connsiteY1" fmla="*/ 3325 h 329131"/>
                  <a:gd name="connsiteX2" fmla="*/ 963695 w 1280256"/>
                  <a:gd name="connsiteY2" fmla="*/ 154642 h 329131"/>
                  <a:gd name="connsiteX3" fmla="*/ 530123 w 1280256"/>
                  <a:gd name="connsiteY3" fmla="*/ 305959 h 329131"/>
                  <a:gd name="connsiteX4" fmla="*/ 8384 w 1280256"/>
                  <a:gd name="connsiteY4" fmla="*/ 262319 h 329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0256" h="329131" fill="none" extrusionOk="0">
                    <a:moveTo>
                      <a:pt x="8384" y="262319"/>
                    </a:moveTo>
                    <a:cubicBezTo>
                      <a:pt x="83201" y="187625"/>
                      <a:pt x="399130" y="-36819"/>
                      <a:pt x="530123" y="3325"/>
                    </a:cubicBezTo>
                    <a:cubicBezTo>
                      <a:pt x="643346" y="-21664"/>
                      <a:pt x="944388" y="89249"/>
                      <a:pt x="963695" y="154642"/>
                    </a:cubicBezTo>
                    <a:cubicBezTo>
                      <a:pt x="956816" y="172615"/>
                      <a:pt x="638838" y="358199"/>
                      <a:pt x="530123" y="305959"/>
                    </a:cubicBezTo>
                    <a:cubicBezTo>
                      <a:pt x="403560" y="342186"/>
                      <a:pt x="34098" y="352072"/>
                      <a:pt x="8384" y="262319"/>
                    </a:cubicBezTo>
                    <a:close/>
                  </a:path>
                  <a:path w="1280256" h="329131" stroke="0" extrusionOk="0">
                    <a:moveTo>
                      <a:pt x="8384" y="262319"/>
                    </a:moveTo>
                    <a:cubicBezTo>
                      <a:pt x="-60972" y="162412"/>
                      <a:pt x="373999" y="35841"/>
                      <a:pt x="530123" y="3325"/>
                    </a:cubicBezTo>
                    <a:cubicBezTo>
                      <a:pt x="710479" y="1035"/>
                      <a:pt x="1270062" y="63385"/>
                      <a:pt x="1280256" y="135761"/>
                    </a:cubicBezTo>
                    <a:cubicBezTo>
                      <a:pt x="1285591" y="275364"/>
                      <a:pt x="729991" y="370296"/>
                      <a:pt x="530123" y="305959"/>
                    </a:cubicBezTo>
                    <a:cubicBezTo>
                      <a:pt x="362467" y="323511"/>
                      <a:pt x="308194" y="311418"/>
                      <a:pt x="220842" y="306009"/>
                    </a:cubicBezTo>
                    <a:cubicBezTo>
                      <a:pt x="122804" y="300556"/>
                      <a:pt x="-51801" y="299022"/>
                      <a:pt x="8384" y="262319"/>
                    </a:cubicBezTo>
                    <a:close/>
                  </a:path>
                  <a:path w="1280256" h="329131" fill="none" stroke="0" extrusionOk="0">
                    <a:moveTo>
                      <a:pt x="8384" y="262319"/>
                    </a:moveTo>
                    <a:cubicBezTo>
                      <a:pt x="7232" y="167630"/>
                      <a:pt x="338694" y="11353"/>
                      <a:pt x="530123" y="3325"/>
                    </a:cubicBezTo>
                    <a:cubicBezTo>
                      <a:pt x="690275" y="-21604"/>
                      <a:pt x="930741" y="82957"/>
                      <a:pt x="963695" y="154642"/>
                    </a:cubicBezTo>
                    <a:cubicBezTo>
                      <a:pt x="934892" y="259347"/>
                      <a:pt x="686728" y="339456"/>
                      <a:pt x="530123" y="305959"/>
                    </a:cubicBezTo>
                    <a:cubicBezTo>
                      <a:pt x="368365" y="333265"/>
                      <a:pt x="46762" y="347567"/>
                      <a:pt x="8384" y="262319"/>
                    </a:cubicBezTo>
                    <a:close/>
                  </a:path>
                  <a:path w="1280256" h="329131" fill="none" stroke="0" extrusionOk="0">
                    <a:moveTo>
                      <a:pt x="8384" y="262319"/>
                    </a:moveTo>
                    <a:cubicBezTo>
                      <a:pt x="47719" y="178255"/>
                      <a:pt x="374487" y="-4633"/>
                      <a:pt x="530123" y="3325"/>
                    </a:cubicBezTo>
                    <a:cubicBezTo>
                      <a:pt x="663205" y="-18319"/>
                      <a:pt x="943588" y="79752"/>
                      <a:pt x="963695" y="154642"/>
                    </a:cubicBezTo>
                    <a:cubicBezTo>
                      <a:pt x="939558" y="219805"/>
                      <a:pt x="648775" y="355873"/>
                      <a:pt x="530123" y="305959"/>
                    </a:cubicBezTo>
                    <a:cubicBezTo>
                      <a:pt x="384906" y="331835"/>
                      <a:pt x="47909" y="360046"/>
                      <a:pt x="8384" y="262319"/>
                    </a:cubicBezTo>
                    <a:close/>
                  </a:path>
                </a:pathLst>
              </a:custGeom>
              <a:solidFill>
                <a:srgbClr val="282828"/>
              </a:solidFill>
              <a:ln w="12700" cap="flat" cmpd="sng" algn="ctr">
                <a:solidFill>
                  <a:srgbClr val="282828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255 w 1272127"/>
                          <a:gd name="connsiteY0" fmla="*/ 261701 h 323696"/>
                          <a:gd name="connsiteX1" fmla="*/ 521994 w 1272127"/>
                          <a:gd name="connsiteY1" fmla="*/ 2707 h 323696"/>
                          <a:gd name="connsiteX2" fmla="*/ 955566 w 1272127"/>
                          <a:gd name="connsiteY2" fmla="*/ 154024 h 323696"/>
                          <a:gd name="connsiteX3" fmla="*/ 521994 w 1272127"/>
                          <a:gd name="connsiteY3" fmla="*/ 305341 h 323696"/>
                          <a:gd name="connsiteX4" fmla="*/ 255 w 1272127"/>
                          <a:gd name="connsiteY4" fmla="*/ 261701 h 323696"/>
                          <a:gd name="connsiteX0" fmla="*/ 255 w 1272127"/>
                          <a:gd name="connsiteY0" fmla="*/ 261701 h 323696"/>
                          <a:gd name="connsiteX1" fmla="*/ 521994 w 1272127"/>
                          <a:gd name="connsiteY1" fmla="*/ 2707 h 323696"/>
                          <a:gd name="connsiteX2" fmla="*/ 1272127 w 1272127"/>
                          <a:gd name="connsiteY2" fmla="*/ 135143 h 323696"/>
                          <a:gd name="connsiteX3" fmla="*/ 521994 w 1272127"/>
                          <a:gd name="connsiteY3" fmla="*/ 305341 h 323696"/>
                          <a:gd name="connsiteX4" fmla="*/ 255 w 1272127"/>
                          <a:gd name="connsiteY4" fmla="*/ 261701 h 323696"/>
                          <a:gd name="connsiteX0" fmla="*/ 8384 w 1280256"/>
                          <a:gd name="connsiteY0" fmla="*/ 262319 h 329131"/>
                          <a:gd name="connsiteX1" fmla="*/ 530123 w 1280256"/>
                          <a:gd name="connsiteY1" fmla="*/ 3325 h 329131"/>
                          <a:gd name="connsiteX2" fmla="*/ 963695 w 1280256"/>
                          <a:gd name="connsiteY2" fmla="*/ 154642 h 329131"/>
                          <a:gd name="connsiteX3" fmla="*/ 530123 w 1280256"/>
                          <a:gd name="connsiteY3" fmla="*/ 305959 h 329131"/>
                          <a:gd name="connsiteX4" fmla="*/ 8384 w 1280256"/>
                          <a:gd name="connsiteY4" fmla="*/ 262319 h 329131"/>
                          <a:gd name="connsiteX0" fmla="*/ 8384 w 1280256"/>
                          <a:gd name="connsiteY0" fmla="*/ 262319 h 329131"/>
                          <a:gd name="connsiteX1" fmla="*/ 530123 w 1280256"/>
                          <a:gd name="connsiteY1" fmla="*/ 3325 h 329131"/>
                          <a:gd name="connsiteX2" fmla="*/ 1280256 w 1280256"/>
                          <a:gd name="connsiteY2" fmla="*/ 135761 h 329131"/>
                          <a:gd name="connsiteX3" fmla="*/ 530123 w 1280256"/>
                          <a:gd name="connsiteY3" fmla="*/ 305959 h 329131"/>
                          <a:gd name="connsiteX4" fmla="*/ 220842 w 1280256"/>
                          <a:gd name="connsiteY4" fmla="*/ 306009 h 329131"/>
                          <a:gd name="connsiteX5" fmla="*/ 8384 w 1280256"/>
                          <a:gd name="connsiteY5" fmla="*/ 262319 h 329131"/>
                          <a:gd name="connsiteX0" fmla="*/ 8384 w 1280256"/>
                          <a:gd name="connsiteY0" fmla="*/ 262319 h 329131"/>
                          <a:gd name="connsiteX1" fmla="*/ 530123 w 1280256"/>
                          <a:gd name="connsiteY1" fmla="*/ 3325 h 329131"/>
                          <a:gd name="connsiteX2" fmla="*/ 963695 w 1280256"/>
                          <a:gd name="connsiteY2" fmla="*/ 154642 h 329131"/>
                          <a:gd name="connsiteX3" fmla="*/ 530123 w 1280256"/>
                          <a:gd name="connsiteY3" fmla="*/ 305959 h 329131"/>
                          <a:gd name="connsiteX4" fmla="*/ 8384 w 1280256"/>
                          <a:gd name="connsiteY4" fmla="*/ 262319 h 3291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80256" h="329131" fill="none" extrusionOk="0">
                            <a:moveTo>
                              <a:pt x="8384" y="262319"/>
                            </a:moveTo>
                            <a:cubicBezTo>
                              <a:pt x="58076" y="184644"/>
                              <a:pt x="385499" y="-8766"/>
                              <a:pt x="530123" y="3325"/>
                            </a:cubicBezTo>
                            <a:cubicBezTo>
                              <a:pt x="657914" y="-19433"/>
                              <a:pt x="954856" y="79394"/>
                              <a:pt x="963695" y="154642"/>
                            </a:cubicBezTo>
                            <a:cubicBezTo>
                              <a:pt x="959702" y="200133"/>
                              <a:pt x="651550" y="340533"/>
                              <a:pt x="530123" y="305959"/>
                            </a:cubicBezTo>
                            <a:cubicBezTo>
                              <a:pt x="392106" y="335774"/>
                              <a:pt x="28306" y="350679"/>
                              <a:pt x="8384" y="262319"/>
                            </a:cubicBezTo>
                            <a:close/>
                          </a:path>
                          <a:path w="1280256" h="329131" stroke="0" extrusionOk="0">
                            <a:moveTo>
                              <a:pt x="8384" y="262319"/>
                            </a:moveTo>
                            <a:cubicBezTo>
                              <a:pt x="-24186" y="168362"/>
                              <a:pt x="369804" y="32411"/>
                              <a:pt x="530123" y="3325"/>
                            </a:cubicBezTo>
                            <a:cubicBezTo>
                              <a:pt x="705168" y="-6871"/>
                              <a:pt x="1269302" y="55510"/>
                              <a:pt x="1280256" y="135761"/>
                            </a:cubicBezTo>
                            <a:cubicBezTo>
                              <a:pt x="1277462" y="262842"/>
                              <a:pt x="708869" y="344424"/>
                              <a:pt x="530123" y="305959"/>
                            </a:cubicBezTo>
                            <a:cubicBezTo>
                              <a:pt x="356598" y="328649"/>
                              <a:pt x="307798" y="313282"/>
                              <a:pt x="220842" y="306009"/>
                            </a:cubicBezTo>
                            <a:cubicBezTo>
                              <a:pt x="133886" y="298736"/>
                              <a:pt x="-40119" y="307082"/>
                              <a:pt x="8384" y="262319"/>
                            </a:cubicBezTo>
                            <a:close/>
                          </a:path>
                          <a:path w="1280256" h="329131" fill="none" stroke="0" extrusionOk="0">
                            <a:moveTo>
                              <a:pt x="8384" y="262319"/>
                            </a:moveTo>
                            <a:cubicBezTo>
                              <a:pt x="15889" y="168244"/>
                              <a:pt x="344178" y="22532"/>
                              <a:pt x="530123" y="3325"/>
                            </a:cubicBezTo>
                            <a:cubicBezTo>
                              <a:pt x="689701" y="-13840"/>
                              <a:pt x="940922" y="77012"/>
                              <a:pt x="963695" y="154642"/>
                            </a:cubicBezTo>
                            <a:cubicBezTo>
                              <a:pt x="944072" y="242932"/>
                              <a:pt x="668541" y="325942"/>
                              <a:pt x="530123" y="305959"/>
                            </a:cubicBezTo>
                            <a:cubicBezTo>
                              <a:pt x="368805" y="322814"/>
                              <a:pt x="32932" y="355770"/>
                              <a:pt x="8384" y="262319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EC111532-4546-CE3B-AA94-FA15385E9FB2}"/>
                  </a:ext>
                </a:extLst>
              </p:cNvPr>
              <p:cNvGrpSpPr/>
              <p:nvPr/>
            </p:nvGrpSpPr>
            <p:grpSpPr>
              <a:xfrm rot="21071574">
                <a:off x="2681363" y="3194747"/>
                <a:ext cx="457401" cy="326889"/>
                <a:chOff x="1330416" y="2738169"/>
                <a:chExt cx="596159" cy="426056"/>
              </a:xfrm>
            </p:grpSpPr>
            <p:sp>
              <p:nvSpPr>
                <p:cNvPr id="149" name="Freeform: Shape 148">
                  <a:extLst>
                    <a:ext uri="{FF2B5EF4-FFF2-40B4-BE49-F238E27FC236}">
                      <a16:creationId xmlns:a16="http://schemas.microsoft.com/office/drawing/2014/main" id="{1A61889E-24E1-F7BD-63D6-268F98DDFE3A}"/>
                    </a:ext>
                  </a:extLst>
                </p:cNvPr>
                <p:cNvSpPr/>
                <p:nvPr/>
              </p:nvSpPr>
              <p:spPr>
                <a:xfrm rot="21297731">
                  <a:off x="1330416" y="2738169"/>
                  <a:ext cx="596159" cy="426056"/>
                </a:xfrm>
                <a:custGeom>
                  <a:avLst/>
                  <a:gdLst>
                    <a:gd name="connsiteX0" fmla="*/ 118637 w 596159"/>
                    <a:gd name="connsiteY0" fmla="*/ 84920 h 426056"/>
                    <a:gd name="connsiteX1" fmla="*/ 114645 w 596159"/>
                    <a:gd name="connsiteY1" fmla="*/ 92277 h 426056"/>
                    <a:gd name="connsiteX2" fmla="*/ 99065 w 596159"/>
                    <a:gd name="connsiteY2" fmla="*/ 169447 h 426056"/>
                    <a:gd name="connsiteX3" fmla="*/ 297322 w 596159"/>
                    <a:gd name="connsiteY3" fmla="*/ 367705 h 426056"/>
                    <a:gd name="connsiteX4" fmla="*/ 491552 w 596159"/>
                    <a:gd name="connsiteY4" fmla="*/ 209403 h 426056"/>
                    <a:gd name="connsiteX5" fmla="*/ 494751 w 596159"/>
                    <a:gd name="connsiteY5" fmla="*/ 177671 h 426056"/>
                    <a:gd name="connsiteX6" fmla="*/ 29489 w 596159"/>
                    <a:gd name="connsiteY6" fmla="*/ 0 h 426056"/>
                    <a:gd name="connsiteX7" fmla="*/ 596159 w 596159"/>
                    <a:gd name="connsiteY7" fmla="*/ 139743 h 426056"/>
                    <a:gd name="connsiteX8" fmla="*/ 591339 w 596159"/>
                    <a:gd name="connsiteY8" fmla="*/ 187551 h 426056"/>
                    <a:gd name="connsiteX9" fmla="*/ 298704 w 596159"/>
                    <a:gd name="connsiteY9" fmla="*/ 426056 h 426056"/>
                    <a:gd name="connsiteX10" fmla="*/ 0 w 596159"/>
                    <a:gd name="connsiteY10" fmla="*/ 127352 h 426056"/>
                    <a:gd name="connsiteX11" fmla="*/ 23474 w 596159"/>
                    <a:gd name="connsiteY11" fmla="*/ 11083 h 4260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96159" h="426056">
                      <a:moveTo>
                        <a:pt x="118637" y="84920"/>
                      </a:moveTo>
                      <a:lnTo>
                        <a:pt x="114645" y="92277"/>
                      </a:lnTo>
                      <a:cubicBezTo>
                        <a:pt x="104613" y="115995"/>
                        <a:pt x="99065" y="142074"/>
                        <a:pt x="99065" y="169447"/>
                      </a:cubicBezTo>
                      <a:cubicBezTo>
                        <a:pt x="99065" y="278942"/>
                        <a:pt x="187828" y="367704"/>
                        <a:pt x="297322" y="367705"/>
                      </a:cubicBezTo>
                      <a:cubicBezTo>
                        <a:pt x="393131" y="367705"/>
                        <a:pt x="473065" y="299746"/>
                        <a:pt x="491552" y="209403"/>
                      </a:cubicBezTo>
                      <a:lnTo>
                        <a:pt x="494751" y="177671"/>
                      </a:lnTo>
                      <a:close/>
                      <a:moveTo>
                        <a:pt x="29489" y="0"/>
                      </a:moveTo>
                      <a:lnTo>
                        <a:pt x="596159" y="139743"/>
                      </a:lnTo>
                      <a:lnTo>
                        <a:pt x="591339" y="187551"/>
                      </a:lnTo>
                      <a:cubicBezTo>
                        <a:pt x="563486" y="323666"/>
                        <a:pt x="443053" y="426056"/>
                        <a:pt x="298704" y="426056"/>
                      </a:cubicBezTo>
                      <a:cubicBezTo>
                        <a:pt x="133734" y="426056"/>
                        <a:pt x="0" y="292322"/>
                        <a:pt x="0" y="127352"/>
                      </a:cubicBezTo>
                      <a:cubicBezTo>
                        <a:pt x="0" y="86110"/>
                        <a:pt x="8359" y="46819"/>
                        <a:pt x="23474" y="11083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Freeform: Shape 149">
                  <a:extLst>
                    <a:ext uri="{FF2B5EF4-FFF2-40B4-BE49-F238E27FC236}">
                      <a16:creationId xmlns:a16="http://schemas.microsoft.com/office/drawing/2014/main" id="{7FD02648-C48A-D932-C78C-A14116A588F3}"/>
                    </a:ext>
                  </a:extLst>
                </p:cNvPr>
                <p:cNvSpPr/>
                <p:nvPr/>
              </p:nvSpPr>
              <p:spPr>
                <a:xfrm rot="21297731">
                  <a:off x="1430652" y="2829753"/>
                  <a:ext cx="395686" cy="282784"/>
                </a:xfrm>
                <a:custGeom>
                  <a:avLst/>
                  <a:gdLst>
                    <a:gd name="connsiteX0" fmla="*/ 19572 w 395686"/>
                    <a:gd name="connsiteY0" fmla="*/ 0 h 282784"/>
                    <a:gd name="connsiteX1" fmla="*/ 395686 w 395686"/>
                    <a:gd name="connsiteY1" fmla="*/ 92751 h 282784"/>
                    <a:gd name="connsiteX2" fmla="*/ 392486 w 395686"/>
                    <a:gd name="connsiteY2" fmla="*/ 124482 h 282784"/>
                    <a:gd name="connsiteX3" fmla="*/ 198257 w 395686"/>
                    <a:gd name="connsiteY3" fmla="*/ 282784 h 282784"/>
                    <a:gd name="connsiteX4" fmla="*/ 0 w 395686"/>
                    <a:gd name="connsiteY4" fmla="*/ 84527 h 282784"/>
                    <a:gd name="connsiteX5" fmla="*/ 15580 w 395686"/>
                    <a:gd name="connsiteY5" fmla="*/ 7356 h 282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95686" h="282784">
                      <a:moveTo>
                        <a:pt x="19572" y="0"/>
                      </a:moveTo>
                      <a:lnTo>
                        <a:pt x="395686" y="92751"/>
                      </a:lnTo>
                      <a:lnTo>
                        <a:pt x="392486" y="124482"/>
                      </a:lnTo>
                      <a:cubicBezTo>
                        <a:pt x="374000" y="214825"/>
                        <a:pt x="294065" y="282784"/>
                        <a:pt x="198257" y="282784"/>
                      </a:cubicBezTo>
                      <a:cubicBezTo>
                        <a:pt x="88762" y="282784"/>
                        <a:pt x="0" y="194021"/>
                        <a:pt x="0" y="84527"/>
                      </a:cubicBezTo>
                      <a:cubicBezTo>
                        <a:pt x="0" y="57154"/>
                        <a:pt x="5548" y="31075"/>
                        <a:pt x="15580" y="7356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2B18EFFD-0CC8-D4FC-03B8-E11BDCBA5504}"/>
                </a:ext>
              </a:extLst>
            </p:cNvPr>
            <p:cNvSpPr txBox="1"/>
            <p:nvPr/>
          </p:nvSpPr>
          <p:spPr>
            <a:xfrm>
              <a:off x="4444005" y="6502491"/>
              <a:ext cx="72731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</a:rPr>
                <a:t>T</a:t>
              </a: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</a:rPr>
                <a:t>racy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0FBA160C-CC05-B5B5-6AE8-53BB75BC1A12}"/>
              </a:ext>
            </a:extLst>
          </p:cNvPr>
          <p:cNvGrpSpPr/>
          <p:nvPr/>
        </p:nvGrpSpPr>
        <p:grpSpPr>
          <a:xfrm>
            <a:off x="6875331" y="5516812"/>
            <a:ext cx="776403" cy="1352078"/>
            <a:chOff x="5408106" y="5533456"/>
            <a:chExt cx="776403" cy="1352078"/>
          </a:xfrm>
        </p:grpSpPr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99943200-D925-5C53-C5FC-FE4571C6E201}"/>
                </a:ext>
              </a:extLst>
            </p:cNvPr>
            <p:cNvGrpSpPr/>
            <p:nvPr/>
          </p:nvGrpSpPr>
          <p:grpSpPr>
            <a:xfrm>
              <a:off x="5408106" y="5533456"/>
              <a:ext cx="727314" cy="1032794"/>
              <a:chOff x="4670723" y="1682001"/>
              <a:chExt cx="2054842" cy="2917899"/>
            </a:xfrm>
          </p:grpSpPr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111704D8-155A-8EC0-DA73-91FE8E1CC54A}"/>
                  </a:ext>
                </a:extLst>
              </p:cNvPr>
              <p:cNvGrpSpPr/>
              <p:nvPr/>
            </p:nvGrpSpPr>
            <p:grpSpPr>
              <a:xfrm>
                <a:off x="4809412" y="2647542"/>
                <a:ext cx="384048" cy="384048"/>
                <a:chOff x="6096000" y="5573583"/>
                <a:chExt cx="384048" cy="384048"/>
              </a:xfrm>
            </p:grpSpPr>
            <p:sp>
              <p:nvSpPr>
                <p:cNvPr id="174" name="Oval 173">
                  <a:extLst>
                    <a:ext uri="{FF2B5EF4-FFF2-40B4-BE49-F238E27FC236}">
                      <a16:creationId xmlns:a16="http://schemas.microsoft.com/office/drawing/2014/main" id="{50C64DC4-FEDB-7344-5BA4-7B139245CFAB}"/>
                    </a:ext>
                  </a:extLst>
                </p:cNvPr>
                <p:cNvSpPr/>
                <p:nvPr/>
              </p:nvSpPr>
              <p:spPr>
                <a:xfrm>
                  <a:off x="6096000" y="5573583"/>
                  <a:ext cx="384048" cy="384048"/>
                </a:xfrm>
                <a:prstGeom prst="ellipse">
                  <a:avLst/>
                </a:prstGeom>
                <a:solidFill>
                  <a:srgbClr val="FFDBB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Oval 174">
                  <a:extLst>
                    <a:ext uri="{FF2B5EF4-FFF2-40B4-BE49-F238E27FC236}">
                      <a16:creationId xmlns:a16="http://schemas.microsoft.com/office/drawing/2014/main" id="{20653597-2BEC-599B-41E1-8F60370DBD05}"/>
                    </a:ext>
                  </a:extLst>
                </p:cNvPr>
                <p:cNvSpPr/>
                <p:nvPr/>
              </p:nvSpPr>
              <p:spPr>
                <a:xfrm>
                  <a:off x="6140797" y="5618380"/>
                  <a:ext cx="294453" cy="294453"/>
                </a:xfrm>
                <a:prstGeom prst="ellipse">
                  <a:avLst/>
                </a:prstGeom>
                <a:solidFill>
                  <a:srgbClr val="ED7D31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DD37C9E3-C9C3-7633-2D2F-1FDF95061523}"/>
                  </a:ext>
                </a:extLst>
              </p:cNvPr>
              <p:cNvGrpSpPr/>
              <p:nvPr/>
            </p:nvGrpSpPr>
            <p:grpSpPr>
              <a:xfrm>
                <a:off x="6179755" y="2645427"/>
                <a:ext cx="384048" cy="384048"/>
                <a:chOff x="6096000" y="5573583"/>
                <a:chExt cx="384048" cy="384048"/>
              </a:xfrm>
            </p:grpSpPr>
            <p:sp>
              <p:nvSpPr>
                <p:cNvPr id="172" name="Oval 171">
                  <a:extLst>
                    <a:ext uri="{FF2B5EF4-FFF2-40B4-BE49-F238E27FC236}">
                      <a16:creationId xmlns:a16="http://schemas.microsoft.com/office/drawing/2014/main" id="{8344D4E0-D3A9-4EA8-EE13-75E96BBBDB03}"/>
                    </a:ext>
                  </a:extLst>
                </p:cNvPr>
                <p:cNvSpPr/>
                <p:nvPr/>
              </p:nvSpPr>
              <p:spPr>
                <a:xfrm>
                  <a:off x="6096000" y="5573583"/>
                  <a:ext cx="384048" cy="384048"/>
                </a:xfrm>
                <a:prstGeom prst="ellipse">
                  <a:avLst/>
                </a:prstGeom>
                <a:solidFill>
                  <a:srgbClr val="FFDBB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Oval 172">
                  <a:extLst>
                    <a:ext uri="{FF2B5EF4-FFF2-40B4-BE49-F238E27FC236}">
                      <a16:creationId xmlns:a16="http://schemas.microsoft.com/office/drawing/2014/main" id="{DCF10043-DE50-E682-EAFB-B648A878E08A}"/>
                    </a:ext>
                  </a:extLst>
                </p:cNvPr>
                <p:cNvSpPr/>
                <p:nvPr/>
              </p:nvSpPr>
              <p:spPr>
                <a:xfrm>
                  <a:off x="6140797" y="5618380"/>
                  <a:ext cx="294453" cy="294453"/>
                </a:xfrm>
                <a:prstGeom prst="ellipse">
                  <a:avLst/>
                </a:prstGeom>
                <a:solidFill>
                  <a:srgbClr val="ED7D31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C413CAD1-9AFE-4CC7-6E94-3230B1CBD606}"/>
                  </a:ext>
                </a:extLst>
              </p:cNvPr>
              <p:cNvSpPr/>
              <p:nvPr/>
            </p:nvSpPr>
            <p:spPr>
              <a:xfrm>
                <a:off x="4966797" y="2087527"/>
                <a:ext cx="1462694" cy="1546276"/>
              </a:xfrm>
              <a:prstGeom prst="ellipse">
                <a:avLst/>
              </a:prstGeom>
              <a:solidFill>
                <a:srgbClr val="FFDBB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CF0E0216-3D16-1C8A-9C6B-5C5162CB8FE3}"/>
                  </a:ext>
                </a:extLst>
              </p:cNvPr>
              <p:cNvSpPr/>
              <p:nvPr/>
            </p:nvSpPr>
            <p:spPr>
              <a:xfrm>
                <a:off x="5311369" y="2604570"/>
                <a:ext cx="140208" cy="136606"/>
              </a:xfrm>
              <a:prstGeom prst="ellipse">
                <a:avLst/>
              </a:prstGeom>
              <a:solidFill>
                <a:srgbClr val="282828"/>
              </a:solidFill>
              <a:ln w="12700" cap="flat" cmpd="sng" algn="ctr">
                <a:solidFill>
                  <a:srgbClr val="28282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3AFCD6FD-77B4-BC73-136D-ABA9F06F7447}"/>
                  </a:ext>
                </a:extLst>
              </p:cNvPr>
              <p:cNvSpPr/>
              <p:nvPr/>
            </p:nvSpPr>
            <p:spPr>
              <a:xfrm>
                <a:off x="5960844" y="2606620"/>
                <a:ext cx="140208" cy="136606"/>
              </a:xfrm>
              <a:prstGeom prst="ellipse">
                <a:avLst/>
              </a:prstGeom>
              <a:solidFill>
                <a:srgbClr val="282828"/>
              </a:solidFill>
              <a:ln w="12700" cap="flat" cmpd="sng" algn="ctr">
                <a:solidFill>
                  <a:srgbClr val="28282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039085A6-8257-D11E-D24B-249E17F612C1}"/>
                  </a:ext>
                </a:extLst>
              </p:cNvPr>
              <p:cNvGrpSpPr/>
              <p:nvPr/>
            </p:nvGrpSpPr>
            <p:grpSpPr>
              <a:xfrm>
                <a:off x="5419979" y="3024137"/>
                <a:ext cx="596159" cy="426056"/>
                <a:chOff x="5225703" y="3456820"/>
                <a:chExt cx="596159" cy="426056"/>
              </a:xfrm>
            </p:grpSpPr>
            <p:sp>
              <p:nvSpPr>
                <p:cNvPr id="170" name="Freeform: Shape 169">
                  <a:extLst>
                    <a:ext uri="{FF2B5EF4-FFF2-40B4-BE49-F238E27FC236}">
                      <a16:creationId xmlns:a16="http://schemas.microsoft.com/office/drawing/2014/main" id="{D2BD211E-0F75-2FF6-7A9D-8A094D65C9B8}"/>
                    </a:ext>
                  </a:extLst>
                </p:cNvPr>
                <p:cNvSpPr/>
                <p:nvPr/>
              </p:nvSpPr>
              <p:spPr>
                <a:xfrm rot="21297731">
                  <a:off x="5225703" y="3456820"/>
                  <a:ext cx="596159" cy="426056"/>
                </a:xfrm>
                <a:custGeom>
                  <a:avLst/>
                  <a:gdLst>
                    <a:gd name="connsiteX0" fmla="*/ 29489 w 596159"/>
                    <a:gd name="connsiteY0" fmla="*/ 0 h 426056"/>
                    <a:gd name="connsiteX1" fmla="*/ 596159 w 596159"/>
                    <a:gd name="connsiteY1" fmla="*/ 139743 h 426056"/>
                    <a:gd name="connsiteX2" fmla="*/ 591339 w 596159"/>
                    <a:gd name="connsiteY2" fmla="*/ 187551 h 426056"/>
                    <a:gd name="connsiteX3" fmla="*/ 298704 w 596159"/>
                    <a:gd name="connsiteY3" fmla="*/ 426056 h 426056"/>
                    <a:gd name="connsiteX4" fmla="*/ 0 w 596159"/>
                    <a:gd name="connsiteY4" fmla="*/ 127352 h 426056"/>
                    <a:gd name="connsiteX5" fmla="*/ 23474 w 596159"/>
                    <a:gd name="connsiteY5" fmla="*/ 11083 h 4260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96159" h="426056">
                      <a:moveTo>
                        <a:pt x="29489" y="0"/>
                      </a:moveTo>
                      <a:lnTo>
                        <a:pt x="596159" y="139743"/>
                      </a:lnTo>
                      <a:lnTo>
                        <a:pt x="591339" y="187551"/>
                      </a:lnTo>
                      <a:cubicBezTo>
                        <a:pt x="563486" y="323666"/>
                        <a:pt x="443053" y="426056"/>
                        <a:pt x="298704" y="426056"/>
                      </a:cubicBezTo>
                      <a:cubicBezTo>
                        <a:pt x="133734" y="426056"/>
                        <a:pt x="0" y="292322"/>
                        <a:pt x="0" y="127352"/>
                      </a:cubicBezTo>
                      <a:cubicBezTo>
                        <a:pt x="0" y="86110"/>
                        <a:pt x="8359" y="46819"/>
                        <a:pt x="23474" y="11083"/>
                      </a:cubicBezTo>
                      <a:close/>
                    </a:path>
                  </a:pathLst>
                </a:custGeom>
                <a:solidFill>
                  <a:sysClr val="windowText" lastClr="000000">
                    <a:lumMod val="75000"/>
                    <a:lumOff val="25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Freeform: Shape 170">
                  <a:extLst>
                    <a:ext uri="{FF2B5EF4-FFF2-40B4-BE49-F238E27FC236}">
                      <a16:creationId xmlns:a16="http://schemas.microsoft.com/office/drawing/2014/main" id="{018357DD-E0C0-77B5-7274-9272A93D6BC4}"/>
                    </a:ext>
                  </a:extLst>
                </p:cNvPr>
                <p:cNvSpPr/>
                <p:nvPr/>
              </p:nvSpPr>
              <p:spPr>
                <a:xfrm rot="21297731">
                  <a:off x="5284234" y="3623119"/>
                  <a:ext cx="405401" cy="247142"/>
                </a:xfrm>
                <a:custGeom>
                  <a:avLst/>
                  <a:gdLst>
                    <a:gd name="connsiteX0" fmla="*/ 202445 w 405401"/>
                    <a:gd name="connsiteY0" fmla="*/ 879 h 247142"/>
                    <a:gd name="connsiteX1" fmla="*/ 405336 w 405401"/>
                    <a:gd name="connsiteY1" fmla="*/ 198312 h 247142"/>
                    <a:gd name="connsiteX2" fmla="*/ 405401 w 405401"/>
                    <a:gd name="connsiteY2" fmla="*/ 203469 h 247142"/>
                    <a:gd name="connsiteX3" fmla="*/ 360871 w 405401"/>
                    <a:gd name="connsiteY3" fmla="*/ 229017 h 247142"/>
                    <a:gd name="connsiteX4" fmla="*/ 258166 w 405401"/>
                    <a:gd name="connsiteY4" fmla="*/ 247142 h 247142"/>
                    <a:gd name="connsiteX5" fmla="*/ 10476 w 405401"/>
                    <a:gd name="connsiteY5" fmla="*/ 115446 h 247142"/>
                    <a:gd name="connsiteX6" fmla="*/ 0 w 405401"/>
                    <a:gd name="connsiteY6" fmla="*/ 96147 h 247142"/>
                    <a:gd name="connsiteX7" fmla="*/ 8749 w 405401"/>
                    <a:gd name="connsiteY7" fmla="*/ 82945 h 247142"/>
                    <a:gd name="connsiteX8" fmla="*/ 202445 w 405401"/>
                    <a:gd name="connsiteY8" fmla="*/ 879 h 247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05401" h="247142">
                      <a:moveTo>
                        <a:pt x="202445" y="879"/>
                      </a:moveTo>
                      <a:cubicBezTo>
                        <a:pt x="310273" y="10385"/>
                        <a:pt x="393494" y="94800"/>
                        <a:pt x="405336" y="198312"/>
                      </a:cubicBezTo>
                      <a:lnTo>
                        <a:pt x="405401" y="203469"/>
                      </a:lnTo>
                      <a:lnTo>
                        <a:pt x="360871" y="229017"/>
                      </a:lnTo>
                      <a:cubicBezTo>
                        <a:pt x="328846" y="240743"/>
                        <a:pt x="294254" y="247142"/>
                        <a:pt x="258166" y="247142"/>
                      </a:cubicBezTo>
                      <a:cubicBezTo>
                        <a:pt x="155060" y="247142"/>
                        <a:pt x="64155" y="194902"/>
                        <a:pt x="10476" y="115446"/>
                      </a:cubicBezTo>
                      <a:lnTo>
                        <a:pt x="0" y="96147"/>
                      </a:lnTo>
                      <a:lnTo>
                        <a:pt x="8749" y="82945"/>
                      </a:lnTo>
                      <a:cubicBezTo>
                        <a:pt x="54079" y="27127"/>
                        <a:pt x="125425" y="-5910"/>
                        <a:pt x="202445" y="879"/>
                      </a:cubicBezTo>
                      <a:close/>
                    </a:path>
                  </a:pathLst>
                </a:custGeom>
                <a:solidFill>
                  <a:srgbClr val="FF33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4" name="Oval 92">
                <a:extLst>
                  <a:ext uri="{FF2B5EF4-FFF2-40B4-BE49-F238E27FC236}">
                    <a16:creationId xmlns:a16="http://schemas.microsoft.com/office/drawing/2014/main" id="{D19B12A7-CB0E-A448-4AD0-FB7D2D246096}"/>
                  </a:ext>
                </a:extLst>
              </p:cNvPr>
              <p:cNvSpPr/>
              <p:nvPr/>
            </p:nvSpPr>
            <p:spPr>
              <a:xfrm rot="17889037">
                <a:off x="5923526" y="1685347"/>
                <a:ext cx="280338" cy="1230406"/>
              </a:xfrm>
              <a:custGeom>
                <a:avLst/>
                <a:gdLst>
                  <a:gd name="connsiteX0" fmla="*/ 0 w 279204"/>
                  <a:gd name="connsiteY0" fmla="*/ 599081 h 1198161"/>
                  <a:gd name="connsiteX1" fmla="*/ 139602 w 279204"/>
                  <a:gd name="connsiteY1" fmla="*/ 0 h 1198161"/>
                  <a:gd name="connsiteX2" fmla="*/ 279204 w 279204"/>
                  <a:gd name="connsiteY2" fmla="*/ 599081 h 1198161"/>
                  <a:gd name="connsiteX3" fmla="*/ 139602 w 279204"/>
                  <a:gd name="connsiteY3" fmla="*/ 1198162 h 1198161"/>
                  <a:gd name="connsiteX4" fmla="*/ 0 w 279204"/>
                  <a:gd name="connsiteY4" fmla="*/ 599081 h 1198161"/>
                  <a:gd name="connsiteX0" fmla="*/ 0 w 280183"/>
                  <a:gd name="connsiteY0" fmla="*/ 599081 h 1223494"/>
                  <a:gd name="connsiteX1" fmla="*/ 139602 w 280183"/>
                  <a:gd name="connsiteY1" fmla="*/ 0 h 1223494"/>
                  <a:gd name="connsiteX2" fmla="*/ 279204 w 280183"/>
                  <a:gd name="connsiteY2" fmla="*/ 599081 h 1223494"/>
                  <a:gd name="connsiteX3" fmla="*/ 139740 w 280183"/>
                  <a:gd name="connsiteY3" fmla="*/ 1061325 h 1223494"/>
                  <a:gd name="connsiteX4" fmla="*/ 139602 w 280183"/>
                  <a:gd name="connsiteY4" fmla="*/ 1198162 h 1223494"/>
                  <a:gd name="connsiteX5" fmla="*/ 0 w 280183"/>
                  <a:gd name="connsiteY5" fmla="*/ 599081 h 1223494"/>
                  <a:gd name="connsiteX0" fmla="*/ 0 w 280338"/>
                  <a:gd name="connsiteY0" fmla="*/ 599081 h 1230406"/>
                  <a:gd name="connsiteX1" fmla="*/ 139602 w 280338"/>
                  <a:gd name="connsiteY1" fmla="*/ 0 h 1230406"/>
                  <a:gd name="connsiteX2" fmla="*/ 279204 w 280338"/>
                  <a:gd name="connsiteY2" fmla="*/ 599081 h 1230406"/>
                  <a:gd name="connsiteX3" fmla="*/ 158757 w 280338"/>
                  <a:gd name="connsiteY3" fmla="*/ 1091480 h 1230406"/>
                  <a:gd name="connsiteX4" fmla="*/ 139602 w 280338"/>
                  <a:gd name="connsiteY4" fmla="*/ 1198162 h 1230406"/>
                  <a:gd name="connsiteX5" fmla="*/ 0 w 280338"/>
                  <a:gd name="connsiteY5" fmla="*/ 599081 h 1230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338" h="1230406">
                    <a:moveTo>
                      <a:pt x="0" y="599081"/>
                    </a:moveTo>
                    <a:cubicBezTo>
                      <a:pt x="0" y="268218"/>
                      <a:pt x="62502" y="0"/>
                      <a:pt x="139602" y="0"/>
                    </a:cubicBezTo>
                    <a:cubicBezTo>
                      <a:pt x="216702" y="0"/>
                      <a:pt x="265724" y="414990"/>
                      <a:pt x="279204" y="599081"/>
                    </a:cubicBezTo>
                    <a:cubicBezTo>
                      <a:pt x="292684" y="783172"/>
                      <a:pt x="182024" y="991633"/>
                      <a:pt x="158757" y="1091480"/>
                    </a:cubicBezTo>
                    <a:cubicBezTo>
                      <a:pt x="135490" y="1191327"/>
                      <a:pt x="166061" y="1280228"/>
                      <a:pt x="139602" y="1198162"/>
                    </a:cubicBezTo>
                    <a:cubicBezTo>
                      <a:pt x="113143" y="1116096"/>
                      <a:pt x="0" y="929944"/>
                      <a:pt x="0" y="599081"/>
                    </a:cubicBezTo>
                    <a:close/>
                  </a:path>
                </a:pathLst>
              </a:custGeom>
              <a:solidFill>
                <a:srgbClr val="28282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D8A0257D-D72F-2C3E-5CFB-0CBC80B222E0}"/>
                  </a:ext>
                </a:extLst>
              </p:cNvPr>
              <p:cNvSpPr/>
              <p:nvPr/>
            </p:nvSpPr>
            <p:spPr>
              <a:xfrm>
                <a:off x="4911191" y="1682001"/>
                <a:ext cx="1573909" cy="1469551"/>
              </a:xfrm>
              <a:custGeom>
                <a:avLst/>
                <a:gdLst>
                  <a:gd name="connsiteX0" fmla="*/ 822276 w 1573909"/>
                  <a:gd name="connsiteY0" fmla="*/ 371 h 1469551"/>
                  <a:gd name="connsiteX1" fmla="*/ 1194109 w 1573909"/>
                  <a:gd name="connsiteY1" fmla="*/ 97854 h 1469551"/>
                  <a:gd name="connsiteX2" fmla="*/ 1573909 w 1573909"/>
                  <a:gd name="connsiteY2" fmla="*/ 976028 h 1469551"/>
                  <a:gd name="connsiteX3" fmla="*/ 1514760 w 1573909"/>
                  <a:gd name="connsiteY3" fmla="*/ 1364263 h 1469551"/>
                  <a:gd name="connsiteX4" fmla="*/ 1469714 w 1573909"/>
                  <a:gd name="connsiteY4" fmla="*/ 1469551 h 1469551"/>
                  <a:gd name="connsiteX5" fmla="*/ 1503443 w 1573909"/>
                  <a:gd name="connsiteY5" fmla="*/ 1354684 h 1469551"/>
                  <a:gd name="connsiteX6" fmla="*/ 1518301 w 1573909"/>
                  <a:gd name="connsiteY6" fmla="*/ 1198870 h 1469551"/>
                  <a:gd name="connsiteX7" fmla="*/ 786954 w 1573909"/>
                  <a:gd name="connsiteY7" fmla="*/ 425732 h 1469551"/>
                  <a:gd name="connsiteX8" fmla="*/ 55607 w 1573909"/>
                  <a:gd name="connsiteY8" fmla="*/ 1198870 h 1469551"/>
                  <a:gd name="connsiteX9" fmla="*/ 70466 w 1573909"/>
                  <a:gd name="connsiteY9" fmla="*/ 1354684 h 1469551"/>
                  <a:gd name="connsiteX10" fmla="*/ 99470 w 1573909"/>
                  <a:gd name="connsiteY10" fmla="*/ 1453459 h 1469551"/>
                  <a:gd name="connsiteX11" fmla="*/ 60556 w 1573909"/>
                  <a:gd name="connsiteY11" fmla="*/ 1364263 h 1469551"/>
                  <a:gd name="connsiteX12" fmla="*/ 219 w 1573909"/>
                  <a:gd name="connsiteY12" fmla="*/ 976028 h 1469551"/>
                  <a:gd name="connsiteX13" fmla="*/ 591737 w 1573909"/>
                  <a:gd name="connsiteY13" fmla="*/ 150427 h 1469551"/>
                  <a:gd name="connsiteX14" fmla="*/ 822276 w 1573909"/>
                  <a:gd name="connsiteY14" fmla="*/ 371 h 1469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73909" h="1469551" fill="none" extrusionOk="0">
                    <a:moveTo>
                      <a:pt x="822276" y="371"/>
                    </a:moveTo>
                    <a:cubicBezTo>
                      <a:pt x="901394" y="12372"/>
                      <a:pt x="1046490" y="32457"/>
                      <a:pt x="1194109" y="97854"/>
                    </a:cubicBezTo>
                    <a:cubicBezTo>
                      <a:pt x="1347980" y="232190"/>
                      <a:pt x="1604051" y="184162"/>
                      <a:pt x="1573909" y="976028"/>
                    </a:cubicBezTo>
                    <a:cubicBezTo>
                      <a:pt x="1560123" y="1139090"/>
                      <a:pt x="1545890" y="1248174"/>
                      <a:pt x="1514760" y="1364263"/>
                    </a:cubicBezTo>
                    <a:cubicBezTo>
                      <a:pt x="1509155" y="1403644"/>
                      <a:pt x="1473425" y="1429093"/>
                      <a:pt x="1469714" y="1469551"/>
                    </a:cubicBezTo>
                    <a:cubicBezTo>
                      <a:pt x="1476903" y="1442575"/>
                      <a:pt x="1492038" y="1393824"/>
                      <a:pt x="1503443" y="1354684"/>
                    </a:cubicBezTo>
                    <a:cubicBezTo>
                      <a:pt x="1508379" y="1318868"/>
                      <a:pt x="1513882" y="1261115"/>
                      <a:pt x="1518301" y="1198870"/>
                    </a:cubicBezTo>
                    <a:cubicBezTo>
                      <a:pt x="1506318" y="755978"/>
                      <a:pt x="1276478" y="452556"/>
                      <a:pt x="786954" y="425732"/>
                    </a:cubicBezTo>
                    <a:cubicBezTo>
                      <a:pt x="379283" y="347736"/>
                      <a:pt x="75549" y="784442"/>
                      <a:pt x="55607" y="1198870"/>
                    </a:cubicBezTo>
                    <a:cubicBezTo>
                      <a:pt x="42344" y="1255154"/>
                      <a:pt x="56441" y="1317704"/>
                      <a:pt x="70466" y="1354684"/>
                    </a:cubicBezTo>
                    <a:cubicBezTo>
                      <a:pt x="92931" y="1388012"/>
                      <a:pt x="86846" y="1421559"/>
                      <a:pt x="99470" y="1453459"/>
                    </a:cubicBezTo>
                    <a:cubicBezTo>
                      <a:pt x="76127" y="1413834"/>
                      <a:pt x="79451" y="1390049"/>
                      <a:pt x="60556" y="1364263"/>
                    </a:cubicBezTo>
                    <a:cubicBezTo>
                      <a:pt x="14953" y="1251475"/>
                      <a:pt x="7533" y="1137021"/>
                      <a:pt x="219" y="976028"/>
                    </a:cubicBezTo>
                    <a:cubicBezTo>
                      <a:pt x="82319" y="756329"/>
                      <a:pt x="-62972" y="125736"/>
                      <a:pt x="591737" y="150427"/>
                    </a:cubicBezTo>
                    <a:cubicBezTo>
                      <a:pt x="602348" y="153471"/>
                      <a:pt x="618165" y="-26258"/>
                      <a:pt x="822276" y="371"/>
                    </a:cubicBezTo>
                    <a:close/>
                  </a:path>
                  <a:path w="1573909" h="1469551" stroke="0" extrusionOk="0">
                    <a:moveTo>
                      <a:pt x="822276" y="371"/>
                    </a:moveTo>
                    <a:cubicBezTo>
                      <a:pt x="886424" y="-18028"/>
                      <a:pt x="1003162" y="30733"/>
                      <a:pt x="1194109" y="97854"/>
                    </a:cubicBezTo>
                    <a:cubicBezTo>
                      <a:pt x="1399142" y="182009"/>
                      <a:pt x="1516303" y="203873"/>
                      <a:pt x="1573909" y="976028"/>
                    </a:cubicBezTo>
                    <a:cubicBezTo>
                      <a:pt x="1556683" y="1134026"/>
                      <a:pt x="1549776" y="1265800"/>
                      <a:pt x="1514760" y="1364263"/>
                    </a:cubicBezTo>
                    <a:cubicBezTo>
                      <a:pt x="1510422" y="1392580"/>
                      <a:pt x="1478165" y="1429926"/>
                      <a:pt x="1469714" y="1469551"/>
                    </a:cubicBezTo>
                    <a:cubicBezTo>
                      <a:pt x="1480713" y="1414265"/>
                      <a:pt x="1495354" y="1396454"/>
                      <a:pt x="1503443" y="1354684"/>
                    </a:cubicBezTo>
                    <a:cubicBezTo>
                      <a:pt x="1506716" y="1310446"/>
                      <a:pt x="1517983" y="1249209"/>
                      <a:pt x="1518301" y="1198870"/>
                    </a:cubicBezTo>
                    <a:cubicBezTo>
                      <a:pt x="1503182" y="792889"/>
                      <a:pt x="1285866" y="478917"/>
                      <a:pt x="786954" y="425732"/>
                    </a:cubicBezTo>
                    <a:cubicBezTo>
                      <a:pt x="409497" y="432093"/>
                      <a:pt x="45389" y="770225"/>
                      <a:pt x="55607" y="1198870"/>
                    </a:cubicBezTo>
                    <a:cubicBezTo>
                      <a:pt x="65864" y="1260632"/>
                      <a:pt x="62167" y="1306505"/>
                      <a:pt x="70466" y="1354684"/>
                    </a:cubicBezTo>
                    <a:cubicBezTo>
                      <a:pt x="83994" y="1385843"/>
                      <a:pt x="92171" y="1430455"/>
                      <a:pt x="99470" y="1453459"/>
                    </a:cubicBezTo>
                    <a:cubicBezTo>
                      <a:pt x="84608" y="1436853"/>
                      <a:pt x="77606" y="1392842"/>
                      <a:pt x="60556" y="1364263"/>
                    </a:cubicBezTo>
                    <a:cubicBezTo>
                      <a:pt x="-12093" y="1253313"/>
                      <a:pt x="-14347" y="1107154"/>
                      <a:pt x="219" y="976028"/>
                    </a:cubicBezTo>
                    <a:cubicBezTo>
                      <a:pt x="-65636" y="767946"/>
                      <a:pt x="-111248" y="-168312"/>
                      <a:pt x="591737" y="150427"/>
                    </a:cubicBezTo>
                    <a:cubicBezTo>
                      <a:pt x="591994" y="146950"/>
                      <a:pt x="598258" y="26455"/>
                      <a:pt x="822276" y="371"/>
                    </a:cubicBezTo>
                    <a:close/>
                  </a:path>
                </a:pathLst>
              </a:custGeom>
              <a:solidFill>
                <a:sysClr val="windowText" lastClr="000000">
                  <a:lumMod val="85000"/>
                  <a:lumOff val="15000"/>
                </a:sysClr>
              </a:solidFill>
              <a:ln w="22027" cap="flat">
                <a:noFill/>
                <a:prstDash val="solid"/>
                <a:miter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822276 w 1573909"/>
                          <a:gd name="connsiteY0" fmla="*/ 371 h 1469551"/>
                          <a:gd name="connsiteX1" fmla="*/ 1194109 w 1573909"/>
                          <a:gd name="connsiteY1" fmla="*/ 97854 h 1469551"/>
                          <a:gd name="connsiteX2" fmla="*/ 1573909 w 1573909"/>
                          <a:gd name="connsiteY2" fmla="*/ 976028 h 1469551"/>
                          <a:gd name="connsiteX3" fmla="*/ 1514760 w 1573909"/>
                          <a:gd name="connsiteY3" fmla="*/ 1364263 h 1469551"/>
                          <a:gd name="connsiteX4" fmla="*/ 1469714 w 1573909"/>
                          <a:gd name="connsiteY4" fmla="*/ 1469551 h 1469551"/>
                          <a:gd name="connsiteX5" fmla="*/ 1503443 w 1573909"/>
                          <a:gd name="connsiteY5" fmla="*/ 1354684 h 1469551"/>
                          <a:gd name="connsiteX6" fmla="*/ 1518301 w 1573909"/>
                          <a:gd name="connsiteY6" fmla="*/ 1198870 h 1469551"/>
                          <a:gd name="connsiteX7" fmla="*/ 786954 w 1573909"/>
                          <a:gd name="connsiteY7" fmla="*/ 425732 h 1469551"/>
                          <a:gd name="connsiteX8" fmla="*/ 55607 w 1573909"/>
                          <a:gd name="connsiteY8" fmla="*/ 1198870 h 1469551"/>
                          <a:gd name="connsiteX9" fmla="*/ 70466 w 1573909"/>
                          <a:gd name="connsiteY9" fmla="*/ 1354684 h 1469551"/>
                          <a:gd name="connsiteX10" fmla="*/ 99470 w 1573909"/>
                          <a:gd name="connsiteY10" fmla="*/ 1453459 h 1469551"/>
                          <a:gd name="connsiteX11" fmla="*/ 60556 w 1573909"/>
                          <a:gd name="connsiteY11" fmla="*/ 1364263 h 1469551"/>
                          <a:gd name="connsiteX12" fmla="*/ 219 w 1573909"/>
                          <a:gd name="connsiteY12" fmla="*/ 976028 h 1469551"/>
                          <a:gd name="connsiteX13" fmla="*/ 591737 w 1573909"/>
                          <a:gd name="connsiteY13" fmla="*/ 150427 h 1469551"/>
                          <a:gd name="connsiteX14" fmla="*/ 822276 w 1573909"/>
                          <a:gd name="connsiteY14" fmla="*/ 371 h 14695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1573909" h="1469551">
                            <a:moveTo>
                              <a:pt x="822276" y="371"/>
                            </a:moveTo>
                            <a:cubicBezTo>
                              <a:pt x="910195" y="-3365"/>
                              <a:pt x="1030408" y="20507"/>
                              <a:pt x="1194109" y="97854"/>
                            </a:cubicBezTo>
                            <a:cubicBezTo>
                              <a:pt x="1350522" y="171773"/>
                              <a:pt x="1573909" y="202041"/>
                              <a:pt x="1573909" y="976028"/>
                            </a:cubicBezTo>
                            <a:cubicBezTo>
                              <a:pt x="1573909" y="1117204"/>
                              <a:pt x="1553034" y="1247793"/>
                              <a:pt x="1514760" y="1364263"/>
                            </a:cubicBezTo>
                            <a:lnTo>
                              <a:pt x="1469714" y="1469551"/>
                            </a:lnTo>
                            <a:lnTo>
                              <a:pt x="1503443" y="1354684"/>
                            </a:lnTo>
                            <a:cubicBezTo>
                              <a:pt x="1513185" y="1304355"/>
                              <a:pt x="1518301" y="1252244"/>
                              <a:pt x="1518301" y="1198870"/>
                            </a:cubicBezTo>
                            <a:cubicBezTo>
                              <a:pt x="1518301" y="771878"/>
                              <a:pt x="1190866" y="425732"/>
                              <a:pt x="786954" y="425732"/>
                            </a:cubicBezTo>
                            <a:cubicBezTo>
                              <a:pt x="383042" y="425732"/>
                              <a:pt x="55607" y="771878"/>
                              <a:pt x="55607" y="1198870"/>
                            </a:cubicBezTo>
                            <a:cubicBezTo>
                              <a:pt x="55607" y="1252244"/>
                              <a:pt x="60723" y="1304355"/>
                              <a:pt x="70466" y="1354684"/>
                            </a:cubicBezTo>
                            <a:lnTo>
                              <a:pt x="99470" y="1453459"/>
                            </a:lnTo>
                            <a:lnTo>
                              <a:pt x="60556" y="1364263"/>
                            </a:lnTo>
                            <a:cubicBezTo>
                              <a:pt x="21520" y="1247793"/>
                              <a:pt x="219" y="1117204"/>
                              <a:pt x="219" y="976028"/>
                            </a:cubicBezTo>
                            <a:cubicBezTo>
                              <a:pt x="219" y="772621"/>
                              <a:pt x="-29127" y="-913"/>
                              <a:pt x="591737" y="150427"/>
                            </a:cubicBezTo>
                            <a:cubicBezTo>
                              <a:pt x="591737" y="150427"/>
                              <a:pt x="628854" y="8590"/>
                              <a:pt x="822276" y="371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6" name="Oval 92">
                <a:extLst>
                  <a:ext uri="{FF2B5EF4-FFF2-40B4-BE49-F238E27FC236}">
                    <a16:creationId xmlns:a16="http://schemas.microsoft.com/office/drawing/2014/main" id="{D71178AD-DEEA-8A77-8043-7BA818F7F756}"/>
                  </a:ext>
                </a:extLst>
              </p:cNvPr>
              <p:cNvSpPr/>
              <p:nvPr/>
            </p:nvSpPr>
            <p:spPr>
              <a:xfrm rot="17889037">
                <a:off x="5916381" y="1685103"/>
                <a:ext cx="280338" cy="1230406"/>
              </a:xfrm>
              <a:custGeom>
                <a:avLst/>
                <a:gdLst>
                  <a:gd name="connsiteX0" fmla="*/ 0 w 280338"/>
                  <a:gd name="connsiteY0" fmla="*/ 599081 h 1230406"/>
                  <a:gd name="connsiteX1" fmla="*/ 139602 w 280338"/>
                  <a:gd name="connsiteY1" fmla="*/ 0 h 1230406"/>
                  <a:gd name="connsiteX2" fmla="*/ 279204 w 280338"/>
                  <a:gd name="connsiteY2" fmla="*/ 599081 h 1230406"/>
                  <a:gd name="connsiteX3" fmla="*/ 158757 w 280338"/>
                  <a:gd name="connsiteY3" fmla="*/ 1091480 h 1230406"/>
                  <a:gd name="connsiteX4" fmla="*/ 139602 w 280338"/>
                  <a:gd name="connsiteY4" fmla="*/ 1198162 h 1230406"/>
                  <a:gd name="connsiteX5" fmla="*/ 0 w 280338"/>
                  <a:gd name="connsiteY5" fmla="*/ 599081 h 1230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338" h="1230406" fill="none" extrusionOk="0">
                    <a:moveTo>
                      <a:pt x="0" y="599081"/>
                    </a:moveTo>
                    <a:cubicBezTo>
                      <a:pt x="-14656" y="265974"/>
                      <a:pt x="58222" y="4030"/>
                      <a:pt x="139602" y="0"/>
                    </a:cubicBezTo>
                    <a:cubicBezTo>
                      <a:pt x="215435" y="-12079"/>
                      <a:pt x="256153" y="428291"/>
                      <a:pt x="279204" y="599081"/>
                    </a:cubicBezTo>
                    <a:cubicBezTo>
                      <a:pt x="297797" y="786034"/>
                      <a:pt x="195223" y="994807"/>
                      <a:pt x="158757" y="1091480"/>
                    </a:cubicBezTo>
                    <a:cubicBezTo>
                      <a:pt x="116066" y="1188185"/>
                      <a:pt x="173316" y="1286162"/>
                      <a:pt x="139602" y="1198162"/>
                    </a:cubicBezTo>
                    <a:cubicBezTo>
                      <a:pt x="119812" y="1126023"/>
                      <a:pt x="3550" y="966717"/>
                      <a:pt x="0" y="599081"/>
                    </a:cubicBezTo>
                    <a:close/>
                  </a:path>
                  <a:path w="280338" h="1230406" stroke="0" extrusionOk="0">
                    <a:moveTo>
                      <a:pt x="0" y="599081"/>
                    </a:moveTo>
                    <a:cubicBezTo>
                      <a:pt x="-7188" y="263785"/>
                      <a:pt x="52386" y="3797"/>
                      <a:pt x="139602" y="0"/>
                    </a:cubicBezTo>
                    <a:cubicBezTo>
                      <a:pt x="239324" y="4762"/>
                      <a:pt x="244997" y="415649"/>
                      <a:pt x="279204" y="599081"/>
                    </a:cubicBezTo>
                    <a:cubicBezTo>
                      <a:pt x="283116" y="792515"/>
                      <a:pt x="180516" y="999967"/>
                      <a:pt x="158757" y="1091480"/>
                    </a:cubicBezTo>
                    <a:cubicBezTo>
                      <a:pt x="124807" y="1185482"/>
                      <a:pt x="182284" y="1287979"/>
                      <a:pt x="139602" y="1198162"/>
                    </a:cubicBezTo>
                    <a:cubicBezTo>
                      <a:pt x="150035" y="1120473"/>
                      <a:pt x="15071" y="898928"/>
                      <a:pt x="0" y="599081"/>
                    </a:cubicBezTo>
                    <a:close/>
                  </a:path>
                </a:pathLst>
              </a:custGeom>
              <a:solidFill>
                <a:srgbClr val="282828"/>
              </a:solidFill>
              <a:ln w="12700" cap="flat" cmpd="sng" algn="ctr">
                <a:solidFill>
                  <a:srgbClr val="282828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279204"/>
                          <a:gd name="connsiteY0" fmla="*/ 599081 h 1198161"/>
                          <a:gd name="connsiteX1" fmla="*/ 139602 w 279204"/>
                          <a:gd name="connsiteY1" fmla="*/ 0 h 1198161"/>
                          <a:gd name="connsiteX2" fmla="*/ 279204 w 279204"/>
                          <a:gd name="connsiteY2" fmla="*/ 599081 h 1198161"/>
                          <a:gd name="connsiteX3" fmla="*/ 139602 w 279204"/>
                          <a:gd name="connsiteY3" fmla="*/ 1198162 h 1198161"/>
                          <a:gd name="connsiteX4" fmla="*/ 0 w 279204"/>
                          <a:gd name="connsiteY4" fmla="*/ 599081 h 1198161"/>
                          <a:gd name="connsiteX0" fmla="*/ 0 w 280183"/>
                          <a:gd name="connsiteY0" fmla="*/ 599081 h 1223494"/>
                          <a:gd name="connsiteX1" fmla="*/ 139602 w 280183"/>
                          <a:gd name="connsiteY1" fmla="*/ 0 h 1223494"/>
                          <a:gd name="connsiteX2" fmla="*/ 279204 w 280183"/>
                          <a:gd name="connsiteY2" fmla="*/ 599081 h 1223494"/>
                          <a:gd name="connsiteX3" fmla="*/ 139740 w 280183"/>
                          <a:gd name="connsiteY3" fmla="*/ 1061325 h 1223494"/>
                          <a:gd name="connsiteX4" fmla="*/ 139602 w 280183"/>
                          <a:gd name="connsiteY4" fmla="*/ 1198162 h 1223494"/>
                          <a:gd name="connsiteX5" fmla="*/ 0 w 280183"/>
                          <a:gd name="connsiteY5" fmla="*/ 599081 h 1223494"/>
                          <a:gd name="connsiteX0" fmla="*/ 0 w 280338"/>
                          <a:gd name="connsiteY0" fmla="*/ 599081 h 1230406"/>
                          <a:gd name="connsiteX1" fmla="*/ 139602 w 280338"/>
                          <a:gd name="connsiteY1" fmla="*/ 0 h 1230406"/>
                          <a:gd name="connsiteX2" fmla="*/ 279204 w 280338"/>
                          <a:gd name="connsiteY2" fmla="*/ 599081 h 1230406"/>
                          <a:gd name="connsiteX3" fmla="*/ 158757 w 280338"/>
                          <a:gd name="connsiteY3" fmla="*/ 1091480 h 1230406"/>
                          <a:gd name="connsiteX4" fmla="*/ 139602 w 280338"/>
                          <a:gd name="connsiteY4" fmla="*/ 1198162 h 1230406"/>
                          <a:gd name="connsiteX5" fmla="*/ 0 w 280338"/>
                          <a:gd name="connsiteY5" fmla="*/ 599081 h 12304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80338" h="1230406">
                            <a:moveTo>
                              <a:pt x="0" y="599081"/>
                            </a:moveTo>
                            <a:cubicBezTo>
                              <a:pt x="0" y="268218"/>
                              <a:pt x="62502" y="0"/>
                              <a:pt x="139602" y="0"/>
                            </a:cubicBezTo>
                            <a:cubicBezTo>
                              <a:pt x="216702" y="0"/>
                              <a:pt x="265724" y="414990"/>
                              <a:pt x="279204" y="599081"/>
                            </a:cubicBezTo>
                            <a:cubicBezTo>
                              <a:pt x="292684" y="783172"/>
                              <a:pt x="182024" y="991633"/>
                              <a:pt x="158757" y="1091480"/>
                            </a:cubicBezTo>
                            <a:cubicBezTo>
                              <a:pt x="135490" y="1191327"/>
                              <a:pt x="166061" y="1280228"/>
                              <a:pt x="139602" y="1198162"/>
                            </a:cubicBezTo>
                            <a:cubicBezTo>
                              <a:pt x="113143" y="1116096"/>
                              <a:pt x="0" y="929944"/>
                              <a:pt x="0" y="599081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7" name="Picture 166">
                <a:extLst>
                  <a:ext uri="{FF2B5EF4-FFF2-40B4-BE49-F238E27FC236}">
                    <a16:creationId xmlns:a16="http://schemas.microsoft.com/office/drawing/2014/main" id="{6AD21025-413B-6D03-5C7F-2FCF96C035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11524" t="56151" r="11524" b="12163"/>
              <a:stretch>
                <a:fillRect/>
              </a:stretch>
            </p:blipFill>
            <p:spPr>
              <a:xfrm>
                <a:off x="4670723" y="3753788"/>
                <a:ext cx="2054842" cy="846112"/>
              </a:xfrm>
              <a:custGeom>
                <a:avLst/>
                <a:gdLst>
                  <a:gd name="connsiteX0" fmla="*/ 1027340 w 2054842"/>
                  <a:gd name="connsiteY0" fmla="*/ 0 h 846112"/>
                  <a:gd name="connsiteX1" fmla="*/ 2036631 w 2054842"/>
                  <a:gd name="connsiteY1" fmla="*/ 637122 h 846112"/>
                  <a:gd name="connsiteX2" fmla="*/ 2054842 w 2054842"/>
                  <a:gd name="connsiteY2" fmla="*/ 846112 h 846112"/>
                  <a:gd name="connsiteX3" fmla="*/ 0 w 2054842"/>
                  <a:gd name="connsiteY3" fmla="*/ 846112 h 846112"/>
                  <a:gd name="connsiteX4" fmla="*/ 18051 w 2054842"/>
                  <a:gd name="connsiteY4" fmla="*/ 638733 h 846112"/>
                  <a:gd name="connsiteX5" fmla="*/ 1027340 w 2054842"/>
                  <a:gd name="connsiteY5" fmla="*/ 0 h 846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54842" h="846112">
                    <a:moveTo>
                      <a:pt x="1027340" y="0"/>
                    </a:moveTo>
                    <a:cubicBezTo>
                      <a:pt x="1635814" y="0"/>
                      <a:pt x="1994244" y="226275"/>
                      <a:pt x="2036631" y="637122"/>
                    </a:cubicBezTo>
                    <a:lnTo>
                      <a:pt x="2054842" y="846112"/>
                    </a:lnTo>
                    <a:lnTo>
                      <a:pt x="0" y="846112"/>
                    </a:lnTo>
                    <a:lnTo>
                      <a:pt x="18051" y="638733"/>
                    </a:lnTo>
                    <a:cubicBezTo>
                      <a:pt x="60599" y="226275"/>
                      <a:pt x="418986" y="0"/>
                      <a:pt x="1027340" y="0"/>
                    </a:cubicBezTo>
                    <a:close/>
                  </a:path>
                </a:pathLst>
              </a:custGeom>
              <a:solidFill>
                <a:srgbClr val="ACD2FF"/>
              </a:solidFill>
            </p:spPr>
          </p:pic>
          <p:sp>
            <p:nvSpPr>
              <p:cNvPr id="168" name="Oval 92">
                <a:extLst>
                  <a:ext uri="{FF2B5EF4-FFF2-40B4-BE49-F238E27FC236}">
                    <a16:creationId xmlns:a16="http://schemas.microsoft.com/office/drawing/2014/main" id="{7400BC7D-B572-E9B5-2D1C-FDC46FF91F5D}"/>
                  </a:ext>
                </a:extLst>
              </p:cNvPr>
              <p:cNvSpPr/>
              <p:nvPr/>
            </p:nvSpPr>
            <p:spPr>
              <a:xfrm rot="17889037">
                <a:off x="5936832" y="1778387"/>
                <a:ext cx="280338" cy="1230406"/>
              </a:xfrm>
              <a:custGeom>
                <a:avLst/>
                <a:gdLst>
                  <a:gd name="connsiteX0" fmla="*/ 0 w 280338"/>
                  <a:gd name="connsiteY0" fmla="*/ 599081 h 1230406"/>
                  <a:gd name="connsiteX1" fmla="*/ 139602 w 280338"/>
                  <a:gd name="connsiteY1" fmla="*/ 0 h 1230406"/>
                  <a:gd name="connsiteX2" fmla="*/ 279204 w 280338"/>
                  <a:gd name="connsiteY2" fmla="*/ 599081 h 1230406"/>
                  <a:gd name="connsiteX3" fmla="*/ 158757 w 280338"/>
                  <a:gd name="connsiteY3" fmla="*/ 1091480 h 1230406"/>
                  <a:gd name="connsiteX4" fmla="*/ 139602 w 280338"/>
                  <a:gd name="connsiteY4" fmla="*/ 1198162 h 1230406"/>
                  <a:gd name="connsiteX5" fmla="*/ 0 w 280338"/>
                  <a:gd name="connsiteY5" fmla="*/ 599081 h 1230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338" h="1230406" fill="none" extrusionOk="0">
                    <a:moveTo>
                      <a:pt x="0" y="599081"/>
                    </a:moveTo>
                    <a:cubicBezTo>
                      <a:pt x="-14656" y="265974"/>
                      <a:pt x="58222" y="4030"/>
                      <a:pt x="139602" y="0"/>
                    </a:cubicBezTo>
                    <a:cubicBezTo>
                      <a:pt x="215435" y="-12079"/>
                      <a:pt x="256153" y="428291"/>
                      <a:pt x="279204" y="599081"/>
                    </a:cubicBezTo>
                    <a:cubicBezTo>
                      <a:pt x="297797" y="786034"/>
                      <a:pt x="195223" y="994807"/>
                      <a:pt x="158757" y="1091480"/>
                    </a:cubicBezTo>
                    <a:cubicBezTo>
                      <a:pt x="116066" y="1188185"/>
                      <a:pt x="173316" y="1286162"/>
                      <a:pt x="139602" y="1198162"/>
                    </a:cubicBezTo>
                    <a:cubicBezTo>
                      <a:pt x="119812" y="1126023"/>
                      <a:pt x="3550" y="966717"/>
                      <a:pt x="0" y="599081"/>
                    </a:cubicBezTo>
                    <a:close/>
                  </a:path>
                  <a:path w="280338" h="1230406" stroke="0" extrusionOk="0">
                    <a:moveTo>
                      <a:pt x="0" y="599081"/>
                    </a:moveTo>
                    <a:cubicBezTo>
                      <a:pt x="-7188" y="263785"/>
                      <a:pt x="52386" y="3797"/>
                      <a:pt x="139602" y="0"/>
                    </a:cubicBezTo>
                    <a:cubicBezTo>
                      <a:pt x="239324" y="4762"/>
                      <a:pt x="244997" y="415649"/>
                      <a:pt x="279204" y="599081"/>
                    </a:cubicBezTo>
                    <a:cubicBezTo>
                      <a:pt x="283116" y="792515"/>
                      <a:pt x="180516" y="999967"/>
                      <a:pt x="158757" y="1091480"/>
                    </a:cubicBezTo>
                    <a:cubicBezTo>
                      <a:pt x="124807" y="1185482"/>
                      <a:pt x="182284" y="1287979"/>
                      <a:pt x="139602" y="1198162"/>
                    </a:cubicBezTo>
                    <a:cubicBezTo>
                      <a:pt x="150035" y="1120473"/>
                      <a:pt x="15071" y="898928"/>
                      <a:pt x="0" y="599081"/>
                    </a:cubicBezTo>
                    <a:close/>
                  </a:path>
                </a:pathLst>
              </a:custGeom>
              <a:solidFill>
                <a:srgbClr val="282828"/>
              </a:solidFill>
              <a:ln w="12700" cap="flat" cmpd="sng" algn="ctr">
                <a:solidFill>
                  <a:srgbClr val="282828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279204"/>
                          <a:gd name="connsiteY0" fmla="*/ 599081 h 1198161"/>
                          <a:gd name="connsiteX1" fmla="*/ 139602 w 279204"/>
                          <a:gd name="connsiteY1" fmla="*/ 0 h 1198161"/>
                          <a:gd name="connsiteX2" fmla="*/ 279204 w 279204"/>
                          <a:gd name="connsiteY2" fmla="*/ 599081 h 1198161"/>
                          <a:gd name="connsiteX3" fmla="*/ 139602 w 279204"/>
                          <a:gd name="connsiteY3" fmla="*/ 1198162 h 1198161"/>
                          <a:gd name="connsiteX4" fmla="*/ 0 w 279204"/>
                          <a:gd name="connsiteY4" fmla="*/ 599081 h 1198161"/>
                          <a:gd name="connsiteX0" fmla="*/ 0 w 280183"/>
                          <a:gd name="connsiteY0" fmla="*/ 599081 h 1223494"/>
                          <a:gd name="connsiteX1" fmla="*/ 139602 w 280183"/>
                          <a:gd name="connsiteY1" fmla="*/ 0 h 1223494"/>
                          <a:gd name="connsiteX2" fmla="*/ 279204 w 280183"/>
                          <a:gd name="connsiteY2" fmla="*/ 599081 h 1223494"/>
                          <a:gd name="connsiteX3" fmla="*/ 139740 w 280183"/>
                          <a:gd name="connsiteY3" fmla="*/ 1061325 h 1223494"/>
                          <a:gd name="connsiteX4" fmla="*/ 139602 w 280183"/>
                          <a:gd name="connsiteY4" fmla="*/ 1198162 h 1223494"/>
                          <a:gd name="connsiteX5" fmla="*/ 0 w 280183"/>
                          <a:gd name="connsiteY5" fmla="*/ 599081 h 1223494"/>
                          <a:gd name="connsiteX0" fmla="*/ 0 w 280338"/>
                          <a:gd name="connsiteY0" fmla="*/ 599081 h 1230406"/>
                          <a:gd name="connsiteX1" fmla="*/ 139602 w 280338"/>
                          <a:gd name="connsiteY1" fmla="*/ 0 h 1230406"/>
                          <a:gd name="connsiteX2" fmla="*/ 279204 w 280338"/>
                          <a:gd name="connsiteY2" fmla="*/ 599081 h 1230406"/>
                          <a:gd name="connsiteX3" fmla="*/ 158757 w 280338"/>
                          <a:gd name="connsiteY3" fmla="*/ 1091480 h 1230406"/>
                          <a:gd name="connsiteX4" fmla="*/ 139602 w 280338"/>
                          <a:gd name="connsiteY4" fmla="*/ 1198162 h 1230406"/>
                          <a:gd name="connsiteX5" fmla="*/ 0 w 280338"/>
                          <a:gd name="connsiteY5" fmla="*/ 599081 h 12304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80338" h="1230406">
                            <a:moveTo>
                              <a:pt x="0" y="599081"/>
                            </a:moveTo>
                            <a:cubicBezTo>
                              <a:pt x="0" y="268218"/>
                              <a:pt x="62502" y="0"/>
                              <a:pt x="139602" y="0"/>
                            </a:cubicBezTo>
                            <a:cubicBezTo>
                              <a:pt x="216702" y="0"/>
                              <a:pt x="265724" y="414990"/>
                              <a:pt x="279204" y="599081"/>
                            </a:cubicBezTo>
                            <a:cubicBezTo>
                              <a:pt x="292684" y="783172"/>
                              <a:pt x="182024" y="991633"/>
                              <a:pt x="158757" y="1091480"/>
                            </a:cubicBezTo>
                            <a:cubicBezTo>
                              <a:pt x="135490" y="1191327"/>
                              <a:pt x="166061" y="1280228"/>
                              <a:pt x="139602" y="1198162"/>
                            </a:cubicBezTo>
                            <a:cubicBezTo>
                              <a:pt x="113143" y="1116096"/>
                              <a:pt x="0" y="929944"/>
                              <a:pt x="0" y="599081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Oval 91">
                <a:extLst>
                  <a:ext uri="{FF2B5EF4-FFF2-40B4-BE49-F238E27FC236}">
                    <a16:creationId xmlns:a16="http://schemas.microsoft.com/office/drawing/2014/main" id="{CCD443F0-D630-87A8-3E21-E40D47C9A3A5}"/>
                  </a:ext>
                </a:extLst>
              </p:cNvPr>
              <p:cNvSpPr/>
              <p:nvPr/>
            </p:nvSpPr>
            <p:spPr>
              <a:xfrm rot="2655781">
                <a:off x="5095447" y="1924302"/>
                <a:ext cx="209487" cy="884363"/>
              </a:xfrm>
              <a:custGeom>
                <a:avLst/>
                <a:gdLst>
                  <a:gd name="connsiteX0" fmla="*/ 5025 w 209487"/>
                  <a:gd name="connsiteY0" fmla="*/ 376926 h 884363"/>
                  <a:gd name="connsiteX1" fmla="*/ 122138 w 209487"/>
                  <a:gd name="connsiteY1" fmla="*/ 2266 h 884363"/>
                  <a:gd name="connsiteX2" fmla="*/ 204130 w 209487"/>
                  <a:gd name="connsiteY2" fmla="*/ 228475 h 884363"/>
                  <a:gd name="connsiteX3" fmla="*/ 198246 w 209487"/>
                  <a:gd name="connsiteY3" fmla="*/ 400804 h 884363"/>
                  <a:gd name="connsiteX4" fmla="*/ 170959 w 209487"/>
                  <a:gd name="connsiteY4" fmla="*/ 572918 h 884363"/>
                  <a:gd name="connsiteX5" fmla="*/ 127552 w 209487"/>
                  <a:gd name="connsiteY5" fmla="*/ 735814 h 884363"/>
                  <a:gd name="connsiteX6" fmla="*/ 99525 w 209487"/>
                  <a:gd name="connsiteY6" fmla="*/ 881676 h 884363"/>
                  <a:gd name="connsiteX7" fmla="*/ 25053 w 209487"/>
                  <a:gd name="connsiteY7" fmla="*/ 605170 h 884363"/>
                  <a:gd name="connsiteX8" fmla="*/ 5025 w 209487"/>
                  <a:gd name="connsiteY8" fmla="*/ 376926 h 884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9487" h="884363" fill="none" extrusionOk="0">
                    <a:moveTo>
                      <a:pt x="5025" y="376926"/>
                    </a:moveTo>
                    <a:cubicBezTo>
                      <a:pt x="16854" y="275738"/>
                      <a:pt x="92519" y="29923"/>
                      <a:pt x="122138" y="2266"/>
                    </a:cubicBezTo>
                    <a:cubicBezTo>
                      <a:pt x="162289" y="-12104"/>
                      <a:pt x="192182" y="169686"/>
                      <a:pt x="204130" y="228475"/>
                    </a:cubicBezTo>
                    <a:cubicBezTo>
                      <a:pt x="218278" y="297151"/>
                      <a:pt x="209292" y="355628"/>
                      <a:pt x="198246" y="400804"/>
                    </a:cubicBezTo>
                    <a:cubicBezTo>
                      <a:pt x="195836" y="450153"/>
                      <a:pt x="181519" y="512099"/>
                      <a:pt x="170959" y="572918"/>
                    </a:cubicBezTo>
                    <a:cubicBezTo>
                      <a:pt x="153759" y="629469"/>
                      <a:pt x="136998" y="682657"/>
                      <a:pt x="127552" y="735814"/>
                    </a:cubicBezTo>
                    <a:cubicBezTo>
                      <a:pt x="114451" y="787189"/>
                      <a:pt x="115485" y="901161"/>
                      <a:pt x="99525" y="881676"/>
                    </a:cubicBezTo>
                    <a:cubicBezTo>
                      <a:pt x="82951" y="853015"/>
                      <a:pt x="23517" y="691418"/>
                      <a:pt x="25053" y="605170"/>
                    </a:cubicBezTo>
                    <a:cubicBezTo>
                      <a:pt x="14902" y="527234"/>
                      <a:pt x="-8051" y="479718"/>
                      <a:pt x="5025" y="376926"/>
                    </a:cubicBezTo>
                    <a:close/>
                  </a:path>
                  <a:path w="209487" h="884363" stroke="0" extrusionOk="0">
                    <a:moveTo>
                      <a:pt x="5025" y="376926"/>
                    </a:moveTo>
                    <a:cubicBezTo>
                      <a:pt x="17525" y="274172"/>
                      <a:pt x="88208" y="27288"/>
                      <a:pt x="122138" y="2266"/>
                    </a:cubicBezTo>
                    <a:cubicBezTo>
                      <a:pt x="162522" y="-20960"/>
                      <a:pt x="187895" y="162165"/>
                      <a:pt x="204130" y="228475"/>
                    </a:cubicBezTo>
                    <a:cubicBezTo>
                      <a:pt x="212968" y="298654"/>
                      <a:pt x="203159" y="351802"/>
                      <a:pt x="198246" y="400804"/>
                    </a:cubicBezTo>
                    <a:cubicBezTo>
                      <a:pt x="188303" y="450369"/>
                      <a:pt x="187477" y="521062"/>
                      <a:pt x="170959" y="572918"/>
                    </a:cubicBezTo>
                    <a:cubicBezTo>
                      <a:pt x="168297" y="628982"/>
                      <a:pt x="140014" y="683210"/>
                      <a:pt x="127552" y="735814"/>
                    </a:cubicBezTo>
                    <a:cubicBezTo>
                      <a:pt x="112846" y="786845"/>
                      <a:pt x="116133" y="903897"/>
                      <a:pt x="99525" y="881676"/>
                    </a:cubicBezTo>
                    <a:cubicBezTo>
                      <a:pt x="80928" y="845460"/>
                      <a:pt x="32942" y="686742"/>
                      <a:pt x="25053" y="605170"/>
                    </a:cubicBezTo>
                    <a:cubicBezTo>
                      <a:pt x="22937" y="528832"/>
                      <a:pt x="-565" y="479956"/>
                      <a:pt x="5025" y="376926"/>
                    </a:cubicBezTo>
                    <a:close/>
                  </a:path>
                </a:pathLst>
              </a:custGeom>
              <a:solidFill>
                <a:srgbClr val="282828"/>
              </a:solidFill>
              <a:ln w="12700" cap="flat" cmpd="sng" algn="ctr">
                <a:solidFill>
                  <a:srgbClr val="282828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152215"/>
                          <a:gd name="connsiteY0" fmla="*/ 398538 h 797076"/>
                          <a:gd name="connsiteX1" fmla="*/ 76108 w 152215"/>
                          <a:gd name="connsiteY1" fmla="*/ 0 h 797076"/>
                          <a:gd name="connsiteX2" fmla="*/ 152216 w 152215"/>
                          <a:gd name="connsiteY2" fmla="*/ 398538 h 797076"/>
                          <a:gd name="connsiteX3" fmla="*/ 76108 w 152215"/>
                          <a:gd name="connsiteY3" fmla="*/ 797076 h 797076"/>
                          <a:gd name="connsiteX4" fmla="*/ 0 w 152215"/>
                          <a:gd name="connsiteY4" fmla="*/ 398538 h 797076"/>
                          <a:gd name="connsiteX0" fmla="*/ 553 w 152769"/>
                          <a:gd name="connsiteY0" fmla="*/ 398538 h 879410"/>
                          <a:gd name="connsiteX1" fmla="*/ 76661 w 152769"/>
                          <a:gd name="connsiteY1" fmla="*/ 0 h 879410"/>
                          <a:gd name="connsiteX2" fmla="*/ 152769 w 152769"/>
                          <a:gd name="connsiteY2" fmla="*/ 398538 h 879410"/>
                          <a:gd name="connsiteX3" fmla="*/ 54048 w 152769"/>
                          <a:gd name="connsiteY3" fmla="*/ 879410 h 879410"/>
                          <a:gd name="connsiteX4" fmla="*/ 553 w 152769"/>
                          <a:gd name="connsiteY4" fmla="*/ 398538 h 879410"/>
                          <a:gd name="connsiteX0" fmla="*/ 23790 w 176006"/>
                          <a:gd name="connsiteY0" fmla="*/ 398538 h 882819"/>
                          <a:gd name="connsiteX1" fmla="*/ 99898 w 176006"/>
                          <a:gd name="connsiteY1" fmla="*/ 0 h 882819"/>
                          <a:gd name="connsiteX2" fmla="*/ 176006 w 176006"/>
                          <a:gd name="connsiteY2" fmla="*/ 398538 h 882819"/>
                          <a:gd name="connsiteX3" fmla="*/ 77285 w 176006"/>
                          <a:gd name="connsiteY3" fmla="*/ 879410 h 882819"/>
                          <a:gd name="connsiteX4" fmla="*/ 2813 w 176006"/>
                          <a:gd name="connsiteY4" fmla="*/ 602904 h 882819"/>
                          <a:gd name="connsiteX5" fmla="*/ 23790 w 176006"/>
                          <a:gd name="connsiteY5" fmla="*/ 398538 h 882819"/>
                          <a:gd name="connsiteX0" fmla="*/ 5025 w 198246"/>
                          <a:gd name="connsiteY0" fmla="*/ 374702 h 882861"/>
                          <a:gd name="connsiteX1" fmla="*/ 122138 w 198246"/>
                          <a:gd name="connsiteY1" fmla="*/ 42 h 882861"/>
                          <a:gd name="connsiteX2" fmla="*/ 198246 w 198246"/>
                          <a:gd name="connsiteY2" fmla="*/ 398580 h 882861"/>
                          <a:gd name="connsiteX3" fmla="*/ 99525 w 198246"/>
                          <a:gd name="connsiteY3" fmla="*/ 879452 h 882861"/>
                          <a:gd name="connsiteX4" fmla="*/ 25053 w 198246"/>
                          <a:gd name="connsiteY4" fmla="*/ 602946 h 882861"/>
                          <a:gd name="connsiteX5" fmla="*/ 5025 w 198246"/>
                          <a:gd name="connsiteY5" fmla="*/ 374702 h 882861"/>
                          <a:gd name="connsiteX0" fmla="*/ 5025 w 211449"/>
                          <a:gd name="connsiteY0" fmla="*/ 376926 h 885085"/>
                          <a:gd name="connsiteX1" fmla="*/ 122138 w 211449"/>
                          <a:gd name="connsiteY1" fmla="*/ 2266 h 885085"/>
                          <a:gd name="connsiteX2" fmla="*/ 204130 w 211449"/>
                          <a:gd name="connsiteY2" fmla="*/ 228475 h 885085"/>
                          <a:gd name="connsiteX3" fmla="*/ 198246 w 211449"/>
                          <a:gd name="connsiteY3" fmla="*/ 400804 h 885085"/>
                          <a:gd name="connsiteX4" fmla="*/ 99525 w 211449"/>
                          <a:gd name="connsiteY4" fmla="*/ 881676 h 885085"/>
                          <a:gd name="connsiteX5" fmla="*/ 25053 w 211449"/>
                          <a:gd name="connsiteY5" fmla="*/ 605170 h 885085"/>
                          <a:gd name="connsiteX6" fmla="*/ 5025 w 211449"/>
                          <a:gd name="connsiteY6" fmla="*/ 376926 h 885085"/>
                          <a:gd name="connsiteX0" fmla="*/ 5025 w 209487"/>
                          <a:gd name="connsiteY0" fmla="*/ 376926 h 881781"/>
                          <a:gd name="connsiteX1" fmla="*/ 122138 w 209487"/>
                          <a:gd name="connsiteY1" fmla="*/ 2266 h 881781"/>
                          <a:gd name="connsiteX2" fmla="*/ 204130 w 209487"/>
                          <a:gd name="connsiteY2" fmla="*/ 228475 h 881781"/>
                          <a:gd name="connsiteX3" fmla="*/ 198246 w 209487"/>
                          <a:gd name="connsiteY3" fmla="*/ 400804 h 881781"/>
                          <a:gd name="connsiteX4" fmla="*/ 170959 w 209487"/>
                          <a:gd name="connsiteY4" fmla="*/ 572918 h 881781"/>
                          <a:gd name="connsiteX5" fmla="*/ 99525 w 209487"/>
                          <a:gd name="connsiteY5" fmla="*/ 881676 h 881781"/>
                          <a:gd name="connsiteX6" fmla="*/ 25053 w 209487"/>
                          <a:gd name="connsiteY6" fmla="*/ 605170 h 881781"/>
                          <a:gd name="connsiteX7" fmla="*/ 5025 w 209487"/>
                          <a:gd name="connsiteY7" fmla="*/ 376926 h 881781"/>
                          <a:gd name="connsiteX0" fmla="*/ 5025 w 209487"/>
                          <a:gd name="connsiteY0" fmla="*/ 376926 h 884363"/>
                          <a:gd name="connsiteX1" fmla="*/ 122138 w 209487"/>
                          <a:gd name="connsiteY1" fmla="*/ 2266 h 884363"/>
                          <a:gd name="connsiteX2" fmla="*/ 204130 w 209487"/>
                          <a:gd name="connsiteY2" fmla="*/ 228475 h 884363"/>
                          <a:gd name="connsiteX3" fmla="*/ 198246 w 209487"/>
                          <a:gd name="connsiteY3" fmla="*/ 400804 h 884363"/>
                          <a:gd name="connsiteX4" fmla="*/ 170959 w 209487"/>
                          <a:gd name="connsiteY4" fmla="*/ 572918 h 884363"/>
                          <a:gd name="connsiteX5" fmla="*/ 127552 w 209487"/>
                          <a:gd name="connsiteY5" fmla="*/ 735814 h 884363"/>
                          <a:gd name="connsiteX6" fmla="*/ 99525 w 209487"/>
                          <a:gd name="connsiteY6" fmla="*/ 881676 h 884363"/>
                          <a:gd name="connsiteX7" fmla="*/ 25053 w 209487"/>
                          <a:gd name="connsiteY7" fmla="*/ 605170 h 884363"/>
                          <a:gd name="connsiteX8" fmla="*/ 5025 w 209487"/>
                          <a:gd name="connsiteY8" fmla="*/ 376926 h 8843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09487" h="884363">
                            <a:moveTo>
                              <a:pt x="5025" y="376926"/>
                            </a:moveTo>
                            <a:cubicBezTo>
                              <a:pt x="21206" y="276442"/>
                              <a:pt x="88954" y="27008"/>
                              <a:pt x="122138" y="2266"/>
                            </a:cubicBezTo>
                            <a:cubicBezTo>
                              <a:pt x="155322" y="-22476"/>
                              <a:pt x="191445" y="162052"/>
                              <a:pt x="204130" y="228475"/>
                            </a:cubicBezTo>
                            <a:cubicBezTo>
                              <a:pt x="216815" y="294898"/>
                              <a:pt x="203705" y="348785"/>
                              <a:pt x="198246" y="400804"/>
                            </a:cubicBezTo>
                            <a:cubicBezTo>
                              <a:pt x="192787" y="452823"/>
                              <a:pt x="180339" y="517651"/>
                              <a:pt x="170959" y="572918"/>
                            </a:cubicBezTo>
                            <a:cubicBezTo>
                              <a:pt x="161579" y="628185"/>
                              <a:pt x="139458" y="684354"/>
                              <a:pt x="127552" y="735814"/>
                            </a:cubicBezTo>
                            <a:cubicBezTo>
                              <a:pt x="115646" y="787274"/>
                              <a:pt x="116608" y="903450"/>
                              <a:pt x="99525" y="881676"/>
                            </a:cubicBezTo>
                            <a:cubicBezTo>
                              <a:pt x="82442" y="859902"/>
                              <a:pt x="33969" y="685315"/>
                              <a:pt x="25053" y="605170"/>
                            </a:cubicBezTo>
                            <a:cubicBezTo>
                              <a:pt x="16137" y="525025"/>
                              <a:pt x="-11156" y="477410"/>
                              <a:pt x="5025" y="376926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B361AEBB-712C-C9F7-9408-72630D88A1D6}"/>
                </a:ext>
              </a:extLst>
            </p:cNvPr>
            <p:cNvSpPr txBox="1"/>
            <p:nvPr/>
          </p:nvSpPr>
          <p:spPr>
            <a:xfrm>
              <a:off x="5457195" y="6516202"/>
              <a:ext cx="72731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</a:rPr>
                <a:t>P</a:t>
              </a: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</a:rPr>
                <a:t>aul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6130C917-454E-590E-060B-2505DD673E10}"/>
              </a:ext>
            </a:extLst>
          </p:cNvPr>
          <p:cNvGrpSpPr/>
          <p:nvPr/>
        </p:nvGrpSpPr>
        <p:grpSpPr>
          <a:xfrm>
            <a:off x="4203304" y="5522431"/>
            <a:ext cx="1158621" cy="1349280"/>
            <a:chOff x="6179762" y="5536254"/>
            <a:chExt cx="1158621" cy="1349280"/>
          </a:xfrm>
        </p:grpSpPr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4DD03D01-A91D-6DDF-522D-832BF98BBF23}"/>
                </a:ext>
              </a:extLst>
            </p:cNvPr>
            <p:cNvGrpSpPr/>
            <p:nvPr/>
          </p:nvGrpSpPr>
          <p:grpSpPr>
            <a:xfrm>
              <a:off x="6179762" y="5536254"/>
              <a:ext cx="1040742" cy="1011027"/>
              <a:chOff x="7197156" y="1765753"/>
              <a:chExt cx="2940357" cy="2856403"/>
            </a:xfrm>
          </p:grpSpPr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6F1D4621-BCF7-6BE5-7969-C2CCF90D1F1D}"/>
                  </a:ext>
                </a:extLst>
              </p:cNvPr>
              <p:cNvSpPr/>
              <p:nvPr/>
            </p:nvSpPr>
            <p:spPr>
              <a:xfrm>
                <a:off x="7197156" y="1765753"/>
                <a:ext cx="2685501" cy="2473436"/>
              </a:xfrm>
              <a:custGeom>
                <a:avLst/>
                <a:gdLst>
                  <a:gd name="connsiteX0" fmla="*/ 559356 w 583665"/>
                  <a:gd name="connsiteY0" fmla="*/ 341787 h 546644"/>
                  <a:gd name="connsiteX1" fmla="*/ 490595 w 583665"/>
                  <a:gd name="connsiteY1" fmla="*/ 34072 h 546644"/>
                  <a:gd name="connsiteX2" fmla="*/ 400831 w 583665"/>
                  <a:gd name="connsiteY2" fmla="*/ 134 h 546644"/>
                  <a:gd name="connsiteX3" fmla="*/ 336223 w 583665"/>
                  <a:gd name="connsiteY3" fmla="*/ 11098 h 546644"/>
                  <a:gd name="connsiteX4" fmla="*/ 0 w 583665"/>
                  <a:gd name="connsiteY4" fmla="*/ 544488 h 546644"/>
                  <a:gd name="connsiteX5" fmla="*/ 559356 w 583665"/>
                  <a:gd name="connsiteY5" fmla="*/ 341787 h 546644"/>
                  <a:gd name="connsiteX0" fmla="*/ 559356 w 586444"/>
                  <a:gd name="connsiteY0" fmla="*/ 343015 h 547872"/>
                  <a:gd name="connsiteX1" fmla="*/ 501510 w 586444"/>
                  <a:gd name="connsiteY1" fmla="*/ 38659 h 547872"/>
                  <a:gd name="connsiteX2" fmla="*/ 400831 w 586444"/>
                  <a:gd name="connsiteY2" fmla="*/ 1362 h 547872"/>
                  <a:gd name="connsiteX3" fmla="*/ 336223 w 586444"/>
                  <a:gd name="connsiteY3" fmla="*/ 12326 h 547872"/>
                  <a:gd name="connsiteX4" fmla="*/ 0 w 586444"/>
                  <a:gd name="connsiteY4" fmla="*/ 545716 h 547872"/>
                  <a:gd name="connsiteX5" fmla="*/ 559356 w 586444"/>
                  <a:gd name="connsiteY5" fmla="*/ 343015 h 547872"/>
                  <a:gd name="connsiteX0" fmla="*/ 559356 w 571397"/>
                  <a:gd name="connsiteY0" fmla="*/ 343015 h 547872"/>
                  <a:gd name="connsiteX1" fmla="*/ 568802 w 571397"/>
                  <a:gd name="connsiteY1" fmla="*/ 98400 h 547872"/>
                  <a:gd name="connsiteX2" fmla="*/ 501510 w 571397"/>
                  <a:gd name="connsiteY2" fmla="*/ 38659 h 547872"/>
                  <a:gd name="connsiteX3" fmla="*/ 400831 w 571397"/>
                  <a:gd name="connsiteY3" fmla="*/ 1362 h 547872"/>
                  <a:gd name="connsiteX4" fmla="*/ 336223 w 571397"/>
                  <a:gd name="connsiteY4" fmla="*/ 12326 h 547872"/>
                  <a:gd name="connsiteX5" fmla="*/ 0 w 571397"/>
                  <a:gd name="connsiteY5" fmla="*/ 545716 h 547872"/>
                  <a:gd name="connsiteX6" fmla="*/ 559356 w 571397"/>
                  <a:gd name="connsiteY6" fmla="*/ 343015 h 547872"/>
                  <a:gd name="connsiteX0" fmla="*/ 559356 w 592089"/>
                  <a:gd name="connsiteY0" fmla="*/ 343015 h 547872"/>
                  <a:gd name="connsiteX1" fmla="*/ 568802 w 592089"/>
                  <a:gd name="connsiteY1" fmla="*/ 98400 h 547872"/>
                  <a:gd name="connsiteX2" fmla="*/ 501510 w 592089"/>
                  <a:gd name="connsiteY2" fmla="*/ 38659 h 547872"/>
                  <a:gd name="connsiteX3" fmla="*/ 400831 w 592089"/>
                  <a:gd name="connsiteY3" fmla="*/ 1362 h 547872"/>
                  <a:gd name="connsiteX4" fmla="*/ 336223 w 592089"/>
                  <a:gd name="connsiteY4" fmla="*/ 12326 h 547872"/>
                  <a:gd name="connsiteX5" fmla="*/ 0 w 592089"/>
                  <a:gd name="connsiteY5" fmla="*/ 545716 h 547872"/>
                  <a:gd name="connsiteX6" fmla="*/ 559356 w 592089"/>
                  <a:gd name="connsiteY6" fmla="*/ 343015 h 547872"/>
                  <a:gd name="connsiteX0" fmla="*/ 559356 w 592089"/>
                  <a:gd name="connsiteY0" fmla="*/ 344209 h 549066"/>
                  <a:gd name="connsiteX1" fmla="*/ 568802 w 592089"/>
                  <a:gd name="connsiteY1" fmla="*/ 99594 h 549066"/>
                  <a:gd name="connsiteX2" fmla="*/ 501510 w 592089"/>
                  <a:gd name="connsiteY2" fmla="*/ 57317 h 549066"/>
                  <a:gd name="connsiteX3" fmla="*/ 400831 w 592089"/>
                  <a:gd name="connsiteY3" fmla="*/ 2556 h 549066"/>
                  <a:gd name="connsiteX4" fmla="*/ 336223 w 592089"/>
                  <a:gd name="connsiteY4" fmla="*/ 13520 h 549066"/>
                  <a:gd name="connsiteX5" fmla="*/ 0 w 592089"/>
                  <a:gd name="connsiteY5" fmla="*/ 546910 h 549066"/>
                  <a:gd name="connsiteX6" fmla="*/ 559356 w 592089"/>
                  <a:gd name="connsiteY6" fmla="*/ 344209 h 549066"/>
                  <a:gd name="connsiteX0" fmla="*/ 559356 w 592089"/>
                  <a:gd name="connsiteY0" fmla="*/ 344967 h 549824"/>
                  <a:gd name="connsiteX1" fmla="*/ 568802 w 592089"/>
                  <a:gd name="connsiteY1" fmla="*/ 100352 h 549824"/>
                  <a:gd name="connsiteX2" fmla="*/ 498823 w 592089"/>
                  <a:gd name="connsiteY2" fmla="*/ 68822 h 549824"/>
                  <a:gd name="connsiteX3" fmla="*/ 400831 w 592089"/>
                  <a:gd name="connsiteY3" fmla="*/ 3314 h 549824"/>
                  <a:gd name="connsiteX4" fmla="*/ 336223 w 592089"/>
                  <a:gd name="connsiteY4" fmla="*/ 14278 h 549824"/>
                  <a:gd name="connsiteX5" fmla="*/ 0 w 592089"/>
                  <a:gd name="connsiteY5" fmla="*/ 547668 h 549824"/>
                  <a:gd name="connsiteX6" fmla="*/ 559356 w 592089"/>
                  <a:gd name="connsiteY6" fmla="*/ 344967 h 549824"/>
                  <a:gd name="connsiteX0" fmla="*/ 559356 w 592089"/>
                  <a:gd name="connsiteY0" fmla="*/ 344967 h 549824"/>
                  <a:gd name="connsiteX1" fmla="*/ 568802 w 592089"/>
                  <a:gd name="connsiteY1" fmla="*/ 100352 h 549824"/>
                  <a:gd name="connsiteX2" fmla="*/ 498823 w 592089"/>
                  <a:gd name="connsiteY2" fmla="*/ 68822 h 549824"/>
                  <a:gd name="connsiteX3" fmla="*/ 400831 w 592089"/>
                  <a:gd name="connsiteY3" fmla="*/ 3314 h 549824"/>
                  <a:gd name="connsiteX4" fmla="*/ 336223 w 592089"/>
                  <a:gd name="connsiteY4" fmla="*/ 14278 h 549824"/>
                  <a:gd name="connsiteX5" fmla="*/ 0 w 592089"/>
                  <a:gd name="connsiteY5" fmla="*/ 547668 h 549824"/>
                  <a:gd name="connsiteX6" fmla="*/ 559356 w 592089"/>
                  <a:gd name="connsiteY6" fmla="*/ 344967 h 549824"/>
                  <a:gd name="connsiteX0" fmla="*/ 559356 w 592089"/>
                  <a:gd name="connsiteY0" fmla="*/ 343081 h 547938"/>
                  <a:gd name="connsiteX1" fmla="*/ 568802 w 592089"/>
                  <a:gd name="connsiteY1" fmla="*/ 98466 h 547938"/>
                  <a:gd name="connsiteX2" fmla="*/ 498823 w 592089"/>
                  <a:gd name="connsiteY2" fmla="*/ 66936 h 547938"/>
                  <a:gd name="connsiteX3" fmla="*/ 400831 w 592089"/>
                  <a:gd name="connsiteY3" fmla="*/ 1428 h 547938"/>
                  <a:gd name="connsiteX4" fmla="*/ 336223 w 592089"/>
                  <a:gd name="connsiteY4" fmla="*/ 12392 h 547938"/>
                  <a:gd name="connsiteX5" fmla="*/ 0 w 592089"/>
                  <a:gd name="connsiteY5" fmla="*/ 545782 h 547938"/>
                  <a:gd name="connsiteX6" fmla="*/ 559356 w 592089"/>
                  <a:gd name="connsiteY6" fmla="*/ 343081 h 547938"/>
                  <a:gd name="connsiteX0" fmla="*/ 559356 w 596439"/>
                  <a:gd name="connsiteY0" fmla="*/ 341693 h 546550"/>
                  <a:gd name="connsiteX1" fmla="*/ 574259 w 596439"/>
                  <a:gd name="connsiteY1" fmla="*/ 95819 h 546550"/>
                  <a:gd name="connsiteX2" fmla="*/ 498823 w 596439"/>
                  <a:gd name="connsiteY2" fmla="*/ 65548 h 546550"/>
                  <a:gd name="connsiteX3" fmla="*/ 400831 w 596439"/>
                  <a:gd name="connsiteY3" fmla="*/ 40 h 546550"/>
                  <a:gd name="connsiteX4" fmla="*/ 336223 w 596439"/>
                  <a:gd name="connsiteY4" fmla="*/ 11004 h 546550"/>
                  <a:gd name="connsiteX5" fmla="*/ 0 w 596439"/>
                  <a:gd name="connsiteY5" fmla="*/ 544394 h 546550"/>
                  <a:gd name="connsiteX6" fmla="*/ 559356 w 596439"/>
                  <a:gd name="connsiteY6" fmla="*/ 341693 h 546550"/>
                  <a:gd name="connsiteX0" fmla="*/ 559356 w 596439"/>
                  <a:gd name="connsiteY0" fmla="*/ 342270 h 547127"/>
                  <a:gd name="connsiteX1" fmla="*/ 574259 w 596439"/>
                  <a:gd name="connsiteY1" fmla="*/ 96396 h 547127"/>
                  <a:gd name="connsiteX2" fmla="*/ 498823 w 596439"/>
                  <a:gd name="connsiteY2" fmla="*/ 66125 h 547127"/>
                  <a:gd name="connsiteX3" fmla="*/ 456127 w 596439"/>
                  <a:gd name="connsiteY3" fmla="*/ 26120 h 547127"/>
                  <a:gd name="connsiteX4" fmla="*/ 400831 w 596439"/>
                  <a:gd name="connsiteY4" fmla="*/ 617 h 547127"/>
                  <a:gd name="connsiteX5" fmla="*/ 336223 w 596439"/>
                  <a:gd name="connsiteY5" fmla="*/ 11581 h 547127"/>
                  <a:gd name="connsiteX6" fmla="*/ 0 w 596439"/>
                  <a:gd name="connsiteY6" fmla="*/ 544971 h 547127"/>
                  <a:gd name="connsiteX7" fmla="*/ 559356 w 596439"/>
                  <a:gd name="connsiteY7" fmla="*/ 342270 h 547127"/>
                  <a:gd name="connsiteX0" fmla="*/ 559356 w 600544"/>
                  <a:gd name="connsiteY0" fmla="*/ 342270 h 547127"/>
                  <a:gd name="connsiteX1" fmla="*/ 579297 w 600544"/>
                  <a:gd name="connsiteY1" fmla="*/ 96816 h 547127"/>
                  <a:gd name="connsiteX2" fmla="*/ 498823 w 600544"/>
                  <a:gd name="connsiteY2" fmla="*/ 66125 h 547127"/>
                  <a:gd name="connsiteX3" fmla="*/ 456127 w 600544"/>
                  <a:gd name="connsiteY3" fmla="*/ 26120 h 547127"/>
                  <a:gd name="connsiteX4" fmla="*/ 400831 w 600544"/>
                  <a:gd name="connsiteY4" fmla="*/ 617 h 547127"/>
                  <a:gd name="connsiteX5" fmla="*/ 336223 w 600544"/>
                  <a:gd name="connsiteY5" fmla="*/ 11581 h 547127"/>
                  <a:gd name="connsiteX6" fmla="*/ 0 w 600544"/>
                  <a:gd name="connsiteY6" fmla="*/ 544971 h 547127"/>
                  <a:gd name="connsiteX7" fmla="*/ 559356 w 600544"/>
                  <a:gd name="connsiteY7" fmla="*/ 342270 h 547127"/>
                  <a:gd name="connsiteX0" fmla="*/ 559356 w 582518"/>
                  <a:gd name="connsiteY0" fmla="*/ 342270 h 547127"/>
                  <a:gd name="connsiteX1" fmla="*/ 556208 w 582518"/>
                  <a:gd name="connsiteY1" fmla="*/ 101854 h 547127"/>
                  <a:gd name="connsiteX2" fmla="*/ 498823 w 582518"/>
                  <a:gd name="connsiteY2" fmla="*/ 66125 h 547127"/>
                  <a:gd name="connsiteX3" fmla="*/ 456127 w 582518"/>
                  <a:gd name="connsiteY3" fmla="*/ 26120 h 547127"/>
                  <a:gd name="connsiteX4" fmla="*/ 400831 w 582518"/>
                  <a:gd name="connsiteY4" fmla="*/ 617 h 547127"/>
                  <a:gd name="connsiteX5" fmla="*/ 336223 w 582518"/>
                  <a:gd name="connsiteY5" fmla="*/ 11581 h 547127"/>
                  <a:gd name="connsiteX6" fmla="*/ 0 w 582518"/>
                  <a:gd name="connsiteY6" fmla="*/ 544971 h 547127"/>
                  <a:gd name="connsiteX7" fmla="*/ 559356 w 582518"/>
                  <a:gd name="connsiteY7" fmla="*/ 342270 h 547127"/>
                  <a:gd name="connsiteX0" fmla="*/ 559356 w 594419"/>
                  <a:gd name="connsiteY0" fmla="*/ 342270 h 547127"/>
                  <a:gd name="connsiteX1" fmla="*/ 571741 w 594419"/>
                  <a:gd name="connsiteY1" fmla="*/ 139216 h 547127"/>
                  <a:gd name="connsiteX2" fmla="*/ 498823 w 594419"/>
                  <a:gd name="connsiteY2" fmla="*/ 66125 h 547127"/>
                  <a:gd name="connsiteX3" fmla="*/ 456127 w 594419"/>
                  <a:gd name="connsiteY3" fmla="*/ 26120 h 547127"/>
                  <a:gd name="connsiteX4" fmla="*/ 400831 w 594419"/>
                  <a:gd name="connsiteY4" fmla="*/ 617 h 547127"/>
                  <a:gd name="connsiteX5" fmla="*/ 336223 w 594419"/>
                  <a:gd name="connsiteY5" fmla="*/ 11581 h 547127"/>
                  <a:gd name="connsiteX6" fmla="*/ 0 w 594419"/>
                  <a:gd name="connsiteY6" fmla="*/ 544971 h 547127"/>
                  <a:gd name="connsiteX7" fmla="*/ 559356 w 594419"/>
                  <a:gd name="connsiteY7" fmla="*/ 342270 h 547127"/>
                  <a:gd name="connsiteX0" fmla="*/ 559356 w 597799"/>
                  <a:gd name="connsiteY0" fmla="*/ 342270 h 547127"/>
                  <a:gd name="connsiteX1" fmla="*/ 575939 w 597799"/>
                  <a:gd name="connsiteY1" fmla="*/ 139216 h 547127"/>
                  <a:gd name="connsiteX2" fmla="*/ 498823 w 597799"/>
                  <a:gd name="connsiteY2" fmla="*/ 66125 h 547127"/>
                  <a:gd name="connsiteX3" fmla="*/ 456127 w 597799"/>
                  <a:gd name="connsiteY3" fmla="*/ 26120 h 547127"/>
                  <a:gd name="connsiteX4" fmla="*/ 400831 w 597799"/>
                  <a:gd name="connsiteY4" fmla="*/ 617 h 547127"/>
                  <a:gd name="connsiteX5" fmla="*/ 336223 w 597799"/>
                  <a:gd name="connsiteY5" fmla="*/ 11581 h 547127"/>
                  <a:gd name="connsiteX6" fmla="*/ 0 w 597799"/>
                  <a:gd name="connsiteY6" fmla="*/ 544971 h 547127"/>
                  <a:gd name="connsiteX7" fmla="*/ 559356 w 597799"/>
                  <a:gd name="connsiteY7" fmla="*/ 342270 h 547127"/>
                  <a:gd name="connsiteX0" fmla="*/ 559356 w 587783"/>
                  <a:gd name="connsiteY0" fmla="*/ 342270 h 547127"/>
                  <a:gd name="connsiteX1" fmla="*/ 585006 w 587783"/>
                  <a:gd name="connsiteY1" fmla="*/ 206215 h 547127"/>
                  <a:gd name="connsiteX2" fmla="*/ 575939 w 587783"/>
                  <a:gd name="connsiteY2" fmla="*/ 139216 h 547127"/>
                  <a:gd name="connsiteX3" fmla="*/ 498823 w 587783"/>
                  <a:gd name="connsiteY3" fmla="*/ 66125 h 547127"/>
                  <a:gd name="connsiteX4" fmla="*/ 456127 w 587783"/>
                  <a:gd name="connsiteY4" fmla="*/ 26120 h 547127"/>
                  <a:gd name="connsiteX5" fmla="*/ 400831 w 587783"/>
                  <a:gd name="connsiteY5" fmla="*/ 617 h 547127"/>
                  <a:gd name="connsiteX6" fmla="*/ 336223 w 587783"/>
                  <a:gd name="connsiteY6" fmla="*/ 11581 h 547127"/>
                  <a:gd name="connsiteX7" fmla="*/ 0 w 587783"/>
                  <a:gd name="connsiteY7" fmla="*/ 544971 h 547127"/>
                  <a:gd name="connsiteX8" fmla="*/ 559356 w 587783"/>
                  <a:gd name="connsiteY8" fmla="*/ 342270 h 547127"/>
                  <a:gd name="connsiteX0" fmla="*/ 559356 w 587783"/>
                  <a:gd name="connsiteY0" fmla="*/ 341834 h 546691"/>
                  <a:gd name="connsiteX1" fmla="*/ 585006 w 587783"/>
                  <a:gd name="connsiteY1" fmla="*/ 205779 h 546691"/>
                  <a:gd name="connsiteX2" fmla="*/ 575939 w 587783"/>
                  <a:gd name="connsiteY2" fmla="*/ 138780 h 546691"/>
                  <a:gd name="connsiteX3" fmla="*/ 498823 w 587783"/>
                  <a:gd name="connsiteY3" fmla="*/ 65689 h 546691"/>
                  <a:gd name="connsiteX4" fmla="*/ 456127 w 587783"/>
                  <a:gd name="connsiteY4" fmla="*/ 25684 h 546691"/>
                  <a:gd name="connsiteX5" fmla="*/ 400831 w 587783"/>
                  <a:gd name="connsiteY5" fmla="*/ 181 h 546691"/>
                  <a:gd name="connsiteX6" fmla="*/ 339581 w 587783"/>
                  <a:gd name="connsiteY6" fmla="*/ 16183 h 546691"/>
                  <a:gd name="connsiteX7" fmla="*/ 0 w 587783"/>
                  <a:gd name="connsiteY7" fmla="*/ 544535 h 546691"/>
                  <a:gd name="connsiteX8" fmla="*/ 559356 w 587783"/>
                  <a:gd name="connsiteY8" fmla="*/ 341834 h 546691"/>
                  <a:gd name="connsiteX0" fmla="*/ 566936 w 595363"/>
                  <a:gd name="connsiteY0" fmla="*/ 342376 h 547233"/>
                  <a:gd name="connsiteX1" fmla="*/ 592586 w 595363"/>
                  <a:gd name="connsiteY1" fmla="*/ 206321 h 547233"/>
                  <a:gd name="connsiteX2" fmla="*/ 583519 w 595363"/>
                  <a:gd name="connsiteY2" fmla="*/ 139322 h 547233"/>
                  <a:gd name="connsiteX3" fmla="*/ 506403 w 595363"/>
                  <a:gd name="connsiteY3" fmla="*/ 66231 h 547233"/>
                  <a:gd name="connsiteX4" fmla="*/ 463707 w 595363"/>
                  <a:gd name="connsiteY4" fmla="*/ 26226 h 547233"/>
                  <a:gd name="connsiteX5" fmla="*/ 408411 w 595363"/>
                  <a:gd name="connsiteY5" fmla="*/ 723 h 547233"/>
                  <a:gd name="connsiteX6" fmla="*/ 347161 w 595363"/>
                  <a:gd name="connsiteY6" fmla="*/ 16725 h 547233"/>
                  <a:gd name="connsiteX7" fmla="*/ 226519 w 595363"/>
                  <a:gd name="connsiteY7" fmla="*/ 109766 h 547233"/>
                  <a:gd name="connsiteX8" fmla="*/ 7580 w 595363"/>
                  <a:gd name="connsiteY8" fmla="*/ 545077 h 547233"/>
                  <a:gd name="connsiteX9" fmla="*/ 566936 w 595363"/>
                  <a:gd name="connsiteY9" fmla="*/ 342376 h 547233"/>
                  <a:gd name="connsiteX0" fmla="*/ 566861 w 595288"/>
                  <a:gd name="connsiteY0" fmla="*/ 342457 h 547314"/>
                  <a:gd name="connsiteX1" fmla="*/ 592511 w 595288"/>
                  <a:gd name="connsiteY1" fmla="*/ 206402 h 547314"/>
                  <a:gd name="connsiteX2" fmla="*/ 583444 w 595288"/>
                  <a:gd name="connsiteY2" fmla="*/ 139403 h 547314"/>
                  <a:gd name="connsiteX3" fmla="*/ 506328 w 595288"/>
                  <a:gd name="connsiteY3" fmla="*/ 66312 h 547314"/>
                  <a:gd name="connsiteX4" fmla="*/ 463632 w 595288"/>
                  <a:gd name="connsiteY4" fmla="*/ 26307 h 547314"/>
                  <a:gd name="connsiteX5" fmla="*/ 408336 w 595288"/>
                  <a:gd name="connsiteY5" fmla="*/ 804 h 547314"/>
                  <a:gd name="connsiteX6" fmla="*/ 347086 w 595288"/>
                  <a:gd name="connsiteY6" fmla="*/ 16806 h 547314"/>
                  <a:gd name="connsiteX7" fmla="*/ 228963 w 595288"/>
                  <a:gd name="connsiteY7" fmla="*/ 113205 h 547314"/>
                  <a:gd name="connsiteX8" fmla="*/ 7505 w 595288"/>
                  <a:gd name="connsiteY8" fmla="*/ 545158 h 547314"/>
                  <a:gd name="connsiteX9" fmla="*/ 566861 w 595288"/>
                  <a:gd name="connsiteY9" fmla="*/ 342457 h 547314"/>
                  <a:gd name="connsiteX0" fmla="*/ 566910 w 595337"/>
                  <a:gd name="connsiteY0" fmla="*/ 342367 h 547224"/>
                  <a:gd name="connsiteX1" fmla="*/ 592560 w 595337"/>
                  <a:gd name="connsiteY1" fmla="*/ 206312 h 547224"/>
                  <a:gd name="connsiteX2" fmla="*/ 583493 w 595337"/>
                  <a:gd name="connsiteY2" fmla="*/ 139313 h 547224"/>
                  <a:gd name="connsiteX3" fmla="*/ 506377 w 595337"/>
                  <a:gd name="connsiteY3" fmla="*/ 66222 h 547224"/>
                  <a:gd name="connsiteX4" fmla="*/ 463681 w 595337"/>
                  <a:gd name="connsiteY4" fmla="*/ 26217 h 547224"/>
                  <a:gd name="connsiteX5" fmla="*/ 408385 w 595337"/>
                  <a:gd name="connsiteY5" fmla="*/ 714 h 547224"/>
                  <a:gd name="connsiteX6" fmla="*/ 347135 w 595337"/>
                  <a:gd name="connsiteY6" fmla="*/ 16716 h 547224"/>
                  <a:gd name="connsiteX7" fmla="*/ 227333 w 595337"/>
                  <a:gd name="connsiteY7" fmla="*/ 109337 h 547224"/>
                  <a:gd name="connsiteX8" fmla="*/ 7554 w 595337"/>
                  <a:gd name="connsiteY8" fmla="*/ 545068 h 547224"/>
                  <a:gd name="connsiteX9" fmla="*/ 566910 w 595337"/>
                  <a:gd name="connsiteY9" fmla="*/ 342367 h 547224"/>
                  <a:gd name="connsiteX0" fmla="*/ 566486 w 594913"/>
                  <a:gd name="connsiteY0" fmla="*/ 342367 h 547224"/>
                  <a:gd name="connsiteX1" fmla="*/ 592136 w 594913"/>
                  <a:gd name="connsiteY1" fmla="*/ 206312 h 547224"/>
                  <a:gd name="connsiteX2" fmla="*/ 583069 w 594913"/>
                  <a:gd name="connsiteY2" fmla="*/ 139313 h 547224"/>
                  <a:gd name="connsiteX3" fmla="*/ 505953 w 594913"/>
                  <a:gd name="connsiteY3" fmla="*/ 66222 h 547224"/>
                  <a:gd name="connsiteX4" fmla="*/ 463257 w 594913"/>
                  <a:gd name="connsiteY4" fmla="*/ 26217 h 547224"/>
                  <a:gd name="connsiteX5" fmla="*/ 407961 w 594913"/>
                  <a:gd name="connsiteY5" fmla="*/ 714 h 547224"/>
                  <a:gd name="connsiteX6" fmla="*/ 346711 w 594913"/>
                  <a:gd name="connsiteY6" fmla="*/ 16716 h 547224"/>
                  <a:gd name="connsiteX7" fmla="*/ 226909 w 594913"/>
                  <a:gd name="connsiteY7" fmla="*/ 109337 h 547224"/>
                  <a:gd name="connsiteX8" fmla="*/ 7130 w 594913"/>
                  <a:gd name="connsiteY8" fmla="*/ 545068 h 547224"/>
                  <a:gd name="connsiteX9" fmla="*/ 566486 w 594913"/>
                  <a:gd name="connsiteY9" fmla="*/ 342367 h 547224"/>
                  <a:gd name="connsiteX0" fmla="*/ 566134 w 594561"/>
                  <a:gd name="connsiteY0" fmla="*/ 342367 h 547224"/>
                  <a:gd name="connsiteX1" fmla="*/ 591784 w 594561"/>
                  <a:gd name="connsiteY1" fmla="*/ 206312 h 547224"/>
                  <a:gd name="connsiteX2" fmla="*/ 582717 w 594561"/>
                  <a:gd name="connsiteY2" fmla="*/ 139313 h 547224"/>
                  <a:gd name="connsiteX3" fmla="*/ 505601 w 594561"/>
                  <a:gd name="connsiteY3" fmla="*/ 66222 h 547224"/>
                  <a:gd name="connsiteX4" fmla="*/ 462905 w 594561"/>
                  <a:gd name="connsiteY4" fmla="*/ 26217 h 547224"/>
                  <a:gd name="connsiteX5" fmla="*/ 407609 w 594561"/>
                  <a:gd name="connsiteY5" fmla="*/ 714 h 547224"/>
                  <a:gd name="connsiteX6" fmla="*/ 346359 w 594561"/>
                  <a:gd name="connsiteY6" fmla="*/ 16716 h 547224"/>
                  <a:gd name="connsiteX7" fmla="*/ 226557 w 594561"/>
                  <a:gd name="connsiteY7" fmla="*/ 109337 h 547224"/>
                  <a:gd name="connsiteX8" fmla="*/ 6778 w 594561"/>
                  <a:gd name="connsiteY8" fmla="*/ 545068 h 547224"/>
                  <a:gd name="connsiteX9" fmla="*/ 566134 w 594561"/>
                  <a:gd name="connsiteY9" fmla="*/ 342367 h 547224"/>
                  <a:gd name="connsiteX0" fmla="*/ 566134 w 594561"/>
                  <a:gd name="connsiteY0" fmla="*/ 342367 h 547224"/>
                  <a:gd name="connsiteX1" fmla="*/ 591784 w 594561"/>
                  <a:gd name="connsiteY1" fmla="*/ 206312 h 547224"/>
                  <a:gd name="connsiteX2" fmla="*/ 582717 w 594561"/>
                  <a:gd name="connsiteY2" fmla="*/ 139313 h 547224"/>
                  <a:gd name="connsiteX3" fmla="*/ 505601 w 594561"/>
                  <a:gd name="connsiteY3" fmla="*/ 66222 h 547224"/>
                  <a:gd name="connsiteX4" fmla="*/ 462905 w 594561"/>
                  <a:gd name="connsiteY4" fmla="*/ 26217 h 547224"/>
                  <a:gd name="connsiteX5" fmla="*/ 407609 w 594561"/>
                  <a:gd name="connsiteY5" fmla="*/ 714 h 547224"/>
                  <a:gd name="connsiteX6" fmla="*/ 346359 w 594561"/>
                  <a:gd name="connsiteY6" fmla="*/ 16716 h 547224"/>
                  <a:gd name="connsiteX7" fmla="*/ 226557 w 594561"/>
                  <a:gd name="connsiteY7" fmla="*/ 109337 h 547224"/>
                  <a:gd name="connsiteX8" fmla="*/ 6778 w 594561"/>
                  <a:gd name="connsiteY8" fmla="*/ 545068 h 547224"/>
                  <a:gd name="connsiteX9" fmla="*/ 566134 w 594561"/>
                  <a:gd name="connsiteY9" fmla="*/ 342367 h 547224"/>
                  <a:gd name="connsiteX0" fmla="*/ 566134 w 594561"/>
                  <a:gd name="connsiteY0" fmla="*/ 342367 h 547224"/>
                  <a:gd name="connsiteX1" fmla="*/ 591784 w 594561"/>
                  <a:gd name="connsiteY1" fmla="*/ 206312 h 547224"/>
                  <a:gd name="connsiteX2" fmla="*/ 582717 w 594561"/>
                  <a:gd name="connsiteY2" fmla="*/ 139313 h 547224"/>
                  <a:gd name="connsiteX3" fmla="*/ 505601 w 594561"/>
                  <a:gd name="connsiteY3" fmla="*/ 66222 h 547224"/>
                  <a:gd name="connsiteX4" fmla="*/ 462905 w 594561"/>
                  <a:gd name="connsiteY4" fmla="*/ 26217 h 547224"/>
                  <a:gd name="connsiteX5" fmla="*/ 407609 w 594561"/>
                  <a:gd name="connsiteY5" fmla="*/ 714 h 547224"/>
                  <a:gd name="connsiteX6" fmla="*/ 346359 w 594561"/>
                  <a:gd name="connsiteY6" fmla="*/ 16716 h 547224"/>
                  <a:gd name="connsiteX7" fmla="*/ 226557 w 594561"/>
                  <a:gd name="connsiteY7" fmla="*/ 109337 h 547224"/>
                  <a:gd name="connsiteX8" fmla="*/ 6778 w 594561"/>
                  <a:gd name="connsiteY8" fmla="*/ 545068 h 547224"/>
                  <a:gd name="connsiteX9" fmla="*/ 566134 w 594561"/>
                  <a:gd name="connsiteY9" fmla="*/ 342367 h 547224"/>
                  <a:gd name="connsiteX0" fmla="*/ 566134 w 594561"/>
                  <a:gd name="connsiteY0" fmla="*/ 342367 h 547224"/>
                  <a:gd name="connsiteX1" fmla="*/ 591784 w 594561"/>
                  <a:gd name="connsiteY1" fmla="*/ 206312 h 547224"/>
                  <a:gd name="connsiteX2" fmla="*/ 582717 w 594561"/>
                  <a:gd name="connsiteY2" fmla="*/ 139313 h 547224"/>
                  <a:gd name="connsiteX3" fmla="*/ 505601 w 594561"/>
                  <a:gd name="connsiteY3" fmla="*/ 66222 h 547224"/>
                  <a:gd name="connsiteX4" fmla="*/ 462905 w 594561"/>
                  <a:gd name="connsiteY4" fmla="*/ 26217 h 547224"/>
                  <a:gd name="connsiteX5" fmla="*/ 407609 w 594561"/>
                  <a:gd name="connsiteY5" fmla="*/ 714 h 547224"/>
                  <a:gd name="connsiteX6" fmla="*/ 346359 w 594561"/>
                  <a:gd name="connsiteY6" fmla="*/ 16716 h 547224"/>
                  <a:gd name="connsiteX7" fmla="*/ 226557 w 594561"/>
                  <a:gd name="connsiteY7" fmla="*/ 109337 h 547224"/>
                  <a:gd name="connsiteX8" fmla="*/ 6778 w 594561"/>
                  <a:gd name="connsiteY8" fmla="*/ 545068 h 547224"/>
                  <a:gd name="connsiteX9" fmla="*/ 566134 w 594561"/>
                  <a:gd name="connsiteY9" fmla="*/ 342367 h 547224"/>
                  <a:gd name="connsiteX0" fmla="*/ 566134 w 594561"/>
                  <a:gd name="connsiteY0" fmla="*/ 342367 h 547224"/>
                  <a:gd name="connsiteX1" fmla="*/ 591784 w 594561"/>
                  <a:gd name="connsiteY1" fmla="*/ 206312 h 547224"/>
                  <a:gd name="connsiteX2" fmla="*/ 582717 w 594561"/>
                  <a:gd name="connsiteY2" fmla="*/ 139313 h 547224"/>
                  <a:gd name="connsiteX3" fmla="*/ 505601 w 594561"/>
                  <a:gd name="connsiteY3" fmla="*/ 66222 h 547224"/>
                  <a:gd name="connsiteX4" fmla="*/ 462905 w 594561"/>
                  <a:gd name="connsiteY4" fmla="*/ 26217 h 547224"/>
                  <a:gd name="connsiteX5" fmla="*/ 407609 w 594561"/>
                  <a:gd name="connsiteY5" fmla="*/ 714 h 547224"/>
                  <a:gd name="connsiteX6" fmla="*/ 346359 w 594561"/>
                  <a:gd name="connsiteY6" fmla="*/ 16716 h 547224"/>
                  <a:gd name="connsiteX7" fmla="*/ 226557 w 594561"/>
                  <a:gd name="connsiteY7" fmla="*/ 109337 h 547224"/>
                  <a:gd name="connsiteX8" fmla="*/ 6778 w 594561"/>
                  <a:gd name="connsiteY8" fmla="*/ 545068 h 547224"/>
                  <a:gd name="connsiteX9" fmla="*/ 566134 w 594561"/>
                  <a:gd name="connsiteY9" fmla="*/ 342367 h 547224"/>
                  <a:gd name="connsiteX0" fmla="*/ 566134 w 594561"/>
                  <a:gd name="connsiteY0" fmla="*/ 342367 h 547224"/>
                  <a:gd name="connsiteX1" fmla="*/ 591784 w 594561"/>
                  <a:gd name="connsiteY1" fmla="*/ 206312 h 547224"/>
                  <a:gd name="connsiteX2" fmla="*/ 582717 w 594561"/>
                  <a:gd name="connsiteY2" fmla="*/ 139313 h 547224"/>
                  <a:gd name="connsiteX3" fmla="*/ 505601 w 594561"/>
                  <a:gd name="connsiteY3" fmla="*/ 66222 h 547224"/>
                  <a:gd name="connsiteX4" fmla="*/ 462905 w 594561"/>
                  <a:gd name="connsiteY4" fmla="*/ 26217 h 547224"/>
                  <a:gd name="connsiteX5" fmla="*/ 407609 w 594561"/>
                  <a:gd name="connsiteY5" fmla="*/ 714 h 547224"/>
                  <a:gd name="connsiteX6" fmla="*/ 346359 w 594561"/>
                  <a:gd name="connsiteY6" fmla="*/ 16716 h 547224"/>
                  <a:gd name="connsiteX7" fmla="*/ 226557 w 594561"/>
                  <a:gd name="connsiteY7" fmla="*/ 109337 h 547224"/>
                  <a:gd name="connsiteX8" fmla="*/ 6778 w 594561"/>
                  <a:gd name="connsiteY8" fmla="*/ 545068 h 547224"/>
                  <a:gd name="connsiteX9" fmla="*/ 566134 w 594561"/>
                  <a:gd name="connsiteY9" fmla="*/ 342367 h 547224"/>
                  <a:gd name="connsiteX0" fmla="*/ 566134 w 594561"/>
                  <a:gd name="connsiteY0" fmla="*/ 342367 h 547224"/>
                  <a:gd name="connsiteX1" fmla="*/ 591784 w 594561"/>
                  <a:gd name="connsiteY1" fmla="*/ 206312 h 547224"/>
                  <a:gd name="connsiteX2" fmla="*/ 582717 w 594561"/>
                  <a:gd name="connsiteY2" fmla="*/ 139313 h 547224"/>
                  <a:gd name="connsiteX3" fmla="*/ 505601 w 594561"/>
                  <a:gd name="connsiteY3" fmla="*/ 66222 h 547224"/>
                  <a:gd name="connsiteX4" fmla="*/ 462905 w 594561"/>
                  <a:gd name="connsiteY4" fmla="*/ 26217 h 547224"/>
                  <a:gd name="connsiteX5" fmla="*/ 407609 w 594561"/>
                  <a:gd name="connsiteY5" fmla="*/ 714 h 547224"/>
                  <a:gd name="connsiteX6" fmla="*/ 346359 w 594561"/>
                  <a:gd name="connsiteY6" fmla="*/ 16716 h 547224"/>
                  <a:gd name="connsiteX7" fmla="*/ 226557 w 594561"/>
                  <a:gd name="connsiteY7" fmla="*/ 109337 h 547224"/>
                  <a:gd name="connsiteX8" fmla="*/ 6778 w 594561"/>
                  <a:gd name="connsiteY8" fmla="*/ 545068 h 547224"/>
                  <a:gd name="connsiteX9" fmla="*/ 566134 w 594561"/>
                  <a:gd name="connsiteY9" fmla="*/ 342367 h 547224"/>
                  <a:gd name="connsiteX0" fmla="*/ 566134 w 592891"/>
                  <a:gd name="connsiteY0" fmla="*/ 342367 h 547224"/>
                  <a:gd name="connsiteX1" fmla="*/ 591784 w 592891"/>
                  <a:gd name="connsiteY1" fmla="*/ 206312 h 547224"/>
                  <a:gd name="connsiteX2" fmla="*/ 582717 w 592891"/>
                  <a:gd name="connsiteY2" fmla="*/ 139313 h 547224"/>
                  <a:gd name="connsiteX3" fmla="*/ 505601 w 592891"/>
                  <a:gd name="connsiteY3" fmla="*/ 66222 h 547224"/>
                  <a:gd name="connsiteX4" fmla="*/ 462905 w 592891"/>
                  <a:gd name="connsiteY4" fmla="*/ 26217 h 547224"/>
                  <a:gd name="connsiteX5" fmla="*/ 407609 w 592891"/>
                  <a:gd name="connsiteY5" fmla="*/ 714 h 547224"/>
                  <a:gd name="connsiteX6" fmla="*/ 346359 w 592891"/>
                  <a:gd name="connsiteY6" fmla="*/ 16716 h 547224"/>
                  <a:gd name="connsiteX7" fmla="*/ 226557 w 592891"/>
                  <a:gd name="connsiteY7" fmla="*/ 109337 h 547224"/>
                  <a:gd name="connsiteX8" fmla="*/ 6778 w 592891"/>
                  <a:gd name="connsiteY8" fmla="*/ 545068 h 547224"/>
                  <a:gd name="connsiteX9" fmla="*/ 566134 w 592891"/>
                  <a:gd name="connsiteY9" fmla="*/ 342367 h 547224"/>
                  <a:gd name="connsiteX0" fmla="*/ 566134 w 593533"/>
                  <a:gd name="connsiteY0" fmla="*/ 342367 h 547224"/>
                  <a:gd name="connsiteX1" fmla="*/ 591784 w 593533"/>
                  <a:gd name="connsiteY1" fmla="*/ 206312 h 547224"/>
                  <a:gd name="connsiteX2" fmla="*/ 582717 w 593533"/>
                  <a:gd name="connsiteY2" fmla="*/ 139313 h 547224"/>
                  <a:gd name="connsiteX3" fmla="*/ 505601 w 593533"/>
                  <a:gd name="connsiteY3" fmla="*/ 66222 h 547224"/>
                  <a:gd name="connsiteX4" fmla="*/ 462905 w 593533"/>
                  <a:gd name="connsiteY4" fmla="*/ 26217 h 547224"/>
                  <a:gd name="connsiteX5" fmla="*/ 407609 w 593533"/>
                  <a:gd name="connsiteY5" fmla="*/ 714 h 547224"/>
                  <a:gd name="connsiteX6" fmla="*/ 346359 w 593533"/>
                  <a:gd name="connsiteY6" fmla="*/ 16716 h 547224"/>
                  <a:gd name="connsiteX7" fmla="*/ 226557 w 593533"/>
                  <a:gd name="connsiteY7" fmla="*/ 109337 h 547224"/>
                  <a:gd name="connsiteX8" fmla="*/ 6778 w 593533"/>
                  <a:gd name="connsiteY8" fmla="*/ 545068 h 547224"/>
                  <a:gd name="connsiteX9" fmla="*/ 566134 w 593533"/>
                  <a:gd name="connsiteY9" fmla="*/ 342367 h 547224"/>
                  <a:gd name="connsiteX0" fmla="*/ 566134 w 593533"/>
                  <a:gd name="connsiteY0" fmla="*/ 342367 h 547224"/>
                  <a:gd name="connsiteX1" fmla="*/ 591784 w 593533"/>
                  <a:gd name="connsiteY1" fmla="*/ 206312 h 547224"/>
                  <a:gd name="connsiteX2" fmla="*/ 582717 w 593533"/>
                  <a:gd name="connsiteY2" fmla="*/ 139313 h 547224"/>
                  <a:gd name="connsiteX3" fmla="*/ 505601 w 593533"/>
                  <a:gd name="connsiteY3" fmla="*/ 66222 h 547224"/>
                  <a:gd name="connsiteX4" fmla="*/ 462905 w 593533"/>
                  <a:gd name="connsiteY4" fmla="*/ 26217 h 547224"/>
                  <a:gd name="connsiteX5" fmla="*/ 407609 w 593533"/>
                  <a:gd name="connsiteY5" fmla="*/ 714 h 547224"/>
                  <a:gd name="connsiteX6" fmla="*/ 346359 w 593533"/>
                  <a:gd name="connsiteY6" fmla="*/ 16716 h 547224"/>
                  <a:gd name="connsiteX7" fmla="*/ 226557 w 593533"/>
                  <a:gd name="connsiteY7" fmla="*/ 109337 h 547224"/>
                  <a:gd name="connsiteX8" fmla="*/ 6778 w 593533"/>
                  <a:gd name="connsiteY8" fmla="*/ 545068 h 547224"/>
                  <a:gd name="connsiteX9" fmla="*/ 566134 w 593533"/>
                  <a:gd name="connsiteY9" fmla="*/ 342367 h 547224"/>
                  <a:gd name="connsiteX0" fmla="*/ 577528 w 604927"/>
                  <a:gd name="connsiteY0" fmla="*/ 342367 h 547224"/>
                  <a:gd name="connsiteX1" fmla="*/ 603178 w 604927"/>
                  <a:gd name="connsiteY1" fmla="*/ 206312 h 547224"/>
                  <a:gd name="connsiteX2" fmla="*/ 594111 w 604927"/>
                  <a:gd name="connsiteY2" fmla="*/ 139313 h 547224"/>
                  <a:gd name="connsiteX3" fmla="*/ 516995 w 604927"/>
                  <a:gd name="connsiteY3" fmla="*/ 66222 h 547224"/>
                  <a:gd name="connsiteX4" fmla="*/ 474299 w 604927"/>
                  <a:gd name="connsiteY4" fmla="*/ 26217 h 547224"/>
                  <a:gd name="connsiteX5" fmla="*/ 419003 w 604927"/>
                  <a:gd name="connsiteY5" fmla="*/ 714 h 547224"/>
                  <a:gd name="connsiteX6" fmla="*/ 357753 w 604927"/>
                  <a:gd name="connsiteY6" fmla="*/ 16716 h 547224"/>
                  <a:gd name="connsiteX7" fmla="*/ 237951 w 604927"/>
                  <a:gd name="connsiteY7" fmla="*/ 109337 h 547224"/>
                  <a:gd name="connsiteX8" fmla="*/ 145526 w 604927"/>
                  <a:gd name="connsiteY8" fmla="*/ 276825 h 547224"/>
                  <a:gd name="connsiteX9" fmla="*/ 18172 w 604927"/>
                  <a:gd name="connsiteY9" fmla="*/ 545068 h 547224"/>
                  <a:gd name="connsiteX10" fmla="*/ 577528 w 604927"/>
                  <a:gd name="connsiteY10" fmla="*/ 342367 h 547224"/>
                  <a:gd name="connsiteX0" fmla="*/ 593211 w 620610"/>
                  <a:gd name="connsiteY0" fmla="*/ 342367 h 547224"/>
                  <a:gd name="connsiteX1" fmla="*/ 618861 w 620610"/>
                  <a:gd name="connsiteY1" fmla="*/ 206312 h 547224"/>
                  <a:gd name="connsiteX2" fmla="*/ 609794 w 620610"/>
                  <a:gd name="connsiteY2" fmla="*/ 139313 h 547224"/>
                  <a:gd name="connsiteX3" fmla="*/ 532678 w 620610"/>
                  <a:gd name="connsiteY3" fmla="*/ 66222 h 547224"/>
                  <a:gd name="connsiteX4" fmla="*/ 489982 w 620610"/>
                  <a:gd name="connsiteY4" fmla="*/ 26217 h 547224"/>
                  <a:gd name="connsiteX5" fmla="*/ 434686 w 620610"/>
                  <a:gd name="connsiteY5" fmla="*/ 714 h 547224"/>
                  <a:gd name="connsiteX6" fmla="*/ 373436 w 620610"/>
                  <a:gd name="connsiteY6" fmla="*/ 16716 h 547224"/>
                  <a:gd name="connsiteX7" fmla="*/ 253634 w 620610"/>
                  <a:gd name="connsiteY7" fmla="*/ 109337 h 547224"/>
                  <a:gd name="connsiteX8" fmla="*/ 161209 w 620610"/>
                  <a:gd name="connsiteY8" fmla="*/ 276825 h 547224"/>
                  <a:gd name="connsiteX9" fmla="*/ 73050 w 620610"/>
                  <a:gd name="connsiteY9" fmla="*/ 410322 h 547224"/>
                  <a:gd name="connsiteX10" fmla="*/ 33855 w 620610"/>
                  <a:gd name="connsiteY10" fmla="*/ 545068 h 547224"/>
                  <a:gd name="connsiteX11" fmla="*/ 593211 w 620610"/>
                  <a:gd name="connsiteY11" fmla="*/ 342367 h 547224"/>
                  <a:gd name="connsiteX0" fmla="*/ 587040 w 614439"/>
                  <a:gd name="connsiteY0" fmla="*/ 342367 h 545174"/>
                  <a:gd name="connsiteX1" fmla="*/ 612690 w 614439"/>
                  <a:gd name="connsiteY1" fmla="*/ 206312 h 545174"/>
                  <a:gd name="connsiteX2" fmla="*/ 603623 w 614439"/>
                  <a:gd name="connsiteY2" fmla="*/ 139313 h 545174"/>
                  <a:gd name="connsiteX3" fmla="*/ 526507 w 614439"/>
                  <a:gd name="connsiteY3" fmla="*/ 66222 h 545174"/>
                  <a:gd name="connsiteX4" fmla="*/ 483811 w 614439"/>
                  <a:gd name="connsiteY4" fmla="*/ 26217 h 545174"/>
                  <a:gd name="connsiteX5" fmla="*/ 428515 w 614439"/>
                  <a:gd name="connsiteY5" fmla="*/ 714 h 545174"/>
                  <a:gd name="connsiteX6" fmla="*/ 367265 w 614439"/>
                  <a:gd name="connsiteY6" fmla="*/ 16716 h 545174"/>
                  <a:gd name="connsiteX7" fmla="*/ 247463 w 614439"/>
                  <a:gd name="connsiteY7" fmla="*/ 109337 h 545174"/>
                  <a:gd name="connsiteX8" fmla="*/ 155038 w 614439"/>
                  <a:gd name="connsiteY8" fmla="*/ 276825 h 545174"/>
                  <a:gd name="connsiteX9" fmla="*/ 66879 w 614439"/>
                  <a:gd name="connsiteY9" fmla="*/ 410322 h 545174"/>
                  <a:gd name="connsiteX10" fmla="*/ 27684 w 614439"/>
                  <a:gd name="connsiteY10" fmla="*/ 545068 h 545174"/>
                  <a:gd name="connsiteX11" fmla="*/ 502074 w 614439"/>
                  <a:gd name="connsiteY11" fmla="*/ 431312 h 545174"/>
                  <a:gd name="connsiteX12" fmla="*/ 587040 w 614439"/>
                  <a:gd name="connsiteY12" fmla="*/ 342367 h 545174"/>
                  <a:gd name="connsiteX0" fmla="*/ 576594 w 603993"/>
                  <a:gd name="connsiteY0" fmla="*/ 342367 h 545068"/>
                  <a:gd name="connsiteX1" fmla="*/ 602244 w 603993"/>
                  <a:gd name="connsiteY1" fmla="*/ 206312 h 545068"/>
                  <a:gd name="connsiteX2" fmla="*/ 593177 w 603993"/>
                  <a:gd name="connsiteY2" fmla="*/ 139313 h 545068"/>
                  <a:gd name="connsiteX3" fmla="*/ 516061 w 603993"/>
                  <a:gd name="connsiteY3" fmla="*/ 66222 h 545068"/>
                  <a:gd name="connsiteX4" fmla="*/ 473365 w 603993"/>
                  <a:gd name="connsiteY4" fmla="*/ 26217 h 545068"/>
                  <a:gd name="connsiteX5" fmla="*/ 418069 w 603993"/>
                  <a:gd name="connsiteY5" fmla="*/ 714 h 545068"/>
                  <a:gd name="connsiteX6" fmla="*/ 356819 w 603993"/>
                  <a:gd name="connsiteY6" fmla="*/ 16716 h 545068"/>
                  <a:gd name="connsiteX7" fmla="*/ 237017 w 603993"/>
                  <a:gd name="connsiteY7" fmla="*/ 109337 h 545068"/>
                  <a:gd name="connsiteX8" fmla="*/ 144592 w 603993"/>
                  <a:gd name="connsiteY8" fmla="*/ 276825 h 545068"/>
                  <a:gd name="connsiteX9" fmla="*/ 56433 w 603993"/>
                  <a:gd name="connsiteY9" fmla="*/ 410322 h 545068"/>
                  <a:gd name="connsiteX10" fmla="*/ 17238 w 603993"/>
                  <a:gd name="connsiteY10" fmla="*/ 545068 h 545068"/>
                  <a:gd name="connsiteX11" fmla="*/ 346097 w 603993"/>
                  <a:gd name="connsiteY11" fmla="*/ 473853 h 545068"/>
                  <a:gd name="connsiteX12" fmla="*/ 491628 w 603993"/>
                  <a:gd name="connsiteY12" fmla="*/ 431312 h 545068"/>
                  <a:gd name="connsiteX13" fmla="*/ 576594 w 603993"/>
                  <a:gd name="connsiteY13" fmla="*/ 342367 h 545068"/>
                  <a:gd name="connsiteX0" fmla="*/ 564123 w 591522"/>
                  <a:gd name="connsiteY0" fmla="*/ 342367 h 545068"/>
                  <a:gd name="connsiteX1" fmla="*/ 589773 w 591522"/>
                  <a:gd name="connsiteY1" fmla="*/ 206312 h 545068"/>
                  <a:gd name="connsiteX2" fmla="*/ 580706 w 591522"/>
                  <a:gd name="connsiteY2" fmla="*/ 139313 h 545068"/>
                  <a:gd name="connsiteX3" fmla="*/ 503590 w 591522"/>
                  <a:gd name="connsiteY3" fmla="*/ 66222 h 545068"/>
                  <a:gd name="connsiteX4" fmla="*/ 460894 w 591522"/>
                  <a:gd name="connsiteY4" fmla="*/ 26217 h 545068"/>
                  <a:gd name="connsiteX5" fmla="*/ 405598 w 591522"/>
                  <a:gd name="connsiteY5" fmla="*/ 714 h 545068"/>
                  <a:gd name="connsiteX6" fmla="*/ 344348 w 591522"/>
                  <a:gd name="connsiteY6" fmla="*/ 16716 h 545068"/>
                  <a:gd name="connsiteX7" fmla="*/ 224546 w 591522"/>
                  <a:gd name="connsiteY7" fmla="*/ 109337 h 545068"/>
                  <a:gd name="connsiteX8" fmla="*/ 132121 w 591522"/>
                  <a:gd name="connsiteY8" fmla="*/ 276825 h 545068"/>
                  <a:gd name="connsiteX9" fmla="*/ 43962 w 591522"/>
                  <a:gd name="connsiteY9" fmla="*/ 410322 h 545068"/>
                  <a:gd name="connsiteX10" fmla="*/ 4767 w 591522"/>
                  <a:gd name="connsiteY10" fmla="*/ 545068 h 545068"/>
                  <a:gd name="connsiteX11" fmla="*/ 150033 w 591522"/>
                  <a:gd name="connsiteY11" fmla="*/ 513594 h 545068"/>
                  <a:gd name="connsiteX12" fmla="*/ 333626 w 591522"/>
                  <a:gd name="connsiteY12" fmla="*/ 473853 h 545068"/>
                  <a:gd name="connsiteX13" fmla="*/ 479157 w 591522"/>
                  <a:gd name="connsiteY13" fmla="*/ 431312 h 545068"/>
                  <a:gd name="connsiteX14" fmla="*/ 564123 w 591522"/>
                  <a:gd name="connsiteY14" fmla="*/ 342367 h 545068"/>
                  <a:gd name="connsiteX0" fmla="*/ 563522 w 590921"/>
                  <a:gd name="connsiteY0" fmla="*/ 342367 h 545068"/>
                  <a:gd name="connsiteX1" fmla="*/ 589172 w 590921"/>
                  <a:gd name="connsiteY1" fmla="*/ 206312 h 545068"/>
                  <a:gd name="connsiteX2" fmla="*/ 580105 w 590921"/>
                  <a:gd name="connsiteY2" fmla="*/ 139313 h 545068"/>
                  <a:gd name="connsiteX3" fmla="*/ 502989 w 590921"/>
                  <a:gd name="connsiteY3" fmla="*/ 66222 h 545068"/>
                  <a:gd name="connsiteX4" fmla="*/ 460293 w 590921"/>
                  <a:gd name="connsiteY4" fmla="*/ 26217 h 545068"/>
                  <a:gd name="connsiteX5" fmla="*/ 404997 w 590921"/>
                  <a:gd name="connsiteY5" fmla="*/ 714 h 545068"/>
                  <a:gd name="connsiteX6" fmla="*/ 343747 w 590921"/>
                  <a:gd name="connsiteY6" fmla="*/ 16716 h 545068"/>
                  <a:gd name="connsiteX7" fmla="*/ 223945 w 590921"/>
                  <a:gd name="connsiteY7" fmla="*/ 109337 h 545068"/>
                  <a:gd name="connsiteX8" fmla="*/ 131520 w 590921"/>
                  <a:gd name="connsiteY8" fmla="*/ 276825 h 545068"/>
                  <a:gd name="connsiteX9" fmla="*/ 84502 w 590921"/>
                  <a:gd name="connsiteY9" fmla="*/ 346233 h 545068"/>
                  <a:gd name="connsiteX10" fmla="*/ 43361 w 590921"/>
                  <a:gd name="connsiteY10" fmla="*/ 410322 h 545068"/>
                  <a:gd name="connsiteX11" fmla="*/ 4166 w 590921"/>
                  <a:gd name="connsiteY11" fmla="*/ 545068 h 545068"/>
                  <a:gd name="connsiteX12" fmla="*/ 149432 w 590921"/>
                  <a:gd name="connsiteY12" fmla="*/ 513594 h 545068"/>
                  <a:gd name="connsiteX13" fmla="*/ 333025 w 590921"/>
                  <a:gd name="connsiteY13" fmla="*/ 473853 h 545068"/>
                  <a:gd name="connsiteX14" fmla="*/ 478556 w 590921"/>
                  <a:gd name="connsiteY14" fmla="*/ 431312 h 545068"/>
                  <a:gd name="connsiteX15" fmla="*/ 563522 w 590921"/>
                  <a:gd name="connsiteY15" fmla="*/ 342367 h 545068"/>
                  <a:gd name="connsiteX0" fmla="*/ 563522 w 590921"/>
                  <a:gd name="connsiteY0" fmla="*/ 342367 h 545068"/>
                  <a:gd name="connsiteX1" fmla="*/ 589172 w 590921"/>
                  <a:gd name="connsiteY1" fmla="*/ 206312 h 545068"/>
                  <a:gd name="connsiteX2" fmla="*/ 580105 w 590921"/>
                  <a:gd name="connsiteY2" fmla="*/ 139313 h 545068"/>
                  <a:gd name="connsiteX3" fmla="*/ 502989 w 590921"/>
                  <a:gd name="connsiteY3" fmla="*/ 66222 h 545068"/>
                  <a:gd name="connsiteX4" fmla="*/ 460293 w 590921"/>
                  <a:gd name="connsiteY4" fmla="*/ 26217 h 545068"/>
                  <a:gd name="connsiteX5" fmla="*/ 404997 w 590921"/>
                  <a:gd name="connsiteY5" fmla="*/ 714 h 545068"/>
                  <a:gd name="connsiteX6" fmla="*/ 343747 w 590921"/>
                  <a:gd name="connsiteY6" fmla="*/ 16716 h 545068"/>
                  <a:gd name="connsiteX7" fmla="*/ 223945 w 590921"/>
                  <a:gd name="connsiteY7" fmla="*/ 109337 h 545068"/>
                  <a:gd name="connsiteX8" fmla="*/ 140476 w 590921"/>
                  <a:gd name="connsiteY8" fmla="*/ 277944 h 545068"/>
                  <a:gd name="connsiteX9" fmla="*/ 84502 w 590921"/>
                  <a:gd name="connsiteY9" fmla="*/ 346233 h 545068"/>
                  <a:gd name="connsiteX10" fmla="*/ 43361 w 590921"/>
                  <a:gd name="connsiteY10" fmla="*/ 410322 h 545068"/>
                  <a:gd name="connsiteX11" fmla="*/ 4166 w 590921"/>
                  <a:gd name="connsiteY11" fmla="*/ 545068 h 545068"/>
                  <a:gd name="connsiteX12" fmla="*/ 149432 w 590921"/>
                  <a:gd name="connsiteY12" fmla="*/ 513594 h 545068"/>
                  <a:gd name="connsiteX13" fmla="*/ 333025 w 590921"/>
                  <a:gd name="connsiteY13" fmla="*/ 473853 h 545068"/>
                  <a:gd name="connsiteX14" fmla="*/ 478556 w 590921"/>
                  <a:gd name="connsiteY14" fmla="*/ 431312 h 545068"/>
                  <a:gd name="connsiteX15" fmla="*/ 563522 w 590921"/>
                  <a:gd name="connsiteY15" fmla="*/ 342367 h 545068"/>
                  <a:gd name="connsiteX0" fmla="*/ 563522 w 590921"/>
                  <a:gd name="connsiteY0" fmla="*/ 342367 h 545068"/>
                  <a:gd name="connsiteX1" fmla="*/ 589172 w 590921"/>
                  <a:gd name="connsiteY1" fmla="*/ 206312 h 545068"/>
                  <a:gd name="connsiteX2" fmla="*/ 580105 w 590921"/>
                  <a:gd name="connsiteY2" fmla="*/ 139313 h 545068"/>
                  <a:gd name="connsiteX3" fmla="*/ 502989 w 590921"/>
                  <a:gd name="connsiteY3" fmla="*/ 66222 h 545068"/>
                  <a:gd name="connsiteX4" fmla="*/ 460293 w 590921"/>
                  <a:gd name="connsiteY4" fmla="*/ 26217 h 545068"/>
                  <a:gd name="connsiteX5" fmla="*/ 404997 w 590921"/>
                  <a:gd name="connsiteY5" fmla="*/ 714 h 545068"/>
                  <a:gd name="connsiteX6" fmla="*/ 343747 w 590921"/>
                  <a:gd name="connsiteY6" fmla="*/ 16716 h 545068"/>
                  <a:gd name="connsiteX7" fmla="*/ 223945 w 590921"/>
                  <a:gd name="connsiteY7" fmla="*/ 109337 h 545068"/>
                  <a:gd name="connsiteX8" fmla="*/ 146073 w 590921"/>
                  <a:gd name="connsiteY8" fmla="*/ 277944 h 545068"/>
                  <a:gd name="connsiteX9" fmla="*/ 84502 w 590921"/>
                  <a:gd name="connsiteY9" fmla="*/ 346233 h 545068"/>
                  <a:gd name="connsiteX10" fmla="*/ 43361 w 590921"/>
                  <a:gd name="connsiteY10" fmla="*/ 410322 h 545068"/>
                  <a:gd name="connsiteX11" fmla="*/ 4166 w 590921"/>
                  <a:gd name="connsiteY11" fmla="*/ 545068 h 545068"/>
                  <a:gd name="connsiteX12" fmla="*/ 149432 w 590921"/>
                  <a:gd name="connsiteY12" fmla="*/ 513594 h 545068"/>
                  <a:gd name="connsiteX13" fmla="*/ 333025 w 590921"/>
                  <a:gd name="connsiteY13" fmla="*/ 473853 h 545068"/>
                  <a:gd name="connsiteX14" fmla="*/ 478556 w 590921"/>
                  <a:gd name="connsiteY14" fmla="*/ 431312 h 545068"/>
                  <a:gd name="connsiteX15" fmla="*/ 563522 w 590921"/>
                  <a:gd name="connsiteY15" fmla="*/ 342367 h 545068"/>
                  <a:gd name="connsiteX0" fmla="*/ 563522 w 590921"/>
                  <a:gd name="connsiteY0" fmla="*/ 342367 h 545068"/>
                  <a:gd name="connsiteX1" fmla="*/ 589172 w 590921"/>
                  <a:gd name="connsiteY1" fmla="*/ 206312 h 545068"/>
                  <a:gd name="connsiteX2" fmla="*/ 580105 w 590921"/>
                  <a:gd name="connsiteY2" fmla="*/ 139313 h 545068"/>
                  <a:gd name="connsiteX3" fmla="*/ 502989 w 590921"/>
                  <a:gd name="connsiteY3" fmla="*/ 66222 h 545068"/>
                  <a:gd name="connsiteX4" fmla="*/ 460293 w 590921"/>
                  <a:gd name="connsiteY4" fmla="*/ 26217 h 545068"/>
                  <a:gd name="connsiteX5" fmla="*/ 404997 w 590921"/>
                  <a:gd name="connsiteY5" fmla="*/ 714 h 545068"/>
                  <a:gd name="connsiteX6" fmla="*/ 343747 w 590921"/>
                  <a:gd name="connsiteY6" fmla="*/ 16716 h 545068"/>
                  <a:gd name="connsiteX7" fmla="*/ 223945 w 590921"/>
                  <a:gd name="connsiteY7" fmla="*/ 109337 h 545068"/>
                  <a:gd name="connsiteX8" fmla="*/ 146073 w 590921"/>
                  <a:gd name="connsiteY8" fmla="*/ 277944 h 545068"/>
                  <a:gd name="connsiteX9" fmla="*/ 84502 w 590921"/>
                  <a:gd name="connsiteY9" fmla="*/ 346233 h 545068"/>
                  <a:gd name="connsiteX10" fmla="*/ 43361 w 590921"/>
                  <a:gd name="connsiteY10" fmla="*/ 410322 h 545068"/>
                  <a:gd name="connsiteX11" fmla="*/ 4166 w 590921"/>
                  <a:gd name="connsiteY11" fmla="*/ 545068 h 545068"/>
                  <a:gd name="connsiteX12" fmla="*/ 150551 w 590921"/>
                  <a:gd name="connsiteY12" fmla="*/ 501280 h 545068"/>
                  <a:gd name="connsiteX13" fmla="*/ 333025 w 590921"/>
                  <a:gd name="connsiteY13" fmla="*/ 473853 h 545068"/>
                  <a:gd name="connsiteX14" fmla="*/ 478556 w 590921"/>
                  <a:gd name="connsiteY14" fmla="*/ 431312 h 545068"/>
                  <a:gd name="connsiteX15" fmla="*/ 563522 w 590921"/>
                  <a:gd name="connsiteY15" fmla="*/ 342367 h 545068"/>
                  <a:gd name="connsiteX0" fmla="*/ 563522 w 590921"/>
                  <a:gd name="connsiteY0" fmla="*/ 342367 h 545068"/>
                  <a:gd name="connsiteX1" fmla="*/ 589172 w 590921"/>
                  <a:gd name="connsiteY1" fmla="*/ 206312 h 545068"/>
                  <a:gd name="connsiteX2" fmla="*/ 580105 w 590921"/>
                  <a:gd name="connsiteY2" fmla="*/ 139313 h 545068"/>
                  <a:gd name="connsiteX3" fmla="*/ 502989 w 590921"/>
                  <a:gd name="connsiteY3" fmla="*/ 66222 h 545068"/>
                  <a:gd name="connsiteX4" fmla="*/ 460293 w 590921"/>
                  <a:gd name="connsiteY4" fmla="*/ 26217 h 545068"/>
                  <a:gd name="connsiteX5" fmla="*/ 404997 w 590921"/>
                  <a:gd name="connsiteY5" fmla="*/ 714 h 545068"/>
                  <a:gd name="connsiteX6" fmla="*/ 343747 w 590921"/>
                  <a:gd name="connsiteY6" fmla="*/ 16716 h 545068"/>
                  <a:gd name="connsiteX7" fmla="*/ 223945 w 590921"/>
                  <a:gd name="connsiteY7" fmla="*/ 109337 h 545068"/>
                  <a:gd name="connsiteX8" fmla="*/ 146073 w 590921"/>
                  <a:gd name="connsiteY8" fmla="*/ 277944 h 545068"/>
                  <a:gd name="connsiteX9" fmla="*/ 84502 w 590921"/>
                  <a:gd name="connsiteY9" fmla="*/ 346233 h 545068"/>
                  <a:gd name="connsiteX10" fmla="*/ 43361 w 590921"/>
                  <a:gd name="connsiteY10" fmla="*/ 410322 h 545068"/>
                  <a:gd name="connsiteX11" fmla="*/ 4166 w 590921"/>
                  <a:gd name="connsiteY11" fmla="*/ 545068 h 545068"/>
                  <a:gd name="connsiteX12" fmla="*/ 147193 w 590921"/>
                  <a:gd name="connsiteY12" fmla="*/ 495683 h 545068"/>
                  <a:gd name="connsiteX13" fmla="*/ 333025 w 590921"/>
                  <a:gd name="connsiteY13" fmla="*/ 473853 h 545068"/>
                  <a:gd name="connsiteX14" fmla="*/ 478556 w 590921"/>
                  <a:gd name="connsiteY14" fmla="*/ 431312 h 545068"/>
                  <a:gd name="connsiteX15" fmla="*/ 563522 w 590921"/>
                  <a:gd name="connsiteY15" fmla="*/ 342367 h 545068"/>
                  <a:gd name="connsiteX0" fmla="*/ 564401 w 591800"/>
                  <a:gd name="connsiteY0" fmla="*/ 342367 h 545068"/>
                  <a:gd name="connsiteX1" fmla="*/ 590051 w 591800"/>
                  <a:gd name="connsiteY1" fmla="*/ 206312 h 545068"/>
                  <a:gd name="connsiteX2" fmla="*/ 580984 w 591800"/>
                  <a:gd name="connsiteY2" fmla="*/ 139313 h 545068"/>
                  <a:gd name="connsiteX3" fmla="*/ 503868 w 591800"/>
                  <a:gd name="connsiteY3" fmla="*/ 66222 h 545068"/>
                  <a:gd name="connsiteX4" fmla="*/ 461172 w 591800"/>
                  <a:gd name="connsiteY4" fmla="*/ 26217 h 545068"/>
                  <a:gd name="connsiteX5" fmla="*/ 405876 w 591800"/>
                  <a:gd name="connsiteY5" fmla="*/ 714 h 545068"/>
                  <a:gd name="connsiteX6" fmla="*/ 344626 w 591800"/>
                  <a:gd name="connsiteY6" fmla="*/ 16716 h 545068"/>
                  <a:gd name="connsiteX7" fmla="*/ 224824 w 591800"/>
                  <a:gd name="connsiteY7" fmla="*/ 109337 h 545068"/>
                  <a:gd name="connsiteX8" fmla="*/ 146952 w 591800"/>
                  <a:gd name="connsiteY8" fmla="*/ 277944 h 545068"/>
                  <a:gd name="connsiteX9" fmla="*/ 85381 w 591800"/>
                  <a:gd name="connsiteY9" fmla="*/ 346233 h 545068"/>
                  <a:gd name="connsiteX10" fmla="*/ 34165 w 591800"/>
                  <a:gd name="connsiteY10" fmla="*/ 415919 h 545068"/>
                  <a:gd name="connsiteX11" fmla="*/ 5045 w 591800"/>
                  <a:gd name="connsiteY11" fmla="*/ 545068 h 545068"/>
                  <a:gd name="connsiteX12" fmla="*/ 148072 w 591800"/>
                  <a:gd name="connsiteY12" fmla="*/ 495683 h 545068"/>
                  <a:gd name="connsiteX13" fmla="*/ 333904 w 591800"/>
                  <a:gd name="connsiteY13" fmla="*/ 473853 h 545068"/>
                  <a:gd name="connsiteX14" fmla="*/ 479435 w 591800"/>
                  <a:gd name="connsiteY14" fmla="*/ 431312 h 545068"/>
                  <a:gd name="connsiteX15" fmla="*/ 564401 w 591800"/>
                  <a:gd name="connsiteY15" fmla="*/ 342367 h 545068"/>
                  <a:gd name="connsiteX0" fmla="*/ 564401 w 591800"/>
                  <a:gd name="connsiteY0" fmla="*/ 342367 h 545068"/>
                  <a:gd name="connsiteX1" fmla="*/ 590051 w 591800"/>
                  <a:gd name="connsiteY1" fmla="*/ 206312 h 545068"/>
                  <a:gd name="connsiteX2" fmla="*/ 580984 w 591800"/>
                  <a:gd name="connsiteY2" fmla="*/ 139313 h 545068"/>
                  <a:gd name="connsiteX3" fmla="*/ 503868 w 591800"/>
                  <a:gd name="connsiteY3" fmla="*/ 66222 h 545068"/>
                  <a:gd name="connsiteX4" fmla="*/ 461172 w 591800"/>
                  <a:gd name="connsiteY4" fmla="*/ 26217 h 545068"/>
                  <a:gd name="connsiteX5" fmla="*/ 405876 w 591800"/>
                  <a:gd name="connsiteY5" fmla="*/ 714 h 545068"/>
                  <a:gd name="connsiteX6" fmla="*/ 344626 w 591800"/>
                  <a:gd name="connsiteY6" fmla="*/ 16716 h 545068"/>
                  <a:gd name="connsiteX7" fmla="*/ 224824 w 591800"/>
                  <a:gd name="connsiteY7" fmla="*/ 109337 h 545068"/>
                  <a:gd name="connsiteX8" fmla="*/ 146952 w 591800"/>
                  <a:gd name="connsiteY8" fmla="*/ 277944 h 545068"/>
                  <a:gd name="connsiteX9" fmla="*/ 85381 w 591800"/>
                  <a:gd name="connsiteY9" fmla="*/ 346233 h 545068"/>
                  <a:gd name="connsiteX10" fmla="*/ 34165 w 591800"/>
                  <a:gd name="connsiteY10" fmla="*/ 415919 h 545068"/>
                  <a:gd name="connsiteX11" fmla="*/ 5045 w 591800"/>
                  <a:gd name="connsiteY11" fmla="*/ 545068 h 545068"/>
                  <a:gd name="connsiteX12" fmla="*/ 148072 w 591800"/>
                  <a:gd name="connsiteY12" fmla="*/ 495683 h 545068"/>
                  <a:gd name="connsiteX13" fmla="*/ 333904 w 591800"/>
                  <a:gd name="connsiteY13" fmla="*/ 473853 h 545068"/>
                  <a:gd name="connsiteX14" fmla="*/ 479435 w 591800"/>
                  <a:gd name="connsiteY14" fmla="*/ 431312 h 545068"/>
                  <a:gd name="connsiteX15" fmla="*/ 564401 w 591800"/>
                  <a:gd name="connsiteY15" fmla="*/ 342367 h 545068"/>
                  <a:gd name="connsiteX0" fmla="*/ 564401 w 591800"/>
                  <a:gd name="connsiteY0" fmla="*/ 342367 h 545068"/>
                  <a:gd name="connsiteX1" fmla="*/ 590051 w 591800"/>
                  <a:gd name="connsiteY1" fmla="*/ 206312 h 545068"/>
                  <a:gd name="connsiteX2" fmla="*/ 580984 w 591800"/>
                  <a:gd name="connsiteY2" fmla="*/ 139313 h 545068"/>
                  <a:gd name="connsiteX3" fmla="*/ 503868 w 591800"/>
                  <a:gd name="connsiteY3" fmla="*/ 66222 h 545068"/>
                  <a:gd name="connsiteX4" fmla="*/ 461172 w 591800"/>
                  <a:gd name="connsiteY4" fmla="*/ 26217 h 545068"/>
                  <a:gd name="connsiteX5" fmla="*/ 405876 w 591800"/>
                  <a:gd name="connsiteY5" fmla="*/ 714 h 545068"/>
                  <a:gd name="connsiteX6" fmla="*/ 344626 w 591800"/>
                  <a:gd name="connsiteY6" fmla="*/ 16716 h 545068"/>
                  <a:gd name="connsiteX7" fmla="*/ 224824 w 591800"/>
                  <a:gd name="connsiteY7" fmla="*/ 109337 h 545068"/>
                  <a:gd name="connsiteX8" fmla="*/ 146952 w 591800"/>
                  <a:gd name="connsiteY8" fmla="*/ 277944 h 545068"/>
                  <a:gd name="connsiteX9" fmla="*/ 85381 w 591800"/>
                  <a:gd name="connsiteY9" fmla="*/ 346233 h 545068"/>
                  <a:gd name="connsiteX10" fmla="*/ 34165 w 591800"/>
                  <a:gd name="connsiteY10" fmla="*/ 415919 h 545068"/>
                  <a:gd name="connsiteX11" fmla="*/ 5045 w 591800"/>
                  <a:gd name="connsiteY11" fmla="*/ 545068 h 545068"/>
                  <a:gd name="connsiteX12" fmla="*/ 148072 w 591800"/>
                  <a:gd name="connsiteY12" fmla="*/ 495683 h 545068"/>
                  <a:gd name="connsiteX13" fmla="*/ 333904 w 591800"/>
                  <a:gd name="connsiteY13" fmla="*/ 473853 h 545068"/>
                  <a:gd name="connsiteX14" fmla="*/ 479435 w 591800"/>
                  <a:gd name="connsiteY14" fmla="*/ 431312 h 545068"/>
                  <a:gd name="connsiteX15" fmla="*/ 564401 w 591800"/>
                  <a:gd name="connsiteY15" fmla="*/ 342367 h 545068"/>
                  <a:gd name="connsiteX0" fmla="*/ 564401 w 591800"/>
                  <a:gd name="connsiteY0" fmla="*/ 342367 h 545068"/>
                  <a:gd name="connsiteX1" fmla="*/ 590051 w 591800"/>
                  <a:gd name="connsiteY1" fmla="*/ 206312 h 545068"/>
                  <a:gd name="connsiteX2" fmla="*/ 580984 w 591800"/>
                  <a:gd name="connsiteY2" fmla="*/ 139313 h 545068"/>
                  <a:gd name="connsiteX3" fmla="*/ 503868 w 591800"/>
                  <a:gd name="connsiteY3" fmla="*/ 66222 h 545068"/>
                  <a:gd name="connsiteX4" fmla="*/ 461172 w 591800"/>
                  <a:gd name="connsiteY4" fmla="*/ 26217 h 545068"/>
                  <a:gd name="connsiteX5" fmla="*/ 405876 w 591800"/>
                  <a:gd name="connsiteY5" fmla="*/ 714 h 545068"/>
                  <a:gd name="connsiteX6" fmla="*/ 344626 w 591800"/>
                  <a:gd name="connsiteY6" fmla="*/ 16716 h 545068"/>
                  <a:gd name="connsiteX7" fmla="*/ 224824 w 591800"/>
                  <a:gd name="connsiteY7" fmla="*/ 109337 h 545068"/>
                  <a:gd name="connsiteX8" fmla="*/ 146952 w 591800"/>
                  <a:gd name="connsiteY8" fmla="*/ 277944 h 545068"/>
                  <a:gd name="connsiteX9" fmla="*/ 85381 w 591800"/>
                  <a:gd name="connsiteY9" fmla="*/ 346233 h 545068"/>
                  <a:gd name="connsiteX10" fmla="*/ 34165 w 591800"/>
                  <a:gd name="connsiteY10" fmla="*/ 415919 h 545068"/>
                  <a:gd name="connsiteX11" fmla="*/ 5045 w 591800"/>
                  <a:gd name="connsiteY11" fmla="*/ 545068 h 545068"/>
                  <a:gd name="connsiteX12" fmla="*/ 148072 w 591800"/>
                  <a:gd name="connsiteY12" fmla="*/ 495683 h 545068"/>
                  <a:gd name="connsiteX13" fmla="*/ 333904 w 591800"/>
                  <a:gd name="connsiteY13" fmla="*/ 473853 h 545068"/>
                  <a:gd name="connsiteX14" fmla="*/ 479435 w 591800"/>
                  <a:gd name="connsiteY14" fmla="*/ 431312 h 545068"/>
                  <a:gd name="connsiteX15" fmla="*/ 564401 w 591800"/>
                  <a:gd name="connsiteY15" fmla="*/ 342367 h 545068"/>
                  <a:gd name="connsiteX0" fmla="*/ 564401 w 591800"/>
                  <a:gd name="connsiteY0" fmla="*/ 342367 h 545068"/>
                  <a:gd name="connsiteX1" fmla="*/ 590051 w 591800"/>
                  <a:gd name="connsiteY1" fmla="*/ 206312 h 545068"/>
                  <a:gd name="connsiteX2" fmla="*/ 580984 w 591800"/>
                  <a:gd name="connsiteY2" fmla="*/ 139313 h 545068"/>
                  <a:gd name="connsiteX3" fmla="*/ 503868 w 591800"/>
                  <a:gd name="connsiteY3" fmla="*/ 66222 h 545068"/>
                  <a:gd name="connsiteX4" fmla="*/ 461172 w 591800"/>
                  <a:gd name="connsiteY4" fmla="*/ 26217 h 545068"/>
                  <a:gd name="connsiteX5" fmla="*/ 405876 w 591800"/>
                  <a:gd name="connsiteY5" fmla="*/ 714 h 545068"/>
                  <a:gd name="connsiteX6" fmla="*/ 344626 w 591800"/>
                  <a:gd name="connsiteY6" fmla="*/ 16716 h 545068"/>
                  <a:gd name="connsiteX7" fmla="*/ 224824 w 591800"/>
                  <a:gd name="connsiteY7" fmla="*/ 109337 h 545068"/>
                  <a:gd name="connsiteX8" fmla="*/ 146952 w 591800"/>
                  <a:gd name="connsiteY8" fmla="*/ 277944 h 545068"/>
                  <a:gd name="connsiteX9" fmla="*/ 85381 w 591800"/>
                  <a:gd name="connsiteY9" fmla="*/ 346233 h 545068"/>
                  <a:gd name="connsiteX10" fmla="*/ 34165 w 591800"/>
                  <a:gd name="connsiteY10" fmla="*/ 415919 h 545068"/>
                  <a:gd name="connsiteX11" fmla="*/ 5045 w 591800"/>
                  <a:gd name="connsiteY11" fmla="*/ 545068 h 545068"/>
                  <a:gd name="connsiteX12" fmla="*/ 148072 w 591800"/>
                  <a:gd name="connsiteY12" fmla="*/ 495683 h 545068"/>
                  <a:gd name="connsiteX13" fmla="*/ 333904 w 591800"/>
                  <a:gd name="connsiteY13" fmla="*/ 473853 h 545068"/>
                  <a:gd name="connsiteX14" fmla="*/ 479435 w 591800"/>
                  <a:gd name="connsiteY14" fmla="*/ 431312 h 545068"/>
                  <a:gd name="connsiteX15" fmla="*/ 564401 w 591800"/>
                  <a:gd name="connsiteY15" fmla="*/ 342367 h 545068"/>
                  <a:gd name="connsiteX0" fmla="*/ 564401 w 591800"/>
                  <a:gd name="connsiteY0" fmla="*/ 342367 h 545068"/>
                  <a:gd name="connsiteX1" fmla="*/ 590051 w 591800"/>
                  <a:gd name="connsiteY1" fmla="*/ 206312 h 545068"/>
                  <a:gd name="connsiteX2" fmla="*/ 580984 w 591800"/>
                  <a:gd name="connsiteY2" fmla="*/ 139313 h 545068"/>
                  <a:gd name="connsiteX3" fmla="*/ 503868 w 591800"/>
                  <a:gd name="connsiteY3" fmla="*/ 66222 h 545068"/>
                  <a:gd name="connsiteX4" fmla="*/ 461172 w 591800"/>
                  <a:gd name="connsiteY4" fmla="*/ 26217 h 545068"/>
                  <a:gd name="connsiteX5" fmla="*/ 405876 w 591800"/>
                  <a:gd name="connsiteY5" fmla="*/ 714 h 545068"/>
                  <a:gd name="connsiteX6" fmla="*/ 344626 w 591800"/>
                  <a:gd name="connsiteY6" fmla="*/ 16716 h 545068"/>
                  <a:gd name="connsiteX7" fmla="*/ 224824 w 591800"/>
                  <a:gd name="connsiteY7" fmla="*/ 109337 h 545068"/>
                  <a:gd name="connsiteX8" fmla="*/ 146952 w 591800"/>
                  <a:gd name="connsiteY8" fmla="*/ 277944 h 545068"/>
                  <a:gd name="connsiteX9" fmla="*/ 85381 w 591800"/>
                  <a:gd name="connsiteY9" fmla="*/ 346233 h 545068"/>
                  <a:gd name="connsiteX10" fmla="*/ 34165 w 591800"/>
                  <a:gd name="connsiteY10" fmla="*/ 415919 h 545068"/>
                  <a:gd name="connsiteX11" fmla="*/ 5045 w 591800"/>
                  <a:gd name="connsiteY11" fmla="*/ 545068 h 545068"/>
                  <a:gd name="connsiteX12" fmla="*/ 148072 w 591800"/>
                  <a:gd name="connsiteY12" fmla="*/ 495683 h 545068"/>
                  <a:gd name="connsiteX13" fmla="*/ 333904 w 591800"/>
                  <a:gd name="connsiteY13" fmla="*/ 473853 h 545068"/>
                  <a:gd name="connsiteX14" fmla="*/ 479435 w 591800"/>
                  <a:gd name="connsiteY14" fmla="*/ 431312 h 545068"/>
                  <a:gd name="connsiteX15" fmla="*/ 564401 w 591800"/>
                  <a:gd name="connsiteY15" fmla="*/ 342367 h 545068"/>
                  <a:gd name="connsiteX0" fmla="*/ 564401 w 591800"/>
                  <a:gd name="connsiteY0" fmla="*/ 342367 h 545068"/>
                  <a:gd name="connsiteX1" fmla="*/ 590051 w 591800"/>
                  <a:gd name="connsiteY1" fmla="*/ 206312 h 545068"/>
                  <a:gd name="connsiteX2" fmla="*/ 580984 w 591800"/>
                  <a:gd name="connsiteY2" fmla="*/ 139313 h 545068"/>
                  <a:gd name="connsiteX3" fmla="*/ 503868 w 591800"/>
                  <a:gd name="connsiteY3" fmla="*/ 66222 h 545068"/>
                  <a:gd name="connsiteX4" fmla="*/ 461172 w 591800"/>
                  <a:gd name="connsiteY4" fmla="*/ 26217 h 545068"/>
                  <a:gd name="connsiteX5" fmla="*/ 405876 w 591800"/>
                  <a:gd name="connsiteY5" fmla="*/ 714 h 545068"/>
                  <a:gd name="connsiteX6" fmla="*/ 344626 w 591800"/>
                  <a:gd name="connsiteY6" fmla="*/ 16716 h 545068"/>
                  <a:gd name="connsiteX7" fmla="*/ 224824 w 591800"/>
                  <a:gd name="connsiteY7" fmla="*/ 109337 h 545068"/>
                  <a:gd name="connsiteX8" fmla="*/ 146952 w 591800"/>
                  <a:gd name="connsiteY8" fmla="*/ 277944 h 545068"/>
                  <a:gd name="connsiteX9" fmla="*/ 85381 w 591800"/>
                  <a:gd name="connsiteY9" fmla="*/ 346233 h 545068"/>
                  <a:gd name="connsiteX10" fmla="*/ 34165 w 591800"/>
                  <a:gd name="connsiteY10" fmla="*/ 415919 h 545068"/>
                  <a:gd name="connsiteX11" fmla="*/ 5045 w 591800"/>
                  <a:gd name="connsiteY11" fmla="*/ 545068 h 545068"/>
                  <a:gd name="connsiteX12" fmla="*/ 148072 w 591800"/>
                  <a:gd name="connsiteY12" fmla="*/ 495683 h 545068"/>
                  <a:gd name="connsiteX13" fmla="*/ 333904 w 591800"/>
                  <a:gd name="connsiteY13" fmla="*/ 473853 h 545068"/>
                  <a:gd name="connsiteX14" fmla="*/ 479435 w 591800"/>
                  <a:gd name="connsiteY14" fmla="*/ 431312 h 545068"/>
                  <a:gd name="connsiteX15" fmla="*/ 564401 w 591800"/>
                  <a:gd name="connsiteY15" fmla="*/ 342367 h 545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91800" h="545068">
                    <a:moveTo>
                      <a:pt x="564401" y="342367"/>
                    </a:moveTo>
                    <a:cubicBezTo>
                      <a:pt x="570775" y="319272"/>
                      <a:pt x="599041" y="272899"/>
                      <a:pt x="590051" y="206312"/>
                    </a:cubicBezTo>
                    <a:cubicBezTo>
                      <a:pt x="592815" y="172470"/>
                      <a:pt x="590625" y="190039"/>
                      <a:pt x="580984" y="139313"/>
                    </a:cubicBezTo>
                    <a:cubicBezTo>
                      <a:pt x="571343" y="88587"/>
                      <a:pt x="523837" y="85071"/>
                      <a:pt x="503868" y="66222"/>
                    </a:cubicBezTo>
                    <a:cubicBezTo>
                      <a:pt x="483899" y="47373"/>
                      <a:pt x="477504" y="37135"/>
                      <a:pt x="461172" y="26217"/>
                    </a:cubicBezTo>
                    <a:cubicBezTo>
                      <a:pt x="444840" y="15299"/>
                      <a:pt x="425300" y="2297"/>
                      <a:pt x="405876" y="714"/>
                    </a:cubicBezTo>
                    <a:cubicBezTo>
                      <a:pt x="386452" y="-869"/>
                      <a:pt x="374801" y="-1388"/>
                      <a:pt x="344626" y="16716"/>
                    </a:cubicBezTo>
                    <a:cubicBezTo>
                      <a:pt x="314451" y="34820"/>
                      <a:pt x="257770" y="65799"/>
                      <a:pt x="224824" y="109337"/>
                    </a:cubicBezTo>
                    <a:cubicBezTo>
                      <a:pt x="191878" y="152875"/>
                      <a:pt x="170193" y="238461"/>
                      <a:pt x="146952" y="277944"/>
                    </a:cubicBezTo>
                    <a:cubicBezTo>
                      <a:pt x="123711" y="317427"/>
                      <a:pt x="100074" y="323984"/>
                      <a:pt x="85381" y="346233"/>
                    </a:cubicBezTo>
                    <a:cubicBezTo>
                      <a:pt x="70688" y="368482"/>
                      <a:pt x="47554" y="382780"/>
                      <a:pt x="34165" y="415919"/>
                    </a:cubicBezTo>
                    <a:cubicBezTo>
                      <a:pt x="20776" y="449058"/>
                      <a:pt x="-12634" y="527856"/>
                      <a:pt x="5045" y="545068"/>
                    </a:cubicBezTo>
                    <a:lnTo>
                      <a:pt x="148072" y="495683"/>
                    </a:lnTo>
                    <a:cubicBezTo>
                      <a:pt x="195748" y="479221"/>
                      <a:pt x="278677" y="484582"/>
                      <a:pt x="333904" y="473853"/>
                    </a:cubicBezTo>
                    <a:cubicBezTo>
                      <a:pt x="412969" y="454894"/>
                      <a:pt x="386209" y="465095"/>
                      <a:pt x="479435" y="431312"/>
                    </a:cubicBezTo>
                    <a:cubicBezTo>
                      <a:pt x="572661" y="397529"/>
                      <a:pt x="550240" y="357191"/>
                      <a:pt x="564401" y="342367"/>
                    </a:cubicBezTo>
                  </a:path>
                </a:pathLst>
              </a:custGeom>
              <a:solidFill>
                <a:srgbClr val="282828"/>
              </a:solidFill>
              <a:ln w="9525" cap="flat">
                <a:solidFill>
                  <a:srgbClr val="28282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DC6DE71B-DED9-DED6-5B2F-78F59546D92F}"/>
                  </a:ext>
                </a:extLst>
              </p:cNvPr>
              <p:cNvGrpSpPr/>
              <p:nvPr/>
            </p:nvGrpSpPr>
            <p:grpSpPr>
              <a:xfrm>
                <a:off x="8220615" y="2713689"/>
                <a:ext cx="384048" cy="384048"/>
                <a:chOff x="6096000" y="5573583"/>
                <a:chExt cx="384048" cy="384048"/>
              </a:xfrm>
            </p:grpSpPr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A90C2E4-3A11-355E-75C8-58E25C45C81E}"/>
                    </a:ext>
                  </a:extLst>
                </p:cNvPr>
                <p:cNvSpPr/>
                <p:nvPr/>
              </p:nvSpPr>
              <p:spPr>
                <a:xfrm>
                  <a:off x="6096000" y="5573583"/>
                  <a:ext cx="384048" cy="384048"/>
                </a:xfrm>
                <a:prstGeom prst="ellipse">
                  <a:avLst/>
                </a:prstGeom>
                <a:solidFill>
                  <a:srgbClr val="FFDBB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Oval 193">
                  <a:extLst>
                    <a:ext uri="{FF2B5EF4-FFF2-40B4-BE49-F238E27FC236}">
                      <a16:creationId xmlns:a16="http://schemas.microsoft.com/office/drawing/2014/main" id="{505593A3-F77C-BFB3-51D3-C7A761A00545}"/>
                    </a:ext>
                  </a:extLst>
                </p:cNvPr>
                <p:cNvSpPr/>
                <p:nvPr/>
              </p:nvSpPr>
              <p:spPr>
                <a:xfrm>
                  <a:off x="6140797" y="5618380"/>
                  <a:ext cx="294453" cy="294453"/>
                </a:xfrm>
                <a:prstGeom prst="ellipse">
                  <a:avLst/>
                </a:prstGeom>
                <a:solidFill>
                  <a:srgbClr val="ED7D31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24150320-3716-CA48-43A8-94A8E78BD80E}"/>
                  </a:ext>
                </a:extLst>
              </p:cNvPr>
              <p:cNvGrpSpPr/>
              <p:nvPr/>
            </p:nvGrpSpPr>
            <p:grpSpPr>
              <a:xfrm>
                <a:off x="9597054" y="2711574"/>
                <a:ext cx="384048" cy="384048"/>
                <a:chOff x="6096000" y="5573583"/>
                <a:chExt cx="384048" cy="384048"/>
              </a:xfrm>
            </p:grpSpPr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98DDC86F-47C2-5495-C53B-E46ECC284F2D}"/>
                    </a:ext>
                  </a:extLst>
                </p:cNvPr>
                <p:cNvSpPr/>
                <p:nvPr/>
              </p:nvSpPr>
              <p:spPr>
                <a:xfrm>
                  <a:off x="6096000" y="5573583"/>
                  <a:ext cx="384048" cy="384048"/>
                </a:xfrm>
                <a:prstGeom prst="ellipse">
                  <a:avLst/>
                </a:prstGeom>
                <a:solidFill>
                  <a:srgbClr val="FFDBB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9C6BBFD7-8691-B7C8-1348-0D47687FF5A2}"/>
                    </a:ext>
                  </a:extLst>
                </p:cNvPr>
                <p:cNvSpPr/>
                <p:nvPr/>
              </p:nvSpPr>
              <p:spPr>
                <a:xfrm>
                  <a:off x="6140797" y="5618380"/>
                  <a:ext cx="294453" cy="294453"/>
                </a:xfrm>
                <a:prstGeom prst="ellipse">
                  <a:avLst/>
                </a:prstGeom>
                <a:solidFill>
                  <a:srgbClr val="ED7D31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BBD9B9D8-E712-DD79-50E4-900D769132A1}"/>
                  </a:ext>
                </a:extLst>
              </p:cNvPr>
              <p:cNvSpPr/>
              <p:nvPr/>
            </p:nvSpPr>
            <p:spPr>
              <a:xfrm>
                <a:off x="8361161" y="2083750"/>
                <a:ext cx="1462694" cy="1546276"/>
              </a:xfrm>
              <a:prstGeom prst="ellipse">
                <a:avLst/>
              </a:prstGeom>
              <a:solidFill>
                <a:srgbClr val="FFDBB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CFDD8F46-8181-E49F-66A3-EAC15A771EA2}"/>
                  </a:ext>
                </a:extLst>
              </p:cNvPr>
              <p:cNvSpPr/>
              <p:nvPr/>
            </p:nvSpPr>
            <p:spPr>
              <a:xfrm>
                <a:off x="8702338" y="2655925"/>
                <a:ext cx="140208" cy="136606"/>
              </a:xfrm>
              <a:prstGeom prst="ellipse">
                <a:avLst/>
              </a:prstGeom>
              <a:solidFill>
                <a:srgbClr val="282828"/>
              </a:solidFill>
              <a:ln w="12700" cap="flat" cmpd="sng" algn="ctr">
                <a:solidFill>
                  <a:srgbClr val="28282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64EE8ADA-ACE5-6C3A-2079-5590DF96E3BD}"/>
                  </a:ext>
                </a:extLst>
              </p:cNvPr>
              <p:cNvSpPr/>
              <p:nvPr/>
            </p:nvSpPr>
            <p:spPr>
              <a:xfrm>
                <a:off x="9351813" y="2657975"/>
                <a:ext cx="140208" cy="136606"/>
              </a:xfrm>
              <a:prstGeom prst="ellipse">
                <a:avLst/>
              </a:prstGeom>
              <a:solidFill>
                <a:srgbClr val="282828"/>
              </a:solidFill>
              <a:ln w="12700" cap="flat" cmpd="sng" algn="ctr">
                <a:solidFill>
                  <a:srgbClr val="28282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85" name="Picture 184">
                <a:extLst>
                  <a:ext uri="{FF2B5EF4-FFF2-40B4-BE49-F238E27FC236}">
                    <a16:creationId xmlns:a16="http://schemas.microsoft.com/office/drawing/2014/main" id="{6A54B93B-D6AA-4B1E-763B-9393C46ACD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11524" t="56151" r="11524" b="12163"/>
              <a:stretch>
                <a:fillRect/>
              </a:stretch>
            </p:blipFill>
            <p:spPr>
              <a:xfrm>
                <a:off x="8082671" y="3776044"/>
                <a:ext cx="2054842" cy="846112"/>
              </a:xfrm>
              <a:custGeom>
                <a:avLst/>
                <a:gdLst>
                  <a:gd name="connsiteX0" fmla="*/ 1027340 w 2054842"/>
                  <a:gd name="connsiteY0" fmla="*/ 0 h 846112"/>
                  <a:gd name="connsiteX1" fmla="*/ 2036631 w 2054842"/>
                  <a:gd name="connsiteY1" fmla="*/ 637122 h 846112"/>
                  <a:gd name="connsiteX2" fmla="*/ 2054842 w 2054842"/>
                  <a:gd name="connsiteY2" fmla="*/ 846112 h 846112"/>
                  <a:gd name="connsiteX3" fmla="*/ 0 w 2054842"/>
                  <a:gd name="connsiteY3" fmla="*/ 846112 h 846112"/>
                  <a:gd name="connsiteX4" fmla="*/ 18051 w 2054842"/>
                  <a:gd name="connsiteY4" fmla="*/ 638733 h 846112"/>
                  <a:gd name="connsiteX5" fmla="*/ 1027340 w 2054842"/>
                  <a:gd name="connsiteY5" fmla="*/ 0 h 846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54842" h="846112">
                    <a:moveTo>
                      <a:pt x="1027340" y="0"/>
                    </a:moveTo>
                    <a:cubicBezTo>
                      <a:pt x="1635814" y="0"/>
                      <a:pt x="1994244" y="226275"/>
                      <a:pt x="2036631" y="637122"/>
                    </a:cubicBezTo>
                    <a:lnTo>
                      <a:pt x="2054842" y="846112"/>
                    </a:lnTo>
                    <a:lnTo>
                      <a:pt x="0" y="846112"/>
                    </a:lnTo>
                    <a:lnTo>
                      <a:pt x="18051" y="638733"/>
                    </a:lnTo>
                    <a:cubicBezTo>
                      <a:pt x="60599" y="226275"/>
                      <a:pt x="418986" y="0"/>
                      <a:pt x="1027340" y="0"/>
                    </a:cubicBezTo>
                    <a:close/>
                  </a:path>
                </a:pathLst>
              </a:custGeom>
              <a:solidFill>
                <a:srgbClr val="C00000"/>
              </a:solidFill>
            </p:spPr>
          </p:pic>
          <p:sp>
            <p:nvSpPr>
              <p:cNvPr id="186" name="Oval 61">
                <a:extLst>
                  <a:ext uri="{FF2B5EF4-FFF2-40B4-BE49-F238E27FC236}">
                    <a16:creationId xmlns:a16="http://schemas.microsoft.com/office/drawing/2014/main" id="{49433641-7DF3-11B7-5CDE-15F17AB85F62}"/>
                  </a:ext>
                </a:extLst>
              </p:cNvPr>
              <p:cNvSpPr/>
              <p:nvPr/>
            </p:nvSpPr>
            <p:spPr>
              <a:xfrm rot="20253095">
                <a:off x="8257925" y="2110029"/>
                <a:ext cx="905994" cy="466589"/>
              </a:xfrm>
              <a:custGeom>
                <a:avLst/>
                <a:gdLst>
                  <a:gd name="connsiteX0" fmla="*/ 61648 w 905994"/>
                  <a:gd name="connsiteY0" fmla="*/ 262319 h 466589"/>
                  <a:gd name="connsiteX1" fmla="*/ 522767 w 905994"/>
                  <a:gd name="connsiteY1" fmla="*/ 3325 h 466589"/>
                  <a:gd name="connsiteX2" fmla="*/ 905961 w 905994"/>
                  <a:gd name="connsiteY2" fmla="*/ 154642 h 466589"/>
                  <a:gd name="connsiteX3" fmla="*/ 522767 w 905994"/>
                  <a:gd name="connsiteY3" fmla="*/ 305959 h 466589"/>
                  <a:gd name="connsiteX4" fmla="*/ 61648 w 905994"/>
                  <a:gd name="connsiteY4" fmla="*/ 262319 h 466589"/>
                  <a:gd name="connsiteX0" fmla="*/ 2428 w 905994"/>
                  <a:gd name="connsiteY0" fmla="*/ 452216 h 466589"/>
                  <a:gd name="connsiteX1" fmla="*/ 522767 w 905994"/>
                  <a:gd name="connsiteY1" fmla="*/ 3325 h 466589"/>
                  <a:gd name="connsiteX2" fmla="*/ 905961 w 905994"/>
                  <a:gd name="connsiteY2" fmla="*/ 154642 h 466589"/>
                  <a:gd name="connsiteX3" fmla="*/ 522767 w 905994"/>
                  <a:gd name="connsiteY3" fmla="*/ 305959 h 466589"/>
                  <a:gd name="connsiteX4" fmla="*/ 2428 w 905994"/>
                  <a:gd name="connsiteY4" fmla="*/ 452216 h 466589"/>
                  <a:gd name="connsiteX0" fmla="*/ 61648 w 905994"/>
                  <a:gd name="connsiteY0" fmla="*/ 262319 h 466589"/>
                  <a:gd name="connsiteX1" fmla="*/ 522767 w 905994"/>
                  <a:gd name="connsiteY1" fmla="*/ 3325 h 466589"/>
                  <a:gd name="connsiteX2" fmla="*/ 905961 w 905994"/>
                  <a:gd name="connsiteY2" fmla="*/ 154642 h 466589"/>
                  <a:gd name="connsiteX3" fmla="*/ 522767 w 905994"/>
                  <a:gd name="connsiteY3" fmla="*/ 305959 h 466589"/>
                  <a:gd name="connsiteX4" fmla="*/ 61648 w 905994"/>
                  <a:gd name="connsiteY4" fmla="*/ 262319 h 46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5994" h="466589" fill="none" extrusionOk="0">
                    <a:moveTo>
                      <a:pt x="61648" y="262319"/>
                    </a:moveTo>
                    <a:cubicBezTo>
                      <a:pt x="116861" y="185299"/>
                      <a:pt x="394741" y="-4853"/>
                      <a:pt x="522767" y="3325"/>
                    </a:cubicBezTo>
                    <a:cubicBezTo>
                      <a:pt x="623426" y="-20755"/>
                      <a:pt x="892219" y="84010"/>
                      <a:pt x="905961" y="154642"/>
                    </a:cubicBezTo>
                    <a:cubicBezTo>
                      <a:pt x="900677" y="187818"/>
                      <a:pt x="636109" y="326059"/>
                      <a:pt x="522767" y="305959"/>
                    </a:cubicBezTo>
                    <a:cubicBezTo>
                      <a:pt x="405486" y="337026"/>
                      <a:pt x="103274" y="355897"/>
                      <a:pt x="61648" y="262319"/>
                    </a:cubicBezTo>
                    <a:close/>
                  </a:path>
                  <a:path w="905994" h="466589" stroke="0" extrusionOk="0">
                    <a:moveTo>
                      <a:pt x="2428" y="452216"/>
                    </a:moveTo>
                    <a:cubicBezTo>
                      <a:pt x="-78475" y="354374"/>
                      <a:pt x="409795" y="60391"/>
                      <a:pt x="522767" y="3325"/>
                    </a:cubicBezTo>
                    <a:cubicBezTo>
                      <a:pt x="690642" y="9995"/>
                      <a:pt x="895809" y="82698"/>
                      <a:pt x="905961" y="154642"/>
                    </a:cubicBezTo>
                    <a:cubicBezTo>
                      <a:pt x="919799" y="295243"/>
                      <a:pt x="695793" y="339092"/>
                      <a:pt x="522767" y="305959"/>
                    </a:cubicBezTo>
                    <a:cubicBezTo>
                      <a:pt x="399657" y="300276"/>
                      <a:pt x="18077" y="514134"/>
                      <a:pt x="2428" y="452216"/>
                    </a:cubicBezTo>
                    <a:close/>
                  </a:path>
                  <a:path w="905994" h="466589" fill="none" stroke="0" extrusionOk="0">
                    <a:moveTo>
                      <a:pt x="61648" y="262319"/>
                    </a:moveTo>
                    <a:cubicBezTo>
                      <a:pt x="46106" y="184238"/>
                      <a:pt x="353211" y="9073"/>
                      <a:pt x="522767" y="3325"/>
                    </a:cubicBezTo>
                    <a:cubicBezTo>
                      <a:pt x="651134" y="-14742"/>
                      <a:pt x="881054" y="72663"/>
                      <a:pt x="905961" y="154642"/>
                    </a:cubicBezTo>
                    <a:cubicBezTo>
                      <a:pt x="887606" y="225495"/>
                      <a:pt x="628874" y="335055"/>
                      <a:pt x="522767" y="305959"/>
                    </a:cubicBezTo>
                    <a:cubicBezTo>
                      <a:pt x="378062" y="326186"/>
                      <a:pt x="89732" y="358397"/>
                      <a:pt x="61648" y="262319"/>
                    </a:cubicBezTo>
                    <a:close/>
                  </a:path>
                  <a:path w="905994" h="466589" fill="none" stroke="0" extrusionOk="0">
                    <a:moveTo>
                      <a:pt x="61648" y="262319"/>
                    </a:moveTo>
                    <a:cubicBezTo>
                      <a:pt x="72683" y="168858"/>
                      <a:pt x="361290" y="15447"/>
                      <a:pt x="522767" y="3325"/>
                    </a:cubicBezTo>
                    <a:cubicBezTo>
                      <a:pt x="636733" y="-18449"/>
                      <a:pt x="885195" y="79773"/>
                      <a:pt x="905961" y="154642"/>
                    </a:cubicBezTo>
                    <a:cubicBezTo>
                      <a:pt x="885472" y="242325"/>
                      <a:pt x="643802" y="321763"/>
                      <a:pt x="522767" y="305959"/>
                    </a:cubicBezTo>
                    <a:cubicBezTo>
                      <a:pt x="383879" y="325176"/>
                      <a:pt x="101632" y="360265"/>
                      <a:pt x="61648" y="262319"/>
                    </a:cubicBezTo>
                    <a:close/>
                  </a:path>
                </a:pathLst>
              </a:custGeom>
              <a:solidFill>
                <a:srgbClr val="282828"/>
              </a:solidFill>
              <a:ln w="12700" cap="flat" cmpd="sng" algn="ctr">
                <a:solidFill>
                  <a:srgbClr val="282828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844313"/>
                          <a:gd name="connsiteY0" fmla="*/ 261701 h 414437"/>
                          <a:gd name="connsiteX1" fmla="*/ 461119 w 844313"/>
                          <a:gd name="connsiteY1" fmla="*/ 2707 h 414437"/>
                          <a:gd name="connsiteX2" fmla="*/ 844313 w 844313"/>
                          <a:gd name="connsiteY2" fmla="*/ 154024 h 414437"/>
                          <a:gd name="connsiteX3" fmla="*/ 461119 w 844313"/>
                          <a:gd name="connsiteY3" fmla="*/ 305341 h 414437"/>
                          <a:gd name="connsiteX4" fmla="*/ 0 w 844313"/>
                          <a:gd name="connsiteY4" fmla="*/ 261701 h 414437"/>
                          <a:gd name="connsiteX0" fmla="*/ 24995 w 844313"/>
                          <a:gd name="connsiteY0" fmla="*/ 387455 h 414437"/>
                          <a:gd name="connsiteX1" fmla="*/ 461119 w 844313"/>
                          <a:gd name="connsiteY1" fmla="*/ 2707 h 414437"/>
                          <a:gd name="connsiteX2" fmla="*/ 844313 w 844313"/>
                          <a:gd name="connsiteY2" fmla="*/ 154024 h 414437"/>
                          <a:gd name="connsiteX3" fmla="*/ 461119 w 844313"/>
                          <a:gd name="connsiteY3" fmla="*/ 305341 h 414437"/>
                          <a:gd name="connsiteX4" fmla="*/ 24995 w 844313"/>
                          <a:gd name="connsiteY4" fmla="*/ 387455 h 414437"/>
                          <a:gd name="connsiteX0" fmla="*/ 61648 w 905994"/>
                          <a:gd name="connsiteY0" fmla="*/ 262319 h 466589"/>
                          <a:gd name="connsiteX1" fmla="*/ 522767 w 905994"/>
                          <a:gd name="connsiteY1" fmla="*/ 3325 h 466589"/>
                          <a:gd name="connsiteX2" fmla="*/ 905961 w 905994"/>
                          <a:gd name="connsiteY2" fmla="*/ 154642 h 466589"/>
                          <a:gd name="connsiteX3" fmla="*/ 522767 w 905994"/>
                          <a:gd name="connsiteY3" fmla="*/ 305959 h 466589"/>
                          <a:gd name="connsiteX4" fmla="*/ 61648 w 905994"/>
                          <a:gd name="connsiteY4" fmla="*/ 262319 h 466589"/>
                          <a:gd name="connsiteX0" fmla="*/ 2428 w 905994"/>
                          <a:gd name="connsiteY0" fmla="*/ 452216 h 466589"/>
                          <a:gd name="connsiteX1" fmla="*/ 522767 w 905994"/>
                          <a:gd name="connsiteY1" fmla="*/ 3325 h 466589"/>
                          <a:gd name="connsiteX2" fmla="*/ 905961 w 905994"/>
                          <a:gd name="connsiteY2" fmla="*/ 154642 h 466589"/>
                          <a:gd name="connsiteX3" fmla="*/ 522767 w 905994"/>
                          <a:gd name="connsiteY3" fmla="*/ 305959 h 466589"/>
                          <a:gd name="connsiteX4" fmla="*/ 2428 w 905994"/>
                          <a:gd name="connsiteY4" fmla="*/ 452216 h 466589"/>
                          <a:gd name="connsiteX0" fmla="*/ 61648 w 905994"/>
                          <a:gd name="connsiteY0" fmla="*/ 262319 h 466589"/>
                          <a:gd name="connsiteX1" fmla="*/ 522767 w 905994"/>
                          <a:gd name="connsiteY1" fmla="*/ 3325 h 466589"/>
                          <a:gd name="connsiteX2" fmla="*/ 905961 w 905994"/>
                          <a:gd name="connsiteY2" fmla="*/ 154642 h 466589"/>
                          <a:gd name="connsiteX3" fmla="*/ 522767 w 905994"/>
                          <a:gd name="connsiteY3" fmla="*/ 305959 h 466589"/>
                          <a:gd name="connsiteX4" fmla="*/ 61648 w 905994"/>
                          <a:gd name="connsiteY4" fmla="*/ 262319 h 4665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905994" h="466589" fill="none" extrusionOk="0">
                            <a:moveTo>
                              <a:pt x="61648" y="262319"/>
                            </a:moveTo>
                            <a:cubicBezTo>
                              <a:pt x="95164" y="182725"/>
                              <a:pt x="390138" y="4620"/>
                              <a:pt x="522767" y="3325"/>
                            </a:cubicBezTo>
                            <a:cubicBezTo>
                              <a:pt x="632058" y="-19433"/>
                              <a:pt x="897122" y="79394"/>
                              <a:pt x="905961" y="154642"/>
                            </a:cubicBezTo>
                            <a:cubicBezTo>
                              <a:pt x="904449" y="223792"/>
                              <a:pt x="645348" y="313220"/>
                              <a:pt x="522767" y="305959"/>
                            </a:cubicBezTo>
                            <a:cubicBezTo>
                              <a:pt x="403249" y="335774"/>
                              <a:pt x="81570" y="350679"/>
                              <a:pt x="61648" y="262319"/>
                            </a:cubicBezTo>
                            <a:close/>
                          </a:path>
                          <a:path w="905994" h="466589" stroke="0" extrusionOk="0">
                            <a:moveTo>
                              <a:pt x="2428" y="452216"/>
                            </a:moveTo>
                            <a:cubicBezTo>
                              <a:pt x="-35307" y="361356"/>
                              <a:pt x="376950" y="33529"/>
                              <a:pt x="522767" y="3325"/>
                            </a:cubicBezTo>
                            <a:cubicBezTo>
                              <a:pt x="679312" y="-6871"/>
                              <a:pt x="895007" y="74391"/>
                              <a:pt x="905961" y="154642"/>
                            </a:cubicBezTo>
                            <a:cubicBezTo>
                              <a:pt x="909172" y="278873"/>
                              <a:pt x="680046" y="319803"/>
                              <a:pt x="522767" y="305959"/>
                            </a:cubicBezTo>
                            <a:cubicBezTo>
                              <a:pt x="387446" y="310967"/>
                              <a:pt x="16243" y="522761"/>
                              <a:pt x="2428" y="452216"/>
                            </a:cubicBezTo>
                            <a:close/>
                          </a:path>
                          <a:path w="905994" h="466589" fill="none" stroke="0" extrusionOk="0">
                            <a:moveTo>
                              <a:pt x="61648" y="262319"/>
                            </a:moveTo>
                            <a:cubicBezTo>
                              <a:pt x="76775" y="179202"/>
                              <a:pt x="367135" y="18680"/>
                              <a:pt x="522767" y="3325"/>
                            </a:cubicBezTo>
                            <a:cubicBezTo>
                              <a:pt x="663845" y="-13840"/>
                              <a:pt x="883188" y="77012"/>
                              <a:pt x="905961" y="154642"/>
                            </a:cubicBezTo>
                            <a:cubicBezTo>
                              <a:pt x="885987" y="247395"/>
                              <a:pt x="651989" y="321558"/>
                              <a:pt x="522767" y="305959"/>
                            </a:cubicBezTo>
                            <a:cubicBezTo>
                              <a:pt x="379948" y="322814"/>
                              <a:pt x="86196" y="355770"/>
                              <a:pt x="61648" y="262319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Oval 92">
                <a:extLst>
                  <a:ext uri="{FF2B5EF4-FFF2-40B4-BE49-F238E27FC236}">
                    <a16:creationId xmlns:a16="http://schemas.microsoft.com/office/drawing/2014/main" id="{3FD728B6-01A7-B3CD-B709-B1D63CCECF3A}"/>
                  </a:ext>
                </a:extLst>
              </p:cNvPr>
              <p:cNvSpPr/>
              <p:nvPr/>
            </p:nvSpPr>
            <p:spPr>
              <a:xfrm rot="18698991">
                <a:off x="9324003" y="1728100"/>
                <a:ext cx="280338" cy="1230406"/>
              </a:xfrm>
              <a:custGeom>
                <a:avLst/>
                <a:gdLst>
                  <a:gd name="connsiteX0" fmla="*/ 0 w 280338"/>
                  <a:gd name="connsiteY0" fmla="*/ 599081 h 1230406"/>
                  <a:gd name="connsiteX1" fmla="*/ 139602 w 280338"/>
                  <a:gd name="connsiteY1" fmla="*/ 0 h 1230406"/>
                  <a:gd name="connsiteX2" fmla="*/ 279204 w 280338"/>
                  <a:gd name="connsiteY2" fmla="*/ 599081 h 1230406"/>
                  <a:gd name="connsiteX3" fmla="*/ 158757 w 280338"/>
                  <a:gd name="connsiteY3" fmla="*/ 1091480 h 1230406"/>
                  <a:gd name="connsiteX4" fmla="*/ 139602 w 280338"/>
                  <a:gd name="connsiteY4" fmla="*/ 1198162 h 1230406"/>
                  <a:gd name="connsiteX5" fmla="*/ 0 w 280338"/>
                  <a:gd name="connsiteY5" fmla="*/ 599081 h 1230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338" h="1230406" fill="none" extrusionOk="0">
                    <a:moveTo>
                      <a:pt x="0" y="599081"/>
                    </a:moveTo>
                    <a:cubicBezTo>
                      <a:pt x="-14656" y="265974"/>
                      <a:pt x="58222" y="4030"/>
                      <a:pt x="139602" y="0"/>
                    </a:cubicBezTo>
                    <a:cubicBezTo>
                      <a:pt x="215435" y="-12079"/>
                      <a:pt x="256153" y="428291"/>
                      <a:pt x="279204" y="599081"/>
                    </a:cubicBezTo>
                    <a:cubicBezTo>
                      <a:pt x="297797" y="786034"/>
                      <a:pt x="195223" y="994807"/>
                      <a:pt x="158757" y="1091480"/>
                    </a:cubicBezTo>
                    <a:cubicBezTo>
                      <a:pt x="116066" y="1188185"/>
                      <a:pt x="173316" y="1286162"/>
                      <a:pt x="139602" y="1198162"/>
                    </a:cubicBezTo>
                    <a:cubicBezTo>
                      <a:pt x="119812" y="1126023"/>
                      <a:pt x="3550" y="966717"/>
                      <a:pt x="0" y="599081"/>
                    </a:cubicBezTo>
                    <a:close/>
                  </a:path>
                  <a:path w="280338" h="1230406" stroke="0" extrusionOk="0">
                    <a:moveTo>
                      <a:pt x="0" y="599081"/>
                    </a:moveTo>
                    <a:cubicBezTo>
                      <a:pt x="-7188" y="263785"/>
                      <a:pt x="52386" y="3797"/>
                      <a:pt x="139602" y="0"/>
                    </a:cubicBezTo>
                    <a:cubicBezTo>
                      <a:pt x="239324" y="4762"/>
                      <a:pt x="244997" y="415649"/>
                      <a:pt x="279204" y="599081"/>
                    </a:cubicBezTo>
                    <a:cubicBezTo>
                      <a:pt x="283116" y="792515"/>
                      <a:pt x="180516" y="999967"/>
                      <a:pt x="158757" y="1091480"/>
                    </a:cubicBezTo>
                    <a:cubicBezTo>
                      <a:pt x="124807" y="1185482"/>
                      <a:pt x="182284" y="1287979"/>
                      <a:pt x="139602" y="1198162"/>
                    </a:cubicBezTo>
                    <a:cubicBezTo>
                      <a:pt x="150035" y="1120473"/>
                      <a:pt x="15071" y="898928"/>
                      <a:pt x="0" y="599081"/>
                    </a:cubicBezTo>
                    <a:close/>
                  </a:path>
                </a:pathLst>
              </a:custGeom>
              <a:solidFill>
                <a:srgbClr val="282828"/>
              </a:solidFill>
              <a:ln w="12700" cap="flat" cmpd="sng" algn="ctr">
                <a:solidFill>
                  <a:srgbClr val="282828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279204"/>
                          <a:gd name="connsiteY0" fmla="*/ 599081 h 1198161"/>
                          <a:gd name="connsiteX1" fmla="*/ 139602 w 279204"/>
                          <a:gd name="connsiteY1" fmla="*/ 0 h 1198161"/>
                          <a:gd name="connsiteX2" fmla="*/ 279204 w 279204"/>
                          <a:gd name="connsiteY2" fmla="*/ 599081 h 1198161"/>
                          <a:gd name="connsiteX3" fmla="*/ 139602 w 279204"/>
                          <a:gd name="connsiteY3" fmla="*/ 1198162 h 1198161"/>
                          <a:gd name="connsiteX4" fmla="*/ 0 w 279204"/>
                          <a:gd name="connsiteY4" fmla="*/ 599081 h 1198161"/>
                          <a:gd name="connsiteX0" fmla="*/ 0 w 280183"/>
                          <a:gd name="connsiteY0" fmla="*/ 599081 h 1223494"/>
                          <a:gd name="connsiteX1" fmla="*/ 139602 w 280183"/>
                          <a:gd name="connsiteY1" fmla="*/ 0 h 1223494"/>
                          <a:gd name="connsiteX2" fmla="*/ 279204 w 280183"/>
                          <a:gd name="connsiteY2" fmla="*/ 599081 h 1223494"/>
                          <a:gd name="connsiteX3" fmla="*/ 139740 w 280183"/>
                          <a:gd name="connsiteY3" fmla="*/ 1061325 h 1223494"/>
                          <a:gd name="connsiteX4" fmla="*/ 139602 w 280183"/>
                          <a:gd name="connsiteY4" fmla="*/ 1198162 h 1223494"/>
                          <a:gd name="connsiteX5" fmla="*/ 0 w 280183"/>
                          <a:gd name="connsiteY5" fmla="*/ 599081 h 1223494"/>
                          <a:gd name="connsiteX0" fmla="*/ 0 w 280338"/>
                          <a:gd name="connsiteY0" fmla="*/ 599081 h 1230406"/>
                          <a:gd name="connsiteX1" fmla="*/ 139602 w 280338"/>
                          <a:gd name="connsiteY1" fmla="*/ 0 h 1230406"/>
                          <a:gd name="connsiteX2" fmla="*/ 279204 w 280338"/>
                          <a:gd name="connsiteY2" fmla="*/ 599081 h 1230406"/>
                          <a:gd name="connsiteX3" fmla="*/ 158757 w 280338"/>
                          <a:gd name="connsiteY3" fmla="*/ 1091480 h 1230406"/>
                          <a:gd name="connsiteX4" fmla="*/ 139602 w 280338"/>
                          <a:gd name="connsiteY4" fmla="*/ 1198162 h 1230406"/>
                          <a:gd name="connsiteX5" fmla="*/ 0 w 280338"/>
                          <a:gd name="connsiteY5" fmla="*/ 599081 h 12304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80338" h="1230406">
                            <a:moveTo>
                              <a:pt x="0" y="599081"/>
                            </a:moveTo>
                            <a:cubicBezTo>
                              <a:pt x="0" y="268218"/>
                              <a:pt x="62502" y="0"/>
                              <a:pt x="139602" y="0"/>
                            </a:cubicBezTo>
                            <a:cubicBezTo>
                              <a:pt x="216702" y="0"/>
                              <a:pt x="265724" y="414990"/>
                              <a:pt x="279204" y="599081"/>
                            </a:cubicBezTo>
                            <a:cubicBezTo>
                              <a:pt x="292684" y="783172"/>
                              <a:pt x="182024" y="991633"/>
                              <a:pt x="158757" y="1091480"/>
                            </a:cubicBezTo>
                            <a:cubicBezTo>
                              <a:pt x="135490" y="1191327"/>
                              <a:pt x="166061" y="1280228"/>
                              <a:pt x="139602" y="1198162"/>
                            </a:cubicBezTo>
                            <a:cubicBezTo>
                              <a:pt x="113143" y="1116096"/>
                              <a:pt x="0" y="929944"/>
                              <a:pt x="0" y="599081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24DC54A8-6C09-41E3-24D6-46695228A375}"/>
                  </a:ext>
                </a:extLst>
              </p:cNvPr>
              <p:cNvGrpSpPr/>
              <p:nvPr/>
            </p:nvGrpSpPr>
            <p:grpSpPr>
              <a:xfrm rot="21071574">
                <a:off x="8888831" y="3080013"/>
                <a:ext cx="457401" cy="326889"/>
                <a:chOff x="1330416" y="2738169"/>
                <a:chExt cx="596159" cy="426056"/>
              </a:xfrm>
            </p:grpSpPr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766056B4-AD5C-534D-FF8E-4BFBD616589B}"/>
                    </a:ext>
                  </a:extLst>
                </p:cNvPr>
                <p:cNvSpPr/>
                <p:nvPr/>
              </p:nvSpPr>
              <p:spPr>
                <a:xfrm rot="21297731">
                  <a:off x="1330416" y="2738169"/>
                  <a:ext cx="596159" cy="426056"/>
                </a:xfrm>
                <a:custGeom>
                  <a:avLst/>
                  <a:gdLst>
                    <a:gd name="connsiteX0" fmla="*/ 118637 w 596159"/>
                    <a:gd name="connsiteY0" fmla="*/ 84920 h 426056"/>
                    <a:gd name="connsiteX1" fmla="*/ 114645 w 596159"/>
                    <a:gd name="connsiteY1" fmla="*/ 92277 h 426056"/>
                    <a:gd name="connsiteX2" fmla="*/ 99065 w 596159"/>
                    <a:gd name="connsiteY2" fmla="*/ 169447 h 426056"/>
                    <a:gd name="connsiteX3" fmla="*/ 297322 w 596159"/>
                    <a:gd name="connsiteY3" fmla="*/ 367705 h 426056"/>
                    <a:gd name="connsiteX4" fmla="*/ 491552 w 596159"/>
                    <a:gd name="connsiteY4" fmla="*/ 209403 h 426056"/>
                    <a:gd name="connsiteX5" fmla="*/ 494751 w 596159"/>
                    <a:gd name="connsiteY5" fmla="*/ 177671 h 426056"/>
                    <a:gd name="connsiteX6" fmla="*/ 29489 w 596159"/>
                    <a:gd name="connsiteY6" fmla="*/ 0 h 426056"/>
                    <a:gd name="connsiteX7" fmla="*/ 596159 w 596159"/>
                    <a:gd name="connsiteY7" fmla="*/ 139743 h 426056"/>
                    <a:gd name="connsiteX8" fmla="*/ 591339 w 596159"/>
                    <a:gd name="connsiteY8" fmla="*/ 187551 h 426056"/>
                    <a:gd name="connsiteX9" fmla="*/ 298704 w 596159"/>
                    <a:gd name="connsiteY9" fmla="*/ 426056 h 426056"/>
                    <a:gd name="connsiteX10" fmla="*/ 0 w 596159"/>
                    <a:gd name="connsiteY10" fmla="*/ 127352 h 426056"/>
                    <a:gd name="connsiteX11" fmla="*/ 23474 w 596159"/>
                    <a:gd name="connsiteY11" fmla="*/ 11083 h 4260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96159" h="426056">
                      <a:moveTo>
                        <a:pt x="118637" y="84920"/>
                      </a:moveTo>
                      <a:lnTo>
                        <a:pt x="114645" y="92277"/>
                      </a:lnTo>
                      <a:cubicBezTo>
                        <a:pt x="104613" y="115995"/>
                        <a:pt x="99065" y="142074"/>
                        <a:pt x="99065" y="169447"/>
                      </a:cubicBezTo>
                      <a:cubicBezTo>
                        <a:pt x="99065" y="278942"/>
                        <a:pt x="187828" y="367704"/>
                        <a:pt x="297322" y="367705"/>
                      </a:cubicBezTo>
                      <a:cubicBezTo>
                        <a:pt x="393131" y="367705"/>
                        <a:pt x="473065" y="299746"/>
                        <a:pt x="491552" y="209403"/>
                      </a:cubicBezTo>
                      <a:lnTo>
                        <a:pt x="494751" y="177671"/>
                      </a:lnTo>
                      <a:close/>
                      <a:moveTo>
                        <a:pt x="29489" y="0"/>
                      </a:moveTo>
                      <a:lnTo>
                        <a:pt x="596159" y="139743"/>
                      </a:lnTo>
                      <a:lnTo>
                        <a:pt x="591339" y="187551"/>
                      </a:lnTo>
                      <a:cubicBezTo>
                        <a:pt x="563486" y="323666"/>
                        <a:pt x="443053" y="426056"/>
                        <a:pt x="298704" y="426056"/>
                      </a:cubicBezTo>
                      <a:cubicBezTo>
                        <a:pt x="133734" y="426056"/>
                        <a:pt x="0" y="292322"/>
                        <a:pt x="0" y="127352"/>
                      </a:cubicBezTo>
                      <a:cubicBezTo>
                        <a:pt x="0" y="86110"/>
                        <a:pt x="8359" y="46819"/>
                        <a:pt x="23474" y="11083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5ECDE988-99EE-2F83-45C1-9684F30CB8E2}"/>
                    </a:ext>
                  </a:extLst>
                </p:cNvPr>
                <p:cNvSpPr/>
                <p:nvPr/>
              </p:nvSpPr>
              <p:spPr>
                <a:xfrm rot="21297731">
                  <a:off x="1430652" y="2829753"/>
                  <a:ext cx="395686" cy="282784"/>
                </a:xfrm>
                <a:custGeom>
                  <a:avLst/>
                  <a:gdLst>
                    <a:gd name="connsiteX0" fmla="*/ 19572 w 395686"/>
                    <a:gd name="connsiteY0" fmla="*/ 0 h 282784"/>
                    <a:gd name="connsiteX1" fmla="*/ 395686 w 395686"/>
                    <a:gd name="connsiteY1" fmla="*/ 92751 h 282784"/>
                    <a:gd name="connsiteX2" fmla="*/ 392486 w 395686"/>
                    <a:gd name="connsiteY2" fmla="*/ 124482 h 282784"/>
                    <a:gd name="connsiteX3" fmla="*/ 198257 w 395686"/>
                    <a:gd name="connsiteY3" fmla="*/ 282784 h 282784"/>
                    <a:gd name="connsiteX4" fmla="*/ 0 w 395686"/>
                    <a:gd name="connsiteY4" fmla="*/ 84527 h 282784"/>
                    <a:gd name="connsiteX5" fmla="*/ 15580 w 395686"/>
                    <a:gd name="connsiteY5" fmla="*/ 7356 h 282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95686" h="282784">
                      <a:moveTo>
                        <a:pt x="19572" y="0"/>
                      </a:moveTo>
                      <a:lnTo>
                        <a:pt x="395686" y="92751"/>
                      </a:lnTo>
                      <a:lnTo>
                        <a:pt x="392486" y="124482"/>
                      </a:lnTo>
                      <a:cubicBezTo>
                        <a:pt x="374000" y="214825"/>
                        <a:pt x="294065" y="282784"/>
                        <a:pt x="198257" y="282784"/>
                      </a:cubicBezTo>
                      <a:cubicBezTo>
                        <a:pt x="88762" y="282784"/>
                        <a:pt x="0" y="194021"/>
                        <a:pt x="0" y="84527"/>
                      </a:cubicBezTo>
                      <a:cubicBezTo>
                        <a:pt x="0" y="57154"/>
                        <a:pt x="5548" y="31075"/>
                        <a:pt x="15580" y="7356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B6B3DD8F-76F0-0495-BAF2-050F2BA5AE67}"/>
                </a:ext>
              </a:extLst>
            </p:cNvPr>
            <p:cNvSpPr txBox="1"/>
            <p:nvPr/>
          </p:nvSpPr>
          <p:spPr>
            <a:xfrm>
              <a:off x="6493425" y="6516202"/>
              <a:ext cx="84495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</a:rPr>
                <a:t>A</a:t>
              </a: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</a:rPr>
                <a:t>imee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42" name="Audio 41">
            <a:hlinkClick r:id="" action="ppaction://media"/>
            <a:extLst>
              <a:ext uri="{FF2B5EF4-FFF2-40B4-BE49-F238E27FC236}">
                <a16:creationId xmlns:a16="http://schemas.microsoft.com/office/drawing/2014/main" id="{7148A67E-3CE4-4089-083C-92B31BD76D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975"/>
                </p14:media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40191" y="4767733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75828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21387">
        <p159:morph option="byObject"/>
      </p:transition>
    </mc:Choice>
    <mc:Fallback>
      <p:transition spd="slow" advTm="213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7.40741E-7 L -3.125E-6 -0.27523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2" grpId="0"/>
      <p:bldP spid="7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1">
            <a:extLst>
              <a:ext uri="{FF2B5EF4-FFF2-40B4-BE49-F238E27FC236}">
                <a16:creationId xmlns:a16="http://schemas.microsoft.com/office/drawing/2014/main" id="{8735A20F-120B-8609-A616-A0A13ACFB65C}"/>
              </a:ext>
            </a:extLst>
          </p:cNvPr>
          <p:cNvGrpSpPr/>
          <p:nvPr/>
        </p:nvGrpSpPr>
        <p:grpSpPr>
          <a:xfrm>
            <a:off x="9412011" y="141768"/>
            <a:ext cx="2060345" cy="2005084"/>
            <a:chOff x="7556737" y="3057057"/>
            <a:chExt cx="1834926" cy="1997677"/>
          </a:xfrm>
        </p:grpSpPr>
        <p:sp>
          <p:nvSpPr>
            <p:cNvPr id="61" name="任意多边形 52">
              <a:extLst>
                <a:ext uri="{FF2B5EF4-FFF2-40B4-BE49-F238E27FC236}">
                  <a16:creationId xmlns:a16="http://schemas.microsoft.com/office/drawing/2014/main" id="{EA4C39EC-BBE6-6665-9AD7-79A8B61EAB7C}"/>
                </a:ext>
              </a:extLst>
            </p:cNvPr>
            <p:cNvSpPr/>
            <p:nvPr/>
          </p:nvSpPr>
          <p:spPr>
            <a:xfrm>
              <a:off x="7556737" y="3057057"/>
              <a:ext cx="1834926" cy="1997677"/>
            </a:xfrm>
            <a:custGeom>
              <a:avLst/>
              <a:gdLst>
                <a:gd name="connsiteX0" fmla="*/ 917463 w 1834926"/>
                <a:gd name="connsiteY0" fmla="*/ 0 h 1997677"/>
                <a:gd name="connsiteX1" fmla="*/ 1834926 w 1834926"/>
                <a:gd name="connsiteY1" fmla="*/ 917463 h 1997677"/>
                <a:gd name="connsiteX2" fmla="*/ 1102364 w 1834926"/>
                <a:gd name="connsiteY2" fmla="*/ 1816287 h 1997677"/>
                <a:gd name="connsiteX3" fmla="*/ 1016983 w 1834926"/>
                <a:gd name="connsiteY3" fmla="*/ 1829317 h 1997677"/>
                <a:gd name="connsiteX4" fmla="*/ 930925 w 1834926"/>
                <a:gd name="connsiteY4" fmla="*/ 1997677 h 1997677"/>
                <a:gd name="connsiteX5" fmla="*/ 850447 w 1834926"/>
                <a:gd name="connsiteY5" fmla="*/ 1831542 h 1997677"/>
                <a:gd name="connsiteX6" fmla="*/ 823658 w 1834926"/>
                <a:gd name="connsiteY6" fmla="*/ 1830189 h 1997677"/>
                <a:gd name="connsiteX7" fmla="*/ 0 w 1834926"/>
                <a:gd name="connsiteY7" fmla="*/ 917463 h 1997677"/>
                <a:gd name="connsiteX8" fmla="*/ 917463 w 1834926"/>
                <a:gd name="connsiteY8" fmla="*/ 0 h 1997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34926" h="1997677">
                  <a:moveTo>
                    <a:pt x="917463" y="0"/>
                  </a:moveTo>
                  <a:cubicBezTo>
                    <a:pt x="1424164" y="0"/>
                    <a:pt x="1834926" y="410762"/>
                    <a:pt x="1834926" y="917463"/>
                  </a:cubicBezTo>
                  <a:cubicBezTo>
                    <a:pt x="1834926" y="1360827"/>
                    <a:pt x="1520436" y="1730737"/>
                    <a:pt x="1102364" y="1816287"/>
                  </a:cubicBezTo>
                  <a:lnTo>
                    <a:pt x="1016983" y="1829317"/>
                  </a:lnTo>
                  <a:lnTo>
                    <a:pt x="930925" y="1997677"/>
                  </a:lnTo>
                  <a:lnTo>
                    <a:pt x="850447" y="1831542"/>
                  </a:lnTo>
                  <a:lnTo>
                    <a:pt x="823658" y="1830189"/>
                  </a:lnTo>
                  <a:cubicBezTo>
                    <a:pt x="361022" y="1783206"/>
                    <a:pt x="0" y="1392495"/>
                    <a:pt x="0" y="917463"/>
                  </a:cubicBezTo>
                  <a:cubicBezTo>
                    <a:pt x="0" y="410762"/>
                    <a:pt x="410762" y="0"/>
                    <a:pt x="917463" y="0"/>
                  </a:cubicBezTo>
                  <a:close/>
                </a:path>
              </a:pathLst>
            </a:custGeom>
            <a:solidFill>
              <a:srgbClr val="0C7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62" name="文本框 63">
              <a:extLst>
                <a:ext uri="{FF2B5EF4-FFF2-40B4-BE49-F238E27FC236}">
                  <a16:creationId xmlns:a16="http://schemas.microsoft.com/office/drawing/2014/main" id="{7A236781-5DAC-AE3F-19F7-E4404C65D655}"/>
                </a:ext>
              </a:extLst>
            </p:cNvPr>
            <p:cNvSpPr txBox="1"/>
            <p:nvPr/>
          </p:nvSpPr>
          <p:spPr>
            <a:xfrm>
              <a:off x="7867867" y="3467886"/>
              <a:ext cx="1212664" cy="1073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REQUIRED REVIEW COMPLETE</a:t>
              </a:r>
              <a:endParaRPr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常见问题</a:t>
              </a:r>
            </a:p>
          </p:txBody>
        </p:sp>
      </p:grpSp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1563A3A2-D9DA-E8CE-6370-E8A888F22ADB}"/>
              </a:ext>
            </a:extLst>
          </p:cNvPr>
          <p:cNvGrpSpPr/>
          <p:nvPr/>
        </p:nvGrpSpPr>
        <p:grpSpPr>
          <a:xfrm>
            <a:off x="454525" y="1464786"/>
            <a:ext cx="5188227" cy="2458541"/>
            <a:chOff x="6637990" y="937287"/>
            <a:chExt cx="5188227" cy="2960803"/>
          </a:xfrm>
        </p:grpSpPr>
        <p:pic>
          <p:nvPicPr>
            <p:cNvPr id="1027" name="Picture 1026">
              <a:extLst>
                <a:ext uri="{FF2B5EF4-FFF2-40B4-BE49-F238E27FC236}">
                  <a16:creationId xmlns:a16="http://schemas.microsoft.com/office/drawing/2014/main" id="{EF9D0A53-5787-D3A9-828A-81849F28B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637990" y="937287"/>
              <a:ext cx="5188227" cy="2960803"/>
            </a:xfrm>
            <a:prstGeom prst="rect">
              <a:avLst/>
            </a:prstGeom>
          </p:spPr>
        </p:pic>
        <p:sp>
          <p:nvSpPr>
            <p:cNvPr id="1028" name="TextBox 1027">
              <a:extLst>
                <a:ext uri="{FF2B5EF4-FFF2-40B4-BE49-F238E27FC236}">
                  <a16:creationId xmlns:a16="http://schemas.microsoft.com/office/drawing/2014/main" id="{B24E87E5-D9D2-CC59-9223-26EDDB41BDE2}"/>
                </a:ext>
              </a:extLst>
            </p:cNvPr>
            <p:cNvSpPr txBox="1"/>
            <p:nvPr/>
          </p:nvSpPr>
          <p:spPr>
            <a:xfrm>
              <a:off x="7101770" y="1593056"/>
              <a:ext cx="3121281" cy="1445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53565A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为什么</a:t>
              </a:r>
              <a:r>
                <a:rPr lang="en-US" sz="2400" dirty="0">
                  <a:solidFill>
                    <a:srgbClr val="53565A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Required Reviews Completed</a:t>
              </a:r>
              <a:r>
                <a:rPr lang="zh-CN" altLang="en-US" sz="2400" dirty="0">
                  <a:solidFill>
                    <a:srgbClr val="53565A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又返回</a:t>
              </a:r>
              <a:r>
                <a:rPr lang="en-US" altLang="zh-CN" sz="2400" dirty="0">
                  <a:solidFill>
                    <a:srgbClr val="53565A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Under Review</a:t>
              </a:r>
              <a:r>
                <a:rPr lang="zh-CN" altLang="en-US" sz="2400" dirty="0">
                  <a:solidFill>
                    <a:srgbClr val="53565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？</a:t>
              </a:r>
              <a:endParaRPr lang="en-US" altLang="zh-CN" sz="2400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E67B2A1E-9CEE-6C96-6606-CF30637D7BEA}"/>
              </a:ext>
            </a:extLst>
          </p:cNvPr>
          <p:cNvGrpSpPr/>
          <p:nvPr/>
        </p:nvGrpSpPr>
        <p:grpSpPr>
          <a:xfrm>
            <a:off x="4896572" y="1497292"/>
            <a:ext cx="5008040" cy="2283843"/>
            <a:chOff x="4868525" y="1617462"/>
            <a:chExt cx="4892837" cy="2283843"/>
          </a:xfrm>
        </p:grpSpPr>
        <p:pic>
          <p:nvPicPr>
            <p:cNvPr id="1070" name="Picture 1069">
              <a:extLst>
                <a:ext uri="{FF2B5EF4-FFF2-40B4-BE49-F238E27FC236}">
                  <a16:creationId xmlns:a16="http://schemas.microsoft.com/office/drawing/2014/main" id="{E5C75156-5721-C5F9-90CC-B3A42CF96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868525" y="1617462"/>
              <a:ext cx="4892837" cy="2283843"/>
            </a:xfrm>
            <a:prstGeom prst="rect">
              <a:avLst/>
            </a:prstGeom>
          </p:spPr>
        </p:pic>
        <p:sp>
          <p:nvSpPr>
            <p:cNvPr id="1071" name="TextBox 1070">
              <a:extLst>
                <a:ext uri="{FF2B5EF4-FFF2-40B4-BE49-F238E27FC236}">
                  <a16:creationId xmlns:a16="http://schemas.microsoft.com/office/drawing/2014/main" id="{0CCEA415-3580-28AF-8303-B4946FD8AE5A}"/>
                </a:ext>
              </a:extLst>
            </p:cNvPr>
            <p:cNvSpPr txBox="1"/>
            <p:nvPr/>
          </p:nvSpPr>
          <p:spPr>
            <a:xfrm>
              <a:off x="6673566" y="2269724"/>
              <a:ext cx="261456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53565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我能查询审稿人提交的意见吗？</a:t>
              </a:r>
              <a:endParaRPr lang="en-US" altLang="zh-CN" sz="2800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1034" name="Rectangle 1033">
            <a:extLst>
              <a:ext uri="{FF2B5EF4-FFF2-40B4-BE49-F238E27FC236}">
                <a16:creationId xmlns:a16="http://schemas.microsoft.com/office/drawing/2014/main" id="{8E5ACE46-67C2-91F3-5D7F-B0F65C13DC26}"/>
              </a:ext>
            </a:extLst>
          </p:cNvPr>
          <p:cNvSpPr/>
          <p:nvPr/>
        </p:nvSpPr>
        <p:spPr>
          <a:xfrm>
            <a:off x="524460" y="511130"/>
            <a:ext cx="3116860" cy="658016"/>
          </a:xfrm>
          <a:prstGeom prst="rect">
            <a:avLst/>
          </a:prstGeom>
          <a:solidFill>
            <a:srgbClr val="FF6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EDITORIAL PROCESS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C8C2767-B430-B838-7C0D-A812FBDC1E29}"/>
              </a:ext>
            </a:extLst>
          </p:cNvPr>
          <p:cNvGrpSpPr/>
          <p:nvPr/>
        </p:nvGrpSpPr>
        <p:grpSpPr>
          <a:xfrm>
            <a:off x="454525" y="3877238"/>
            <a:ext cx="4053909" cy="2898466"/>
            <a:chOff x="499216" y="3716790"/>
            <a:chExt cx="4053909" cy="2898466"/>
          </a:xfrm>
        </p:grpSpPr>
        <p:grpSp>
          <p:nvGrpSpPr>
            <p:cNvPr id="1035" name="Group 1034">
              <a:extLst>
                <a:ext uri="{FF2B5EF4-FFF2-40B4-BE49-F238E27FC236}">
                  <a16:creationId xmlns:a16="http://schemas.microsoft.com/office/drawing/2014/main" id="{55277BD7-837A-7323-8B92-C8D0CF50BC35}"/>
                </a:ext>
              </a:extLst>
            </p:cNvPr>
            <p:cNvGrpSpPr/>
            <p:nvPr/>
          </p:nvGrpSpPr>
          <p:grpSpPr>
            <a:xfrm>
              <a:off x="664807" y="3716790"/>
              <a:ext cx="3888318" cy="2673846"/>
              <a:chOff x="664807" y="3716790"/>
              <a:chExt cx="3888318" cy="2673846"/>
            </a:xfrm>
          </p:grpSpPr>
          <p:sp>
            <p:nvSpPr>
              <p:cNvPr id="1066" name="Speech Bubble: Rectangle with Corners Rounded 1065">
                <a:extLst>
                  <a:ext uri="{FF2B5EF4-FFF2-40B4-BE49-F238E27FC236}">
                    <a16:creationId xmlns:a16="http://schemas.microsoft.com/office/drawing/2014/main" id="{1F144428-2C72-9D21-8C50-E781A2FFF19E}"/>
                  </a:ext>
                </a:extLst>
              </p:cNvPr>
              <p:cNvSpPr/>
              <p:nvPr/>
            </p:nvSpPr>
            <p:spPr>
              <a:xfrm flipH="1">
                <a:off x="664807" y="3716790"/>
                <a:ext cx="3888318" cy="2673846"/>
              </a:xfrm>
              <a:prstGeom prst="wedgeRoundRectCallout">
                <a:avLst/>
              </a:prstGeom>
              <a:solidFill>
                <a:srgbClr val="FCE7DA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7" name="Speech Bubble: Rectangle with Corners Rounded 1066">
                <a:extLst>
                  <a:ext uri="{FF2B5EF4-FFF2-40B4-BE49-F238E27FC236}">
                    <a16:creationId xmlns:a16="http://schemas.microsoft.com/office/drawing/2014/main" id="{8DDFB524-F54C-5C87-13AB-9DCC71AC8E19}"/>
                  </a:ext>
                </a:extLst>
              </p:cNvPr>
              <p:cNvSpPr/>
              <p:nvPr/>
            </p:nvSpPr>
            <p:spPr>
              <a:xfrm flipH="1">
                <a:off x="768588" y="3781050"/>
                <a:ext cx="3701789" cy="2545577"/>
              </a:xfrm>
              <a:prstGeom prst="wedgeRoundRectCallou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36" name="TextBox 1035">
              <a:extLst>
                <a:ext uri="{FF2B5EF4-FFF2-40B4-BE49-F238E27FC236}">
                  <a16:creationId xmlns:a16="http://schemas.microsoft.com/office/drawing/2014/main" id="{3605BC7E-0C2D-D948-7D13-F2FDB980A6AE}"/>
                </a:ext>
              </a:extLst>
            </p:cNvPr>
            <p:cNvSpPr txBox="1"/>
            <p:nvPr/>
          </p:nvSpPr>
          <p:spPr>
            <a:xfrm>
              <a:off x="1189673" y="3999466"/>
              <a:ext cx="30068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rgbClr val="53565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这是因为编辑需要更多的审稿意见才能对稿件做出决定。</a:t>
              </a:r>
              <a:endParaRPr lang="en-US" sz="2000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1037" name="Group 1036">
              <a:extLst>
                <a:ext uri="{FF2B5EF4-FFF2-40B4-BE49-F238E27FC236}">
                  <a16:creationId xmlns:a16="http://schemas.microsoft.com/office/drawing/2014/main" id="{369F38A2-49E7-8570-BC61-F13FE9588C17}"/>
                </a:ext>
              </a:extLst>
            </p:cNvPr>
            <p:cNvGrpSpPr/>
            <p:nvPr/>
          </p:nvGrpSpPr>
          <p:grpSpPr>
            <a:xfrm>
              <a:off x="499216" y="5015129"/>
              <a:ext cx="1298203" cy="1600127"/>
              <a:chOff x="3119788" y="5046756"/>
              <a:chExt cx="1298203" cy="1600127"/>
            </a:xfrm>
          </p:grpSpPr>
          <p:grpSp>
            <p:nvGrpSpPr>
              <p:cNvPr id="1038" name="Group 1037">
                <a:extLst>
                  <a:ext uri="{FF2B5EF4-FFF2-40B4-BE49-F238E27FC236}">
                    <a16:creationId xmlns:a16="http://schemas.microsoft.com/office/drawing/2014/main" id="{EE792F98-D668-4B68-3207-72C0F9A3196A}"/>
                  </a:ext>
                </a:extLst>
              </p:cNvPr>
              <p:cNvGrpSpPr/>
              <p:nvPr/>
            </p:nvGrpSpPr>
            <p:grpSpPr>
              <a:xfrm flipH="1">
                <a:off x="3119788" y="5983077"/>
                <a:ext cx="704088" cy="663806"/>
                <a:chOff x="4026320" y="5978989"/>
                <a:chExt cx="704088" cy="663806"/>
              </a:xfrm>
            </p:grpSpPr>
            <p:pic>
              <p:nvPicPr>
                <p:cNvPr id="1061" name="Picture 1060">
                  <a:extLst>
                    <a:ext uri="{FF2B5EF4-FFF2-40B4-BE49-F238E27FC236}">
                      <a16:creationId xmlns:a16="http://schemas.microsoft.com/office/drawing/2014/main" id="{4DB29F21-3A87-FF04-77C9-68DF2647D0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rcRect l="60856" t="49739" r="19920" b="3284"/>
                <a:stretch>
                  <a:fillRect/>
                </a:stretch>
              </p:blipFill>
              <p:spPr>
                <a:xfrm rot="5697835">
                  <a:off x="4404232" y="6250269"/>
                  <a:ext cx="278439" cy="373913"/>
                </a:xfrm>
                <a:custGeom>
                  <a:avLst/>
                  <a:gdLst>
                    <a:gd name="connsiteX0" fmla="*/ 284581 w 814540"/>
                    <a:gd name="connsiteY0" fmla="*/ 10 h 1091172"/>
                    <a:gd name="connsiteX1" fmla="*/ 449023 w 814540"/>
                    <a:gd name="connsiteY1" fmla="*/ 88698 h 1091172"/>
                    <a:gd name="connsiteX2" fmla="*/ 799119 w 814540"/>
                    <a:gd name="connsiteY2" fmla="*/ 784219 h 1091172"/>
                    <a:gd name="connsiteX3" fmla="*/ 665362 w 814540"/>
                    <a:gd name="connsiteY3" fmla="*/ 1058325 h 1091172"/>
                    <a:gd name="connsiteX4" fmla="*/ 365519 w 814540"/>
                    <a:gd name="connsiteY4" fmla="*/ 1002475 h 1091172"/>
                    <a:gd name="connsiteX5" fmla="*/ 15422 w 814540"/>
                    <a:gd name="connsiteY5" fmla="*/ 306955 h 1091172"/>
                    <a:gd name="connsiteX6" fmla="*/ 149179 w 814540"/>
                    <a:gd name="connsiteY6" fmla="*/ 32848 h 1091172"/>
                    <a:gd name="connsiteX7" fmla="*/ 284581 w 814540"/>
                    <a:gd name="connsiteY7" fmla="*/ 10 h 1091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14540" h="1091172">
                      <a:moveTo>
                        <a:pt x="284581" y="10"/>
                      </a:moveTo>
                      <a:cubicBezTo>
                        <a:pt x="357174" y="632"/>
                        <a:pt x="420361" y="31757"/>
                        <a:pt x="449023" y="88698"/>
                      </a:cubicBezTo>
                      <a:lnTo>
                        <a:pt x="799119" y="784219"/>
                      </a:lnTo>
                      <a:cubicBezTo>
                        <a:pt x="844978" y="875325"/>
                        <a:pt x="785104" y="998052"/>
                        <a:pt x="665362" y="1058325"/>
                      </a:cubicBezTo>
                      <a:cubicBezTo>
                        <a:pt x="545620" y="1118598"/>
                        <a:pt x="411378" y="1093581"/>
                        <a:pt x="365519" y="1002475"/>
                      </a:cubicBezTo>
                      <a:lnTo>
                        <a:pt x="15422" y="306955"/>
                      </a:lnTo>
                      <a:cubicBezTo>
                        <a:pt x="-30437" y="215849"/>
                        <a:pt x="29437" y="93121"/>
                        <a:pt x="149179" y="32848"/>
                      </a:cubicBezTo>
                      <a:cubicBezTo>
                        <a:pt x="194083" y="10246"/>
                        <a:pt x="241025" y="-363"/>
                        <a:pt x="284581" y="10"/>
                      </a:cubicBezTo>
                      <a:close/>
                    </a:path>
                  </a:pathLst>
                </a:custGeom>
                <a:solidFill>
                  <a:srgbClr val="ACD2FF"/>
                </a:solidFill>
              </p:spPr>
            </p:pic>
            <p:pic>
              <p:nvPicPr>
                <p:cNvPr id="1062" name="Picture 1061">
                  <a:extLst>
                    <a:ext uri="{FF2B5EF4-FFF2-40B4-BE49-F238E27FC236}">
                      <a16:creationId xmlns:a16="http://schemas.microsoft.com/office/drawing/2014/main" id="{38056558-096F-7E9B-C832-E829D3C4BA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rcRect l="26904" t="35221" r="34640" b="1851"/>
                <a:stretch>
                  <a:fillRect/>
                </a:stretch>
              </p:blipFill>
              <p:spPr>
                <a:xfrm rot="3933659">
                  <a:off x="4116745" y="6008340"/>
                  <a:ext cx="558358" cy="499655"/>
                </a:xfrm>
                <a:custGeom>
                  <a:avLst/>
                  <a:gdLst>
                    <a:gd name="connsiteX0" fmla="*/ 1398438 w 1629429"/>
                    <a:gd name="connsiteY0" fmla="*/ 773 h 1461679"/>
                    <a:gd name="connsiteX1" fmla="*/ 1582932 w 1629429"/>
                    <a:gd name="connsiteY1" fmla="*/ 68300 h 1461679"/>
                    <a:gd name="connsiteX2" fmla="*/ 1494269 w 1629429"/>
                    <a:gd name="connsiteY2" fmla="*/ 465281 h 1461679"/>
                    <a:gd name="connsiteX3" fmla="*/ 452197 w 1629429"/>
                    <a:gd name="connsiteY3" fmla="*/ 1364003 h 1461679"/>
                    <a:gd name="connsiteX4" fmla="*/ 46498 w 1629429"/>
                    <a:gd name="connsiteY4" fmla="*/ 1393379 h 1461679"/>
                    <a:gd name="connsiteX5" fmla="*/ 135160 w 1629429"/>
                    <a:gd name="connsiteY5" fmla="*/ 996399 h 1461679"/>
                    <a:gd name="connsiteX6" fmla="*/ 1177233 w 1629429"/>
                    <a:gd name="connsiteY6" fmla="*/ 97676 h 1461679"/>
                    <a:gd name="connsiteX7" fmla="*/ 1398438 w 1629429"/>
                    <a:gd name="connsiteY7" fmla="*/ 773 h 14616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29429" h="1461679">
                      <a:moveTo>
                        <a:pt x="1398438" y="773"/>
                      </a:moveTo>
                      <a:cubicBezTo>
                        <a:pt x="1471856" y="-4545"/>
                        <a:pt x="1539156" y="17542"/>
                        <a:pt x="1582932" y="68300"/>
                      </a:cubicBezTo>
                      <a:cubicBezTo>
                        <a:pt x="1670484" y="169817"/>
                        <a:pt x="1630770" y="347557"/>
                        <a:pt x="1494269" y="465281"/>
                      </a:cubicBezTo>
                      <a:lnTo>
                        <a:pt x="452197" y="1364003"/>
                      </a:lnTo>
                      <a:cubicBezTo>
                        <a:pt x="315696" y="1481727"/>
                        <a:pt x="134050" y="1494896"/>
                        <a:pt x="46498" y="1393379"/>
                      </a:cubicBezTo>
                      <a:cubicBezTo>
                        <a:pt x="-41054" y="1291863"/>
                        <a:pt x="-1340" y="1114122"/>
                        <a:pt x="135160" y="996399"/>
                      </a:cubicBezTo>
                      <a:lnTo>
                        <a:pt x="1177233" y="97676"/>
                      </a:lnTo>
                      <a:cubicBezTo>
                        <a:pt x="1245483" y="38814"/>
                        <a:pt x="1325020" y="6091"/>
                        <a:pt x="1398438" y="773"/>
                      </a:cubicBezTo>
                      <a:close/>
                    </a:path>
                  </a:pathLst>
                </a:custGeom>
                <a:solidFill>
                  <a:srgbClr val="ACD2FF"/>
                </a:solidFill>
              </p:spPr>
            </p:pic>
            <p:sp>
              <p:nvSpPr>
                <p:cNvPr id="1063" name="Flowchart: Terminator 1062">
                  <a:extLst>
                    <a:ext uri="{FF2B5EF4-FFF2-40B4-BE49-F238E27FC236}">
                      <a16:creationId xmlns:a16="http://schemas.microsoft.com/office/drawing/2014/main" id="{B24C9E5B-CADF-5EDA-7F1C-72465202F5E9}"/>
                    </a:ext>
                  </a:extLst>
                </p:cNvPr>
                <p:cNvSpPr/>
                <p:nvPr/>
              </p:nvSpPr>
              <p:spPr>
                <a:xfrm rot="20588153">
                  <a:off x="4237780" y="6489612"/>
                  <a:ext cx="183852" cy="88152"/>
                </a:xfrm>
                <a:prstGeom prst="flowChartTerminator">
                  <a:avLst/>
                </a:prstGeom>
                <a:solidFill>
                  <a:srgbClr val="FFDBB8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1064" name="Flowchart: Terminator 3">
                  <a:extLst>
                    <a:ext uri="{FF2B5EF4-FFF2-40B4-BE49-F238E27FC236}">
                      <a16:creationId xmlns:a16="http://schemas.microsoft.com/office/drawing/2014/main" id="{FCD20365-D69F-0974-D809-C367B9A941E0}"/>
                    </a:ext>
                  </a:extLst>
                </p:cNvPr>
                <p:cNvSpPr/>
                <p:nvPr/>
              </p:nvSpPr>
              <p:spPr>
                <a:xfrm rot="20122751">
                  <a:off x="4026320" y="6511661"/>
                  <a:ext cx="277042" cy="131134"/>
                </a:xfrm>
                <a:custGeom>
                  <a:avLst/>
                  <a:gdLst>
                    <a:gd name="connsiteX0" fmla="*/ 3475 w 21600"/>
                    <a:gd name="connsiteY0" fmla="*/ 0 h 21600"/>
                    <a:gd name="connsiteX1" fmla="*/ 18125 w 21600"/>
                    <a:gd name="connsiteY1" fmla="*/ 0 h 21600"/>
                    <a:gd name="connsiteX2" fmla="*/ 21600 w 21600"/>
                    <a:gd name="connsiteY2" fmla="*/ 10800 h 21600"/>
                    <a:gd name="connsiteX3" fmla="*/ 18125 w 21600"/>
                    <a:gd name="connsiteY3" fmla="*/ 21600 h 21600"/>
                    <a:gd name="connsiteX4" fmla="*/ 3475 w 21600"/>
                    <a:gd name="connsiteY4" fmla="*/ 21600 h 21600"/>
                    <a:gd name="connsiteX5" fmla="*/ 0 w 21600"/>
                    <a:gd name="connsiteY5" fmla="*/ 10800 h 21600"/>
                    <a:gd name="connsiteX6" fmla="*/ 3475 w 21600"/>
                    <a:gd name="connsiteY6" fmla="*/ 0 h 21600"/>
                    <a:gd name="connsiteX0" fmla="*/ 3475 w 21600"/>
                    <a:gd name="connsiteY0" fmla="*/ 0 h 21600"/>
                    <a:gd name="connsiteX1" fmla="*/ 17932 w 21600"/>
                    <a:gd name="connsiteY1" fmla="*/ 2465 h 21600"/>
                    <a:gd name="connsiteX2" fmla="*/ 21600 w 21600"/>
                    <a:gd name="connsiteY2" fmla="*/ 10800 h 21600"/>
                    <a:gd name="connsiteX3" fmla="*/ 18125 w 21600"/>
                    <a:gd name="connsiteY3" fmla="*/ 21600 h 21600"/>
                    <a:gd name="connsiteX4" fmla="*/ 3475 w 21600"/>
                    <a:gd name="connsiteY4" fmla="*/ 21600 h 21600"/>
                    <a:gd name="connsiteX5" fmla="*/ 0 w 21600"/>
                    <a:gd name="connsiteY5" fmla="*/ 10800 h 21600"/>
                    <a:gd name="connsiteX6" fmla="*/ 3475 w 21600"/>
                    <a:gd name="connsiteY6" fmla="*/ 0 h 21600"/>
                    <a:gd name="connsiteX0" fmla="*/ 3325 w 21600"/>
                    <a:gd name="connsiteY0" fmla="*/ 0 h 19937"/>
                    <a:gd name="connsiteX1" fmla="*/ 17932 w 21600"/>
                    <a:gd name="connsiteY1" fmla="*/ 802 h 19937"/>
                    <a:gd name="connsiteX2" fmla="*/ 21600 w 21600"/>
                    <a:gd name="connsiteY2" fmla="*/ 9137 h 19937"/>
                    <a:gd name="connsiteX3" fmla="*/ 18125 w 21600"/>
                    <a:gd name="connsiteY3" fmla="*/ 19937 h 19937"/>
                    <a:gd name="connsiteX4" fmla="*/ 3475 w 21600"/>
                    <a:gd name="connsiteY4" fmla="*/ 19937 h 19937"/>
                    <a:gd name="connsiteX5" fmla="*/ 0 w 21600"/>
                    <a:gd name="connsiteY5" fmla="*/ 9137 h 19937"/>
                    <a:gd name="connsiteX6" fmla="*/ 3325 w 21600"/>
                    <a:gd name="connsiteY6" fmla="*/ 0 h 19937"/>
                    <a:gd name="connsiteX0" fmla="*/ 3359 w 21634"/>
                    <a:gd name="connsiteY0" fmla="*/ 0 h 19937"/>
                    <a:gd name="connsiteX1" fmla="*/ 17966 w 21634"/>
                    <a:gd name="connsiteY1" fmla="*/ 802 h 19937"/>
                    <a:gd name="connsiteX2" fmla="*/ 21634 w 21634"/>
                    <a:gd name="connsiteY2" fmla="*/ 9137 h 19937"/>
                    <a:gd name="connsiteX3" fmla="*/ 18159 w 21634"/>
                    <a:gd name="connsiteY3" fmla="*/ 19937 h 19937"/>
                    <a:gd name="connsiteX4" fmla="*/ 5144 w 21634"/>
                    <a:gd name="connsiteY4" fmla="*/ 14772 h 19937"/>
                    <a:gd name="connsiteX5" fmla="*/ 34 w 21634"/>
                    <a:gd name="connsiteY5" fmla="*/ 9137 h 19937"/>
                    <a:gd name="connsiteX6" fmla="*/ 3359 w 21634"/>
                    <a:gd name="connsiteY6" fmla="*/ 0 h 19937"/>
                    <a:gd name="connsiteX0" fmla="*/ 3897 w 22172"/>
                    <a:gd name="connsiteY0" fmla="*/ 0 h 19937"/>
                    <a:gd name="connsiteX1" fmla="*/ 18504 w 22172"/>
                    <a:gd name="connsiteY1" fmla="*/ 802 h 19937"/>
                    <a:gd name="connsiteX2" fmla="*/ 22172 w 22172"/>
                    <a:gd name="connsiteY2" fmla="*/ 9137 h 19937"/>
                    <a:gd name="connsiteX3" fmla="*/ 18697 w 22172"/>
                    <a:gd name="connsiteY3" fmla="*/ 19937 h 19937"/>
                    <a:gd name="connsiteX4" fmla="*/ 5682 w 22172"/>
                    <a:gd name="connsiteY4" fmla="*/ 14772 h 19937"/>
                    <a:gd name="connsiteX5" fmla="*/ 26 w 22172"/>
                    <a:gd name="connsiteY5" fmla="*/ 6132 h 19937"/>
                    <a:gd name="connsiteX6" fmla="*/ 3897 w 22172"/>
                    <a:gd name="connsiteY6" fmla="*/ 0 h 19937"/>
                    <a:gd name="connsiteX0" fmla="*/ 3928 w 22203"/>
                    <a:gd name="connsiteY0" fmla="*/ 0 h 19937"/>
                    <a:gd name="connsiteX1" fmla="*/ 18535 w 22203"/>
                    <a:gd name="connsiteY1" fmla="*/ 802 h 19937"/>
                    <a:gd name="connsiteX2" fmla="*/ 22203 w 22203"/>
                    <a:gd name="connsiteY2" fmla="*/ 9137 h 19937"/>
                    <a:gd name="connsiteX3" fmla="*/ 18728 w 22203"/>
                    <a:gd name="connsiteY3" fmla="*/ 19937 h 19937"/>
                    <a:gd name="connsiteX4" fmla="*/ 6713 w 22203"/>
                    <a:gd name="connsiteY4" fmla="*/ 12479 h 19937"/>
                    <a:gd name="connsiteX5" fmla="*/ 57 w 22203"/>
                    <a:gd name="connsiteY5" fmla="*/ 6132 h 19937"/>
                    <a:gd name="connsiteX6" fmla="*/ 3928 w 22203"/>
                    <a:gd name="connsiteY6" fmla="*/ 0 h 19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203" h="19937">
                      <a:moveTo>
                        <a:pt x="3928" y="0"/>
                      </a:moveTo>
                      <a:cubicBezTo>
                        <a:pt x="8811" y="0"/>
                        <a:pt x="13652" y="802"/>
                        <a:pt x="18535" y="802"/>
                      </a:cubicBezTo>
                      <a:cubicBezTo>
                        <a:pt x="20454" y="802"/>
                        <a:pt x="22171" y="5948"/>
                        <a:pt x="22203" y="9137"/>
                      </a:cubicBezTo>
                      <a:cubicBezTo>
                        <a:pt x="22235" y="12326"/>
                        <a:pt x="20647" y="19937"/>
                        <a:pt x="18728" y="19937"/>
                      </a:cubicBezTo>
                      <a:lnTo>
                        <a:pt x="6713" y="12479"/>
                      </a:lnTo>
                      <a:cubicBezTo>
                        <a:pt x="4794" y="12479"/>
                        <a:pt x="521" y="8212"/>
                        <a:pt x="57" y="6132"/>
                      </a:cubicBezTo>
                      <a:cubicBezTo>
                        <a:pt x="-407" y="4052"/>
                        <a:pt x="2009" y="0"/>
                        <a:pt x="3928" y="0"/>
                      </a:cubicBezTo>
                      <a:close/>
                    </a:path>
                  </a:pathLst>
                </a:custGeom>
                <a:solidFill>
                  <a:srgbClr val="FFDBB8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1065" name="Flowchart: Terminator 1064">
                  <a:extLst>
                    <a:ext uri="{FF2B5EF4-FFF2-40B4-BE49-F238E27FC236}">
                      <a16:creationId xmlns:a16="http://schemas.microsoft.com/office/drawing/2014/main" id="{04AC8DB3-3B4F-45CF-257A-793B8F44EDD7}"/>
                    </a:ext>
                  </a:extLst>
                </p:cNvPr>
                <p:cNvSpPr/>
                <p:nvPr/>
              </p:nvSpPr>
              <p:spPr>
                <a:xfrm rot="773698">
                  <a:off x="4151144" y="6473176"/>
                  <a:ext cx="120030" cy="57551"/>
                </a:xfrm>
                <a:prstGeom prst="flowChartTerminator">
                  <a:avLst/>
                </a:prstGeom>
                <a:solidFill>
                  <a:srgbClr val="FFDBB8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p:grpSp>
          <p:grpSp>
            <p:nvGrpSpPr>
              <p:cNvPr id="1039" name="Group 1038">
                <a:extLst>
                  <a:ext uri="{FF2B5EF4-FFF2-40B4-BE49-F238E27FC236}">
                    <a16:creationId xmlns:a16="http://schemas.microsoft.com/office/drawing/2014/main" id="{20E0595D-9314-84D2-1B43-EEB0880EB497}"/>
                  </a:ext>
                </a:extLst>
              </p:cNvPr>
              <p:cNvGrpSpPr/>
              <p:nvPr/>
            </p:nvGrpSpPr>
            <p:grpSpPr>
              <a:xfrm>
                <a:off x="3511334" y="5046756"/>
                <a:ext cx="906657" cy="1341828"/>
                <a:chOff x="3511334" y="5056588"/>
                <a:chExt cx="906657" cy="1341828"/>
              </a:xfrm>
            </p:grpSpPr>
            <p:grpSp>
              <p:nvGrpSpPr>
                <p:cNvPr id="1040" name="Group 1039">
                  <a:extLst>
                    <a:ext uri="{FF2B5EF4-FFF2-40B4-BE49-F238E27FC236}">
                      <a16:creationId xmlns:a16="http://schemas.microsoft.com/office/drawing/2014/main" id="{B8FCBD98-43A8-07B4-5BB8-B2CFF4878C63}"/>
                    </a:ext>
                  </a:extLst>
                </p:cNvPr>
                <p:cNvGrpSpPr/>
                <p:nvPr/>
              </p:nvGrpSpPr>
              <p:grpSpPr>
                <a:xfrm>
                  <a:off x="3511334" y="5056588"/>
                  <a:ext cx="906657" cy="1341828"/>
                  <a:chOff x="1298543" y="1074836"/>
                  <a:chExt cx="2652313" cy="3915785"/>
                </a:xfrm>
              </p:grpSpPr>
              <p:pic>
                <p:nvPicPr>
                  <p:cNvPr id="1042" name="Picture 1041">
                    <a:extLst>
                      <a:ext uri="{FF2B5EF4-FFF2-40B4-BE49-F238E27FC236}">
                        <a16:creationId xmlns:a16="http://schemas.microsoft.com/office/drawing/2014/main" id="{F585A771-905C-C32D-5D61-243F0C5FD32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rcRect l="11524" t="56151" r="11524" b="12163"/>
                  <a:stretch>
                    <a:fillRect/>
                  </a:stretch>
                </p:blipFill>
                <p:spPr>
                  <a:xfrm>
                    <a:off x="1298543" y="3933852"/>
                    <a:ext cx="2566437" cy="1056769"/>
                  </a:xfrm>
                  <a:custGeom>
                    <a:avLst/>
                    <a:gdLst>
                      <a:gd name="connsiteX0" fmla="*/ 1027340 w 2054842"/>
                      <a:gd name="connsiteY0" fmla="*/ 0 h 846112"/>
                      <a:gd name="connsiteX1" fmla="*/ 2036631 w 2054842"/>
                      <a:gd name="connsiteY1" fmla="*/ 637122 h 846112"/>
                      <a:gd name="connsiteX2" fmla="*/ 2054842 w 2054842"/>
                      <a:gd name="connsiteY2" fmla="*/ 846112 h 846112"/>
                      <a:gd name="connsiteX3" fmla="*/ 0 w 2054842"/>
                      <a:gd name="connsiteY3" fmla="*/ 846112 h 846112"/>
                      <a:gd name="connsiteX4" fmla="*/ 18051 w 2054842"/>
                      <a:gd name="connsiteY4" fmla="*/ 638733 h 846112"/>
                      <a:gd name="connsiteX5" fmla="*/ 1027340 w 2054842"/>
                      <a:gd name="connsiteY5" fmla="*/ 0 h 846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54842" h="846112">
                        <a:moveTo>
                          <a:pt x="1027340" y="0"/>
                        </a:moveTo>
                        <a:cubicBezTo>
                          <a:pt x="1635814" y="0"/>
                          <a:pt x="1994244" y="226275"/>
                          <a:pt x="2036631" y="637122"/>
                        </a:cubicBezTo>
                        <a:lnTo>
                          <a:pt x="2054842" y="846112"/>
                        </a:lnTo>
                        <a:lnTo>
                          <a:pt x="0" y="846112"/>
                        </a:lnTo>
                        <a:lnTo>
                          <a:pt x="18051" y="638733"/>
                        </a:lnTo>
                        <a:cubicBezTo>
                          <a:pt x="60599" y="226275"/>
                          <a:pt x="418986" y="0"/>
                          <a:pt x="1027340" y="0"/>
                        </a:cubicBezTo>
                        <a:close/>
                      </a:path>
                    </a:pathLst>
                  </a:custGeom>
                  <a:solidFill>
                    <a:srgbClr val="ACD2FF"/>
                  </a:solidFill>
                </p:spPr>
              </p:pic>
              <p:grpSp>
                <p:nvGrpSpPr>
                  <p:cNvPr id="1043" name="Group 1042">
                    <a:extLst>
                      <a:ext uri="{FF2B5EF4-FFF2-40B4-BE49-F238E27FC236}">
                        <a16:creationId xmlns:a16="http://schemas.microsoft.com/office/drawing/2014/main" id="{1DE9CA0E-00BA-980B-F117-7E3CD9A3DFA2}"/>
                      </a:ext>
                    </a:extLst>
                  </p:cNvPr>
                  <p:cNvGrpSpPr/>
                  <p:nvPr/>
                </p:nvGrpSpPr>
                <p:grpSpPr>
                  <a:xfrm>
                    <a:off x="1315050" y="1074836"/>
                    <a:ext cx="2635806" cy="2732416"/>
                    <a:chOff x="1191686" y="1082296"/>
                    <a:chExt cx="2635806" cy="2732416"/>
                  </a:xfrm>
                </p:grpSpPr>
                <p:grpSp>
                  <p:nvGrpSpPr>
                    <p:cNvPr id="1044" name="Group 1043">
                      <a:extLst>
                        <a:ext uri="{FF2B5EF4-FFF2-40B4-BE49-F238E27FC236}">
                          <a16:creationId xmlns:a16="http://schemas.microsoft.com/office/drawing/2014/main" id="{5A8D10AA-7849-0247-0202-EB499F89CD4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91686" y="1082296"/>
                      <a:ext cx="2635806" cy="2732416"/>
                      <a:chOff x="5271529" y="3491136"/>
                      <a:chExt cx="1882792" cy="1951802"/>
                    </a:xfrm>
                  </p:grpSpPr>
                  <p:grpSp>
                    <p:nvGrpSpPr>
                      <p:cNvPr id="1049" name="Group 1048">
                        <a:extLst>
                          <a:ext uri="{FF2B5EF4-FFF2-40B4-BE49-F238E27FC236}">
                            <a16:creationId xmlns:a16="http://schemas.microsoft.com/office/drawing/2014/main" id="{F07B8447-D43A-C2C8-EF23-0EEA7B9C013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271529" y="4456677"/>
                        <a:ext cx="384048" cy="384048"/>
                        <a:chOff x="6096000" y="5573583"/>
                        <a:chExt cx="384048" cy="384048"/>
                      </a:xfrm>
                    </p:grpSpPr>
                    <p:sp>
                      <p:nvSpPr>
                        <p:cNvPr id="1059" name="Oval 1058">
                          <a:extLst>
                            <a:ext uri="{FF2B5EF4-FFF2-40B4-BE49-F238E27FC236}">
                              <a16:creationId xmlns:a16="http://schemas.microsoft.com/office/drawing/2014/main" id="{BFC1BC13-8FB8-9CA7-8DBE-22C355809D1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096000" y="5573583"/>
                          <a:ext cx="384048" cy="384048"/>
                        </a:xfrm>
                        <a:prstGeom prst="ellipse">
                          <a:avLst/>
                        </a:prstGeom>
                        <a:solidFill>
                          <a:srgbClr val="FFDBB8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n-US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  <p:sp>
                      <p:nvSpPr>
                        <p:cNvPr id="1060" name="Oval 1059">
                          <a:extLst>
                            <a:ext uri="{FF2B5EF4-FFF2-40B4-BE49-F238E27FC236}">
                              <a16:creationId xmlns:a16="http://schemas.microsoft.com/office/drawing/2014/main" id="{566F908D-A913-7452-2CA8-7122476CA6B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140797" y="5618380"/>
                          <a:ext cx="294453" cy="294453"/>
                        </a:xfrm>
                        <a:prstGeom prst="ellipse">
                          <a:avLst/>
                        </a:prstGeom>
                        <a:solidFill>
                          <a:srgbClr val="F6AF85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n-US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050" name="Group 1049">
                        <a:extLst>
                          <a:ext uri="{FF2B5EF4-FFF2-40B4-BE49-F238E27FC236}">
                            <a16:creationId xmlns:a16="http://schemas.microsoft.com/office/drawing/2014/main" id="{3B5B6634-E947-7F8F-3A20-BD1E1BD5700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641872" y="4454562"/>
                        <a:ext cx="384048" cy="384048"/>
                        <a:chOff x="6096000" y="5573583"/>
                        <a:chExt cx="384048" cy="384048"/>
                      </a:xfrm>
                    </p:grpSpPr>
                    <p:sp>
                      <p:nvSpPr>
                        <p:cNvPr id="1057" name="Oval 1056">
                          <a:extLst>
                            <a:ext uri="{FF2B5EF4-FFF2-40B4-BE49-F238E27FC236}">
                              <a16:creationId xmlns:a16="http://schemas.microsoft.com/office/drawing/2014/main" id="{9967DB2D-799E-73FA-DBD2-429FBB4BBF8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096000" y="5573583"/>
                          <a:ext cx="384048" cy="384048"/>
                        </a:xfrm>
                        <a:prstGeom prst="ellipse">
                          <a:avLst/>
                        </a:prstGeom>
                        <a:solidFill>
                          <a:srgbClr val="FFDBB8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n-US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  <p:sp>
                      <p:nvSpPr>
                        <p:cNvPr id="1058" name="Oval 1057">
                          <a:extLst>
                            <a:ext uri="{FF2B5EF4-FFF2-40B4-BE49-F238E27FC236}">
                              <a16:creationId xmlns:a16="http://schemas.microsoft.com/office/drawing/2014/main" id="{8867F6FE-D9D1-E4D6-2B4B-3C9AB3A7D61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140797" y="5618380"/>
                          <a:ext cx="294453" cy="294453"/>
                        </a:xfrm>
                        <a:prstGeom prst="ellipse">
                          <a:avLst/>
                        </a:prstGeom>
                        <a:solidFill>
                          <a:srgbClr val="F6AF85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n-US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</p:grpSp>
                  <p:sp>
                    <p:nvSpPr>
                      <p:cNvPr id="1051" name="Oval 1050">
                        <a:extLst>
                          <a:ext uri="{FF2B5EF4-FFF2-40B4-BE49-F238E27FC236}">
                            <a16:creationId xmlns:a16="http://schemas.microsoft.com/office/drawing/2014/main" id="{BFF801C5-1A62-888E-2A58-8F3B96CA43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28914" y="3896662"/>
                        <a:ext cx="1462694" cy="1546276"/>
                      </a:xfrm>
                      <a:prstGeom prst="ellipse">
                        <a:avLst/>
                      </a:prstGeom>
                      <a:solidFill>
                        <a:srgbClr val="FFDBB8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n-US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endParaRPr>
                      </a:p>
                    </p:txBody>
                  </p:sp>
                  <p:sp>
                    <p:nvSpPr>
                      <p:cNvPr id="1052" name="Oval 92">
                        <a:extLst>
                          <a:ext uri="{FF2B5EF4-FFF2-40B4-BE49-F238E27FC236}">
                            <a16:creationId xmlns:a16="http://schemas.microsoft.com/office/drawing/2014/main" id="{A25719E4-362B-BA77-36D0-CADBAF70D8F7}"/>
                          </a:ext>
                        </a:extLst>
                      </p:cNvPr>
                      <p:cNvSpPr/>
                      <p:nvPr/>
                    </p:nvSpPr>
                    <p:spPr>
                      <a:xfrm rot="17889037">
                        <a:off x="6385643" y="3494482"/>
                        <a:ext cx="280338" cy="1230406"/>
                      </a:xfrm>
                      <a:custGeom>
                        <a:avLst/>
                        <a:gdLst>
                          <a:gd name="connsiteX0" fmla="*/ 0 w 279204"/>
                          <a:gd name="connsiteY0" fmla="*/ 599081 h 1198161"/>
                          <a:gd name="connsiteX1" fmla="*/ 139602 w 279204"/>
                          <a:gd name="connsiteY1" fmla="*/ 0 h 1198161"/>
                          <a:gd name="connsiteX2" fmla="*/ 279204 w 279204"/>
                          <a:gd name="connsiteY2" fmla="*/ 599081 h 1198161"/>
                          <a:gd name="connsiteX3" fmla="*/ 139602 w 279204"/>
                          <a:gd name="connsiteY3" fmla="*/ 1198162 h 1198161"/>
                          <a:gd name="connsiteX4" fmla="*/ 0 w 279204"/>
                          <a:gd name="connsiteY4" fmla="*/ 599081 h 1198161"/>
                          <a:gd name="connsiteX0" fmla="*/ 0 w 280183"/>
                          <a:gd name="connsiteY0" fmla="*/ 599081 h 1223494"/>
                          <a:gd name="connsiteX1" fmla="*/ 139602 w 280183"/>
                          <a:gd name="connsiteY1" fmla="*/ 0 h 1223494"/>
                          <a:gd name="connsiteX2" fmla="*/ 279204 w 280183"/>
                          <a:gd name="connsiteY2" fmla="*/ 599081 h 1223494"/>
                          <a:gd name="connsiteX3" fmla="*/ 139740 w 280183"/>
                          <a:gd name="connsiteY3" fmla="*/ 1061325 h 1223494"/>
                          <a:gd name="connsiteX4" fmla="*/ 139602 w 280183"/>
                          <a:gd name="connsiteY4" fmla="*/ 1198162 h 1223494"/>
                          <a:gd name="connsiteX5" fmla="*/ 0 w 280183"/>
                          <a:gd name="connsiteY5" fmla="*/ 599081 h 1223494"/>
                          <a:gd name="connsiteX0" fmla="*/ 0 w 280338"/>
                          <a:gd name="connsiteY0" fmla="*/ 599081 h 1230406"/>
                          <a:gd name="connsiteX1" fmla="*/ 139602 w 280338"/>
                          <a:gd name="connsiteY1" fmla="*/ 0 h 1230406"/>
                          <a:gd name="connsiteX2" fmla="*/ 279204 w 280338"/>
                          <a:gd name="connsiteY2" fmla="*/ 599081 h 1230406"/>
                          <a:gd name="connsiteX3" fmla="*/ 158757 w 280338"/>
                          <a:gd name="connsiteY3" fmla="*/ 1091480 h 1230406"/>
                          <a:gd name="connsiteX4" fmla="*/ 139602 w 280338"/>
                          <a:gd name="connsiteY4" fmla="*/ 1198162 h 1230406"/>
                          <a:gd name="connsiteX5" fmla="*/ 0 w 280338"/>
                          <a:gd name="connsiteY5" fmla="*/ 599081 h 12304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80338" h="1230406">
                            <a:moveTo>
                              <a:pt x="0" y="599081"/>
                            </a:moveTo>
                            <a:cubicBezTo>
                              <a:pt x="0" y="268218"/>
                              <a:pt x="62502" y="0"/>
                              <a:pt x="139602" y="0"/>
                            </a:cubicBezTo>
                            <a:cubicBezTo>
                              <a:pt x="216702" y="0"/>
                              <a:pt x="265724" y="414990"/>
                              <a:pt x="279204" y="599081"/>
                            </a:cubicBezTo>
                            <a:cubicBezTo>
                              <a:pt x="292684" y="783172"/>
                              <a:pt x="182024" y="991633"/>
                              <a:pt x="158757" y="1091480"/>
                            </a:cubicBezTo>
                            <a:cubicBezTo>
                              <a:pt x="135490" y="1191327"/>
                              <a:pt x="166061" y="1280228"/>
                              <a:pt x="139602" y="1198162"/>
                            </a:cubicBezTo>
                            <a:cubicBezTo>
                              <a:pt x="113143" y="1116096"/>
                              <a:pt x="0" y="929944"/>
                              <a:pt x="0" y="599081"/>
                            </a:cubicBezTo>
                            <a:close/>
                          </a:path>
                        </a:pathLst>
                      </a:custGeom>
                      <a:solidFill>
                        <a:srgbClr val="282828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n-US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endParaRPr>
                      </a:p>
                    </p:txBody>
                  </p:sp>
                  <p:sp>
                    <p:nvSpPr>
                      <p:cNvPr id="1053" name="Freeform: Shape 1052">
                        <a:extLst>
                          <a:ext uri="{FF2B5EF4-FFF2-40B4-BE49-F238E27FC236}">
                            <a16:creationId xmlns:a16="http://schemas.microsoft.com/office/drawing/2014/main" id="{3118C39A-921B-6B82-C428-56161A0517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73308" y="3491136"/>
                        <a:ext cx="1573909" cy="1469551"/>
                      </a:xfrm>
                      <a:custGeom>
                        <a:avLst/>
                        <a:gdLst>
                          <a:gd name="connsiteX0" fmla="*/ 822276 w 1573909"/>
                          <a:gd name="connsiteY0" fmla="*/ 371 h 1469551"/>
                          <a:gd name="connsiteX1" fmla="*/ 1194109 w 1573909"/>
                          <a:gd name="connsiteY1" fmla="*/ 97854 h 1469551"/>
                          <a:gd name="connsiteX2" fmla="*/ 1573909 w 1573909"/>
                          <a:gd name="connsiteY2" fmla="*/ 976028 h 1469551"/>
                          <a:gd name="connsiteX3" fmla="*/ 1514760 w 1573909"/>
                          <a:gd name="connsiteY3" fmla="*/ 1364263 h 1469551"/>
                          <a:gd name="connsiteX4" fmla="*/ 1469714 w 1573909"/>
                          <a:gd name="connsiteY4" fmla="*/ 1469551 h 1469551"/>
                          <a:gd name="connsiteX5" fmla="*/ 1503443 w 1573909"/>
                          <a:gd name="connsiteY5" fmla="*/ 1354684 h 1469551"/>
                          <a:gd name="connsiteX6" fmla="*/ 1518301 w 1573909"/>
                          <a:gd name="connsiteY6" fmla="*/ 1198870 h 1469551"/>
                          <a:gd name="connsiteX7" fmla="*/ 786954 w 1573909"/>
                          <a:gd name="connsiteY7" fmla="*/ 425732 h 1469551"/>
                          <a:gd name="connsiteX8" fmla="*/ 55607 w 1573909"/>
                          <a:gd name="connsiteY8" fmla="*/ 1198870 h 1469551"/>
                          <a:gd name="connsiteX9" fmla="*/ 70466 w 1573909"/>
                          <a:gd name="connsiteY9" fmla="*/ 1354684 h 1469551"/>
                          <a:gd name="connsiteX10" fmla="*/ 99470 w 1573909"/>
                          <a:gd name="connsiteY10" fmla="*/ 1453459 h 1469551"/>
                          <a:gd name="connsiteX11" fmla="*/ 60556 w 1573909"/>
                          <a:gd name="connsiteY11" fmla="*/ 1364263 h 1469551"/>
                          <a:gd name="connsiteX12" fmla="*/ 219 w 1573909"/>
                          <a:gd name="connsiteY12" fmla="*/ 976028 h 1469551"/>
                          <a:gd name="connsiteX13" fmla="*/ 591737 w 1573909"/>
                          <a:gd name="connsiteY13" fmla="*/ 150427 h 1469551"/>
                          <a:gd name="connsiteX14" fmla="*/ 822276 w 1573909"/>
                          <a:gd name="connsiteY14" fmla="*/ 371 h 14695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1573909" h="1469551" fill="none" extrusionOk="0">
                            <a:moveTo>
                              <a:pt x="822276" y="371"/>
                            </a:moveTo>
                            <a:cubicBezTo>
                              <a:pt x="901394" y="12372"/>
                              <a:pt x="1046490" y="32457"/>
                              <a:pt x="1194109" y="97854"/>
                            </a:cubicBezTo>
                            <a:cubicBezTo>
                              <a:pt x="1347980" y="232190"/>
                              <a:pt x="1604051" y="184162"/>
                              <a:pt x="1573909" y="976028"/>
                            </a:cubicBezTo>
                            <a:cubicBezTo>
                              <a:pt x="1560123" y="1139090"/>
                              <a:pt x="1545890" y="1248174"/>
                              <a:pt x="1514760" y="1364263"/>
                            </a:cubicBezTo>
                            <a:cubicBezTo>
                              <a:pt x="1509155" y="1403644"/>
                              <a:pt x="1473425" y="1429093"/>
                              <a:pt x="1469714" y="1469551"/>
                            </a:cubicBezTo>
                            <a:cubicBezTo>
                              <a:pt x="1476903" y="1442575"/>
                              <a:pt x="1492038" y="1393824"/>
                              <a:pt x="1503443" y="1354684"/>
                            </a:cubicBezTo>
                            <a:cubicBezTo>
                              <a:pt x="1508379" y="1318868"/>
                              <a:pt x="1513882" y="1261115"/>
                              <a:pt x="1518301" y="1198870"/>
                            </a:cubicBezTo>
                            <a:cubicBezTo>
                              <a:pt x="1506318" y="755978"/>
                              <a:pt x="1276478" y="452556"/>
                              <a:pt x="786954" y="425732"/>
                            </a:cubicBezTo>
                            <a:cubicBezTo>
                              <a:pt x="379283" y="347736"/>
                              <a:pt x="75549" y="784442"/>
                              <a:pt x="55607" y="1198870"/>
                            </a:cubicBezTo>
                            <a:cubicBezTo>
                              <a:pt x="42344" y="1255154"/>
                              <a:pt x="56441" y="1317704"/>
                              <a:pt x="70466" y="1354684"/>
                            </a:cubicBezTo>
                            <a:cubicBezTo>
                              <a:pt x="92931" y="1388012"/>
                              <a:pt x="86846" y="1421559"/>
                              <a:pt x="99470" y="1453459"/>
                            </a:cubicBezTo>
                            <a:cubicBezTo>
                              <a:pt x="76127" y="1413834"/>
                              <a:pt x="79451" y="1390049"/>
                              <a:pt x="60556" y="1364263"/>
                            </a:cubicBezTo>
                            <a:cubicBezTo>
                              <a:pt x="14953" y="1251475"/>
                              <a:pt x="7533" y="1137021"/>
                              <a:pt x="219" y="976028"/>
                            </a:cubicBezTo>
                            <a:cubicBezTo>
                              <a:pt x="82319" y="756329"/>
                              <a:pt x="-62972" y="125736"/>
                              <a:pt x="591737" y="150427"/>
                            </a:cubicBezTo>
                            <a:cubicBezTo>
                              <a:pt x="602348" y="153471"/>
                              <a:pt x="618165" y="-26258"/>
                              <a:pt x="822276" y="371"/>
                            </a:cubicBezTo>
                            <a:close/>
                          </a:path>
                          <a:path w="1573909" h="1469551" stroke="0" extrusionOk="0">
                            <a:moveTo>
                              <a:pt x="822276" y="371"/>
                            </a:moveTo>
                            <a:cubicBezTo>
                              <a:pt x="886424" y="-18028"/>
                              <a:pt x="1003162" y="30733"/>
                              <a:pt x="1194109" y="97854"/>
                            </a:cubicBezTo>
                            <a:cubicBezTo>
                              <a:pt x="1399142" y="182009"/>
                              <a:pt x="1516303" y="203873"/>
                              <a:pt x="1573909" y="976028"/>
                            </a:cubicBezTo>
                            <a:cubicBezTo>
                              <a:pt x="1556683" y="1134026"/>
                              <a:pt x="1549776" y="1265800"/>
                              <a:pt x="1514760" y="1364263"/>
                            </a:cubicBezTo>
                            <a:cubicBezTo>
                              <a:pt x="1510422" y="1392580"/>
                              <a:pt x="1478165" y="1429926"/>
                              <a:pt x="1469714" y="1469551"/>
                            </a:cubicBezTo>
                            <a:cubicBezTo>
                              <a:pt x="1480713" y="1414265"/>
                              <a:pt x="1495354" y="1396454"/>
                              <a:pt x="1503443" y="1354684"/>
                            </a:cubicBezTo>
                            <a:cubicBezTo>
                              <a:pt x="1506716" y="1310446"/>
                              <a:pt x="1517983" y="1249209"/>
                              <a:pt x="1518301" y="1198870"/>
                            </a:cubicBezTo>
                            <a:cubicBezTo>
                              <a:pt x="1503182" y="792889"/>
                              <a:pt x="1285866" y="478917"/>
                              <a:pt x="786954" y="425732"/>
                            </a:cubicBezTo>
                            <a:cubicBezTo>
                              <a:pt x="409497" y="432093"/>
                              <a:pt x="45389" y="770225"/>
                              <a:pt x="55607" y="1198870"/>
                            </a:cubicBezTo>
                            <a:cubicBezTo>
                              <a:pt x="65864" y="1260632"/>
                              <a:pt x="62167" y="1306505"/>
                              <a:pt x="70466" y="1354684"/>
                            </a:cubicBezTo>
                            <a:cubicBezTo>
                              <a:pt x="83994" y="1385843"/>
                              <a:pt x="92171" y="1430455"/>
                              <a:pt x="99470" y="1453459"/>
                            </a:cubicBezTo>
                            <a:cubicBezTo>
                              <a:pt x="84608" y="1436853"/>
                              <a:pt x="77606" y="1392842"/>
                              <a:pt x="60556" y="1364263"/>
                            </a:cubicBezTo>
                            <a:cubicBezTo>
                              <a:pt x="-12093" y="1253313"/>
                              <a:pt x="-14347" y="1107154"/>
                              <a:pt x="219" y="976028"/>
                            </a:cubicBezTo>
                            <a:cubicBezTo>
                              <a:pt x="-65636" y="767946"/>
                              <a:pt x="-111248" y="-168312"/>
                              <a:pt x="591737" y="150427"/>
                            </a:cubicBezTo>
                            <a:cubicBezTo>
                              <a:pt x="591994" y="146950"/>
                              <a:pt x="598258" y="26455"/>
                              <a:pt x="822276" y="371"/>
                            </a:cubicBezTo>
                            <a:close/>
                          </a:path>
                        </a:pathLst>
                      </a:custGeom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n w="22027" cap="flat">
                        <a:noFill/>
                        <a:prstDash val="solid"/>
                        <a:miter/>
                        <a:extLst>
                          <a:ext uri="{C807C97D-BFC1-408E-A445-0C87EB9F89A2}">
                            <ask:lineSketchStyleProps xmlns:ask="http://schemas.microsoft.com/office/drawing/2018/sketchyshapes" sd="1219033472">
                              <a:custGeom>
                                <a:avLst/>
                                <a:gdLst>
                                  <a:gd name="connsiteX0" fmla="*/ 822276 w 1573909"/>
                                  <a:gd name="connsiteY0" fmla="*/ 371 h 1469551"/>
                                  <a:gd name="connsiteX1" fmla="*/ 1194109 w 1573909"/>
                                  <a:gd name="connsiteY1" fmla="*/ 97854 h 1469551"/>
                                  <a:gd name="connsiteX2" fmla="*/ 1573909 w 1573909"/>
                                  <a:gd name="connsiteY2" fmla="*/ 976028 h 1469551"/>
                                  <a:gd name="connsiteX3" fmla="*/ 1514760 w 1573909"/>
                                  <a:gd name="connsiteY3" fmla="*/ 1364263 h 1469551"/>
                                  <a:gd name="connsiteX4" fmla="*/ 1469714 w 1573909"/>
                                  <a:gd name="connsiteY4" fmla="*/ 1469551 h 1469551"/>
                                  <a:gd name="connsiteX5" fmla="*/ 1503443 w 1573909"/>
                                  <a:gd name="connsiteY5" fmla="*/ 1354684 h 1469551"/>
                                  <a:gd name="connsiteX6" fmla="*/ 1518301 w 1573909"/>
                                  <a:gd name="connsiteY6" fmla="*/ 1198870 h 1469551"/>
                                  <a:gd name="connsiteX7" fmla="*/ 786954 w 1573909"/>
                                  <a:gd name="connsiteY7" fmla="*/ 425732 h 1469551"/>
                                  <a:gd name="connsiteX8" fmla="*/ 55607 w 1573909"/>
                                  <a:gd name="connsiteY8" fmla="*/ 1198870 h 1469551"/>
                                  <a:gd name="connsiteX9" fmla="*/ 70466 w 1573909"/>
                                  <a:gd name="connsiteY9" fmla="*/ 1354684 h 1469551"/>
                                  <a:gd name="connsiteX10" fmla="*/ 99470 w 1573909"/>
                                  <a:gd name="connsiteY10" fmla="*/ 1453459 h 1469551"/>
                                  <a:gd name="connsiteX11" fmla="*/ 60556 w 1573909"/>
                                  <a:gd name="connsiteY11" fmla="*/ 1364263 h 1469551"/>
                                  <a:gd name="connsiteX12" fmla="*/ 219 w 1573909"/>
                                  <a:gd name="connsiteY12" fmla="*/ 976028 h 1469551"/>
                                  <a:gd name="connsiteX13" fmla="*/ 591737 w 1573909"/>
                                  <a:gd name="connsiteY13" fmla="*/ 150427 h 1469551"/>
                                  <a:gd name="connsiteX14" fmla="*/ 822276 w 1573909"/>
                                  <a:gd name="connsiteY14" fmla="*/ 371 h 1469551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  <a:cxn ang="0">
                                    <a:pos x="connsiteX9" y="connsiteY9"/>
                                  </a:cxn>
                                  <a:cxn ang="0">
                                    <a:pos x="connsiteX10" y="connsiteY10"/>
                                  </a:cxn>
                                  <a:cxn ang="0">
                                    <a:pos x="connsiteX11" y="connsiteY11"/>
                                  </a:cxn>
                                  <a:cxn ang="0">
                                    <a:pos x="connsiteX12" y="connsiteY12"/>
                                  </a:cxn>
                                  <a:cxn ang="0">
                                    <a:pos x="connsiteX13" y="connsiteY13"/>
                                  </a:cxn>
                                  <a:cxn ang="0">
                                    <a:pos x="connsiteX14" y="connsiteY14"/>
                                  </a:cxn>
                                </a:cxnLst>
                                <a:rect l="l" t="t" r="r" b="b"/>
                                <a:pathLst>
                                  <a:path w="1573909" h="1469551">
                                    <a:moveTo>
                                      <a:pt x="822276" y="371"/>
                                    </a:moveTo>
                                    <a:cubicBezTo>
                                      <a:pt x="910195" y="-3365"/>
                                      <a:pt x="1030408" y="20507"/>
                                      <a:pt x="1194109" y="97854"/>
                                    </a:cubicBezTo>
                                    <a:cubicBezTo>
                                      <a:pt x="1350522" y="171773"/>
                                      <a:pt x="1573909" y="202041"/>
                                      <a:pt x="1573909" y="976028"/>
                                    </a:cubicBezTo>
                                    <a:cubicBezTo>
                                      <a:pt x="1573909" y="1117204"/>
                                      <a:pt x="1553034" y="1247793"/>
                                      <a:pt x="1514760" y="1364263"/>
                                    </a:cubicBezTo>
                                    <a:lnTo>
                                      <a:pt x="1469714" y="1469551"/>
                                    </a:lnTo>
                                    <a:lnTo>
                                      <a:pt x="1503443" y="1354684"/>
                                    </a:lnTo>
                                    <a:cubicBezTo>
                                      <a:pt x="1513185" y="1304355"/>
                                      <a:pt x="1518301" y="1252244"/>
                                      <a:pt x="1518301" y="1198870"/>
                                    </a:cubicBezTo>
                                    <a:cubicBezTo>
                                      <a:pt x="1518301" y="771878"/>
                                      <a:pt x="1190866" y="425732"/>
                                      <a:pt x="786954" y="425732"/>
                                    </a:cubicBezTo>
                                    <a:cubicBezTo>
                                      <a:pt x="383042" y="425732"/>
                                      <a:pt x="55607" y="771878"/>
                                      <a:pt x="55607" y="1198870"/>
                                    </a:cubicBezTo>
                                    <a:cubicBezTo>
                                      <a:pt x="55607" y="1252244"/>
                                      <a:pt x="60723" y="1304355"/>
                                      <a:pt x="70466" y="1354684"/>
                                    </a:cubicBezTo>
                                    <a:lnTo>
                                      <a:pt x="99470" y="1453459"/>
                                    </a:lnTo>
                                    <a:lnTo>
                                      <a:pt x="60556" y="1364263"/>
                                    </a:lnTo>
                                    <a:cubicBezTo>
                                      <a:pt x="21520" y="1247793"/>
                                      <a:pt x="219" y="1117204"/>
                                      <a:pt x="219" y="976028"/>
                                    </a:cubicBezTo>
                                    <a:cubicBezTo>
                                      <a:pt x="219" y="772621"/>
                                      <a:pt x="-29127" y="-913"/>
                                      <a:pt x="591737" y="150427"/>
                                    </a:cubicBezTo>
                                    <a:cubicBezTo>
                                      <a:pt x="591737" y="150427"/>
                                      <a:pt x="628854" y="8590"/>
                                      <a:pt x="822276" y="371"/>
                                    </a:cubicBezTo>
                                    <a:close/>
                                  </a:path>
                                </a:pathLst>
                              </a:custGeom>
                              <ask:type>
                                <ask:lineSketchScribble/>
                              </ask:type>
                            </ask:lineSketchStyleProps>
                          </a:ext>
                        </a:extLst>
                      </a:ln>
                    </p:spPr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en-US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endParaRPr>
                      </a:p>
                    </p:txBody>
                  </p:sp>
                  <p:sp>
                    <p:nvSpPr>
                      <p:cNvPr id="1054" name="Oval 92">
                        <a:extLst>
                          <a:ext uri="{FF2B5EF4-FFF2-40B4-BE49-F238E27FC236}">
                            <a16:creationId xmlns:a16="http://schemas.microsoft.com/office/drawing/2014/main" id="{E5592C10-6F6A-89AC-A125-6BC6AE191336}"/>
                          </a:ext>
                        </a:extLst>
                      </p:cNvPr>
                      <p:cNvSpPr/>
                      <p:nvPr/>
                    </p:nvSpPr>
                    <p:spPr>
                      <a:xfrm rot="17889037">
                        <a:off x="6378498" y="3494238"/>
                        <a:ext cx="280338" cy="1230406"/>
                      </a:xfrm>
                      <a:custGeom>
                        <a:avLst/>
                        <a:gdLst>
                          <a:gd name="connsiteX0" fmla="*/ 0 w 280338"/>
                          <a:gd name="connsiteY0" fmla="*/ 599081 h 1230406"/>
                          <a:gd name="connsiteX1" fmla="*/ 139602 w 280338"/>
                          <a:gd name="connsiteY1" fmla="*/ 0 h 1230406"/>
                          <a:gd name="connsiteX2" fmla="*/ 279204 w 280338"/>
                          <a:gd name="connsiteY2" fmla="*/ 599081 h 1230406"/>
                          <a:gd name="connsiteX3" fmla="*/ 158757 w 280338"/>
                          <a:gd name="connsiteY3" fmla="*/ 1091480 h 1230406"/>
                          <a:gd name="connsiteX4" fmla="*/ 139602 w 280338"/>
                          <a:gd name="connsiteY4" fmla="*/ 1198162 h 1230406"/>
                          <a:gd name="connsiteX5" fmla="*/ 0 w 280338"/>
                          <a:gd name="connsiteY5" fmla="*/ 599081 h 12304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80338" h="1230406" fill="none" extrusionOk="0">
                            <a:moveTo>
                              <a:pt x="0" y="599081"/>
                            </a:moveTo>
                            <a:cubicBezTo>
                              <a:pt x="-14656" y="265974"/>
                              <a:pt x="58222" y="4030"/>
                              <a:pt x="139602" y="0"/>
                            </a:cubicBezTo>
                            <a:cubicBezTo>
                              <a:pt x="215435" y="-12079"/>
                              <a:pt x="256153" y="428291"/>
                              <a:pt x="279204" y="599081"/>
                            </a:cubicBezTo>
                            <a:cubicBezTo>
                              <a:pt x="297797" y="786034"/>
                              <a:pt x="195223" y="994807"/>
                              <a:pt x="158757" y="1091480"/>
                            </a:cubicBezTo>
                            <a:cubicBezTo>
                              <a:pt x="116066" y="1188185"/>
                              <a:pt x="173316" y="1286162"/>
                              <a:pt x="139602" y="1198162"/>
                            </a:cubicBezTo>
                            <a:cubicBezTo>
                              <a:pt x="119812" y="1126023"/>
                              <a:pt x="3550" y="966717"/>
                              <a:pt x="0" y="599081"/>
                            </a:cubicBezTo>
                            <a:close/>
                          </a:path>
                          <a:path w="280338" h="1230406" stroke="0" extrusionOk="0">
                            <a:moveTo>
                              <a:pt x="0" y="599081"/>
                            </a:moveTo>
                            <a:cubicBezTo>
                              <a:pt x="-7188" y="263785"/>
                              <a:pt x="52386" y="3797"/>
                              <a:pt x="139602" y="0"/>
                            </a:cubicBezTo>
                            <a:cubicBezTo>
                              <a:pt x="239324" y="4762"/>
                              <a:pt x="244997" y="415649"/>
                              <a:pt x="279204" y="599081"/>
                            </a:cubicBezTo>
                            <a:cubicBezTo>
                              <a:pt x="283116" y="792515"/>
                              <a:pt x="180516" y="999967"/>
                              <a:pt x="158757" y="1091480"/>
                            </a:cubicBezTo>
                            <a:cubicBezTo>
                              <a:pt x="124807" y="1185482"/>
                              <a:pt x="182284" y="1287979"/>
                              <a:pt x="139602" y="1198162"/>
                            </a:cubicBezTo>
                            <a:cubicBezTo>
                              <a:pt x="150035" y="1120473"/>
                              <a:pt x="15071" y="898928"/>
                              <a:pt x="0" y="599081"/>
                            </a:cubicBezTo>
                            <a:close/>
                          </a:path>
                        </a:pathLst>
                      </a:custGeom>
                      <a:solidFill>
                        <a:srgbClr val="282828"/>
                      </a:solidFill>
                      <a:ln>
                        <a:solidFill>
                          <a:srgbClr val="282828"/>
                        </a:solidFill>
                        <a:extLst>
                          <a:ext uri="{C807C97D-BFC1-408E-A445-0C87EB9F89A2}">
                            <ask:lineSketchStyleProps xmlns:ask="http://schemas.microsoft.com/office/drawing/2018/sketchyshapes" sd="1219033472">
                              <a:custGeom>
                                <a:avLst/>
                                <a:gdLst>
                                  <a:gd name="connsiteX0" fmla="*/ 0 w 279204"/>
                                  <a:gd name="connsiteY0" fmla="*/ 599081 h 1198161"/>
                                  <a:gd name="connsiteX1" fmla="*/ 139602 w 279204"/>
                                  <a:gd name="connsiteY1" fmla="*/ 0 h 1198161"/>
                                  <a:gd name="connsiteX2" fmla="*/ 279204 w 279204"/>
                                  <a:gd name="connsiteY2" fmla="*/ 599081 h 1198161"/>
                                  <a:gd name="connsiteX3" fmla="*/ 139602 w 279204"/>
                                  <a:gd name="connsiteY3" fmla="*/ 1198162 h 1198161"/>
                                  <a:gd name="connsiteX4" fmla="*/ 0 w 279204"/>
                                  <a:gd name="connsiteY4" fmla="*/ 599081 h 1198161"/>
                                  <a:gd name="connsiteX0" fmla="*/ 0 w 280183"/>
                                  <a:gd name="connsiteY0" fmla="*/ 599081 h 1223494"/>
                                  <a:gd name="connsiteX1" fmla="*/ 139602 w 280183"/>
                                  <a:gd name="connsiteY1" fmla="*/ 0 h 1223494"/>
                                  <a:gd name="connsiteX2" fmla="*/ 279204 w 280183"/>
                                  <a:gd name="connsiteY2" fmla="*/ 599081 h 1223494"/>
                                  <a:gd name="connsiteX3" fmla="*/ 139740 w 280183"/>
                                  <a:gd name="connsiteY3" fmla="*/ 1061325 h 1223494"/>
                                  <a:gd name="connsiteX4" fmla="*/ 139602 w 280183"/>
                                  <a:gd name="connsiteY4" fmla="*/ 1198162 h 1223494"/>
                                  <a:gd name="connsiteX5" fmla="*/ 0 w 280183"/>
                                  <a:gd name="connsiteY5" fmla="*/ 599081 h 1223494"/>
                                  <a:gd name="connsiteX0" fmla="*/ 0 w 280338"/>
                                  <a:gd name="connsiteY0" fmla="*/ 599081 h 1230406"/>
                                  <a:gd name="connsiteX1" fmla="*/ 139602 w 280338"/>
                                  <a:gd name="connsiteY1" fmla="*/ 0 h 1230406"/>
                                  <a:gd name="connsiteX2" fmla="*/ 279204 w 280338"/>
                                  <a:gd name="connsiteY2" fmla="*/ 599081 h 1230406"/>
                                  <a:gd name="connsiteX3" fmla="*/ 158757 w 280338"/>
                                  <a:gd name="connsiteY3" fmla="*/ 1091480 h 1230406"/>
                                  <a:gd name="connsiteX4" fmla="*/ 139602 w 280338"/>
                                  <a:gd name="connsiteY4" fmla="*/ 1198162 h 1230406"/>
                                  <a:gd name="connsiteX5" fmla="*/ 0 w 280338"/>
                                  <a:gd name="connsiteY5" fmla="*/ 599081 h 1230406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</a:cxnLst>
                                <a:rect l="l" t="t" r="r" b="b"/>
                                <a:pathLst>
                                  <a:path w="280338" h="1230406">
                                    <a:moveTo>
                                      <a:pt x="0" y="599081"/>
                                    </a:moveTo>
                                    <a:cubicBezTo>
                                      <a:pt x="0" y="268218"/>
                                      <a:pt x="62502" y="0"/>
                                      <a:pt x="139602" y="0"/>
                                    </a:cubicBezTo>
                                    <a:cubicBezTo>
                                      <a:pt x="216702" y="0"/>
                                      <a:pt x="265724" y="414990"/>
                                      <a:pt x="279204" y="599081"/>
                                    </a:cubicBezTo>
                                    <a:cubicBezTo>
                                      <a:pt x="292684" y="783172"/>
                                      <a:pt x="182024" y="991633"/>
                                      <a:pt x="158757" y="1091480"/>
                                    </a:cubicBezTo>
                                    <a:cubicBezTo>
                                      <a:pt x="135490" y="1191327"/>
                                      <a:pt x="166061" y="1280228"/>
                                      <a:pt x="139602" y="1198162"/>
                                    </a:cubicBezTo>
                                    <a:cubicBezTo>
                                      <a:pt x="113143" y="1116096"/>
                                      <a:pt x="0" y="929944"/>
                                      <a:pt x="0" y="599081"/>
                                    </a:cubicBezTo>
                                    <a:close/>
                                  </a:path>
                                </a:pathLst>
                              </a:custGeom>
                              <ask:type>
                                <ask:lineSketchFreehand/>
                              </ask:type>
                            </ask:lineSketchStyleProps>
                          </a:ext>
                        </a:extLst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n-US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endParaRPr>
                      </a:p>
                    </p:txBody>
                  </p:sp>
                  <p:sp>
                    <p:nvSpPr>
                      <p:cNvPr id="1055" name="Oval 92">
                        <a:extLst>
                          <a:ext uri="{FF2B5EF4-FFF2-40B4-BE49-F238E27FC236}">
                            <a16:creationId xmlns:a16="http://schemas.microsoft.com/office/drawing/2014/main" id="{1DB7143D-A5BB-69BF-40E3-AD1D18865995}"/>
                          </a:ext>
                        </a:extLst>
                      </p:cNvPr>
                      <p:cNvSpPr/>
                      <p:nvPr/>
                    </p:nvSpPr>
                    <p:spPr>
                      <a:xfrm rot="17889037">
                        <a:off x="6398949" y="3587522"/>
                        <a:ext cx="280338" cy="1230406"/>
                      </a:xfrm>
                      <a:custGeom>
                        <a:avLst/>
                        <a:gdLst>
                          <a:gd name="connsiteX0" fmla="*/ 0 w 280338"/>
                          <a:gd name="connsiteY0" fmla="*/ 599081 h 1230406"/>
                          <a:gd name="connsiteX1" fmla="*/ 139602 w 280338"/>
                          <a:gd name="connsiteY1" fmla="*/ 0 h 1230406"/>
                          <a:gd name="connsiteX2" fmla="*/ 279204 w 280338"/>
                          <a:gd name="connsiteY2" fmla="*/ 599081 h 1230406"/>
                          <a:gd name="connsiteX3" fmla="*/ 158757 w 280338"/>
                          <a:gd name="connsiteY3" fmla="*/ 1091480 h 1230406"/>
                          <a:gd name="connsiteX4" fmla="*/ 139602 w 280338"/>
                          <a:gd name="connsiteY4" fmla="*/ 1198162 h 1230406"/>
                          <a:gd name="connsiteX5" fmla="*/ 0 w 280338"/>
                          <a:gd name="connsiteY5" fmla="*/ 599081 h 12304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80338" h="1230406" fill="none" extrusionOk="0">
                            <a:moveTo>
                              <a:pt x="0" y="599081"/>
                            </a:moveTo>
                            <a:cubicBezTo>
                              <a:pt x="-14656" y="265974"/>
                              <a:pt x="58222" y="4030"/>
                              <a:pt x="139602" y="0"/>
                            </a:cubicBezTo>
                            <a:cubicBezTo>
                              <a:pt x="215435" y="-12079"/>
                              <a:pt x="256153" y="428291"/>
                              <a:pt x="279204" y="599081"/>
                            </a:cubicBezTo>
                            <a:cubicBezTo>
                              <a:pt x="297797" y="786034"/>
                              <a:pt x="195223" y="994807"/>
                              <a:pt x="158757" y="1091480"/>
                            </a:cubicBezTo>
                            <a:cubicBezTo>
                              <a:pt x="116066" y="1188185"/>
                              <a:pt x="173316" y="1286162"/>
                              <a:pt x="139602" y="1198162"/>
                            </a:cubicBezTo>
                            <a:cubicBezTo>
                              <a:pt x="119812" y="1126023"/>
                              <a:pt x="3550" y="966717"/>
                              <a:pt x="0" y="599081"/>
                            </a:cubicBezTo>
                            <a:close/>
                          </a:path>
                          <a:path w="280338" h="1230406" stroke="0" extrusionOk="0">
                            <a:moveTo>
                              <a:pt x="0" y="599081"/>
                            </a:moveTo>
                            <a:cubicBezTo>
                              <a:pt x="-7188" y="263785"/>
                              <a:pt x="52386" y="3797"/>
                              <a:pt x="139602" y="0"/>
                            </a:cubicBezTo>
                            <a:cubicBezTo>
                              <a:pt x="239324" y="4762"/>
                              <a:pt x="244997" y="415649"/>
                              <a:pt x="279204" y="599081"/>
                            </a:cubicBezTo>
                            <a:cubicBezTo>
                              <a:pt x="283116" y="792515"/>
                              <a:pt x="180516" y="999967"/>
                              <a:pt x="158757" y="1091480"/>
                            </a:cubicBezTo>
                            <a:cubicBezTo>
                              <a:pt x="124807" y="1185482"/>
                              <a:pt x="182284" y="1287979"/>
                              <a:pt x="139602" y="1198162"/>
                            </a:cubicBezTo>
                            <a:cubicBezTo>
                              <a:pt x="150035" y="1120473"/>
                              <a:pt x="15071" y="898928"/>
                              <a:pt x="0" y="599081"/>
                            </a:cubicBezTo>
                            <a:close/>
                          </a:path>
                        </a:pathLst>
                      </a:custGeom>
                      <a:solidFill>
                        <a:srgbClr val="282828"/>
                      </a:solidFill>
                      <a:ln>
                        <a:solidFill>
                          <a:srgbClr val="282828"/>
                        </a:solidFill>
                        <a:extLst>
                          <a:ext uri="{C807C97D-BFC1-408E-A445-0C87EB9F89A2}">
                            <ask:lineSketchStyleProps xmlns:ask="http://schemas.microsoft.com/office/drawing/2018/sketchyshapes" sd="1219033472">
                              <a:custGeom>
                                <a:avLst/>
                                <a:gdLst>
                                  <a:gd name="connsiteX0" fmla="*/ 0 w 279204"/>
                                  <a:gd name="connsiteY0" fmla="*/ 599081 h 1198161"/>
                                  <a:gd name="connsiteX1" fmla="*/ 139602 w 279204"/>
                                  <a:gd name="connsiteY1" fmla="*/ 0 h 1198161"/>
                                  <a:gd name="connsiteX2" fmla="*/ 279204 w 279204"/>
                                  <a:gd name="connsiteY2" fmla="*/ 599081 h 1198161"/>
                                  <a:gd name="connsiteX3" fmla="*/ 139602 w 279204"/>
                                  <a:gd name="connsiteY3" fmla="*/ 1198162 h 1198161"/>
                                  <a:gd name="connsiteX4" fmla="*/ 0 w 279204"/>
                                  <a:gd name="connsiteY4" fmla="*/ 599081 h 1198161"/>
                                  <a:gd name="connsiteX0" fmla="*/ 0 w 280183"/>
                                  <a:gd name="connsiteY0" fmla="*/ 599081 h 1223494"/>
                                  <a:gd name="connsiteX1" fmla="*/ 139602 w 280183"/>
                                  <a:gd name="connsiteY1" fmla="*/ 0 h 1223494"/>
                                  <a:gd name="connsiteX2" fmla="*/ 279204 w 280183"/>
                                  <a:gd name="connsiteY2" fmla="*/ 599081 h 1223494"/>
                                  <a:gd name="connsiteX3" fmla="*/ 139740 w 280183"/>
                                  <a:gd name="connsiteY3" fmla="*/ 1061325 h 1223494"/>
                                  <a:gd name="connsiteX4" fmla="*/ 139602 w 280183"/>
                                  <a:gd name="connsiteY4" fmla="*/ 1198162 h 1223494"/>
                                  <a:gd name="connsiteX5" fmla="*/ 0 w 280183"/>
                                  <a:gd name="connsiteY5" fmla="*/ 599081 h 1223494"/>
                                  <a:gd name="connsiteX0" fmla="*/ 0 w 280338"/>
                                  <a:gd name="connsiteY0" fmla="*/ 599081 h 1230406"/>
                                  <a:gd name="connsiteX1" fmla="*/ 139602 w 280338"/>
                                  <a:gd name="connsiteY1" fmla="*/ 0 h 1230406"/>
                                  <a:gd name="connsiteX2" fmla="*/ 279204 w 280338"/>
                                  <a:gd name="connsiteY2" fmla="*/ 599081 h 1230406"/>
                                  <a:gd name="connsiteX3" fmla="*/ 158757 w 280338"/>
                                  <a:gd name="connsiteY3" fmla="*/ 1091480 h 1230406"/>
                                  <a:gd name="connsiteX4" fmla="*/ 139602 w 280338"/>
                                  <a:gd name="connsiteY4" fmla="*/ 1198162 h 1230406"/>
                                  <a:gd name="connsiteX5" fmla="*/ 0 w 280338"/>
                                  <a:gd name="connsiteY5" fmla="*/ 599081 h 1230406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</a:cxnLst>
                                <a:rect l="l" t="t" r="r" b="b"/>
                                <a:pathLst>
                                  <a:path w="280338" h="1230406">
                                    <a:moveTo>
                                      <a:pt x="0" y="599081"/>
                                    </a:moveTo>
                                    <a:cubicBezTo>
                                      <a:pt x="0" y="268218"/>
                                      <a:pt x="62502" y="0"/>
                                      <a:pt x="139602" y="0"/>
                                    </a:cubicBezTo>
                                    <a:cubicBezTo>
                                      <a:pt x="216702" y="0"/>
                                      <a:pt x="265724" y="414990"/>
                                      <a:pt x="279204" y="599081"/>
                                    </a:cubicBezTo>
                                    <a:cubicBezTo>
                                      <a:pt x="292684" y="783172"/>
                                      <a:pt x="182024" y="991633"/>
                                      <a:pt x="158757" y="1091480"/>
                                    </a:cubicBezTo>
                                    <a:cubicBezTo>
                                      <a:pt x="135490" y="1191327"/>
                                      <a:pt x="166061" y="1280228"/>
                                      <a:pt x="139602" y="1198162"/>
                                    </a:cubicBezTo>
                                    <a:cubicBezTo>
                                      <a:pt x="113143" y="1116096"/>
                                      <a:pt x="0" y="929944"/>
                                      <a:pt x="0" y="599081"/>
                                    </a:cubicBezTo>
                                    <a:close/>
                                  </a:path>
                                </a:pathLst>
                              </a:custGeom>
                              <ask:type>
                                <ask:lineSketchFreehand/>
                              </ask:type>
                            </ask:lineSketchStyleProps>
                          </a:ext>
                        </a:extLst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n-US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endParaRPr>
                      </a:p>
                    </p:txBody>
                  </p:sp>
                  <p:sp>
                    <p:nvSpPr>
                      <p:cNvPr id="1056" name="Oval 91">
                        <a:extLst>
                          <a:ext uri="{FF2B5EF4-FFF2-40B4-BE49-F238E27FC236}">
                            <a16:creationId xmlns:a16="http://schemas.microsoft.com/office/drawing/2014/main" id="{5332061B-53EA-2E15-D60C-D1D8709F288E}"/>
                          </a:ext>
                        </a:extLst>
                      </p:cNvPr>
                      <p:cNvSpPr/>
                      <p:nvPr/>
                    </p:nvSpPr>
                    <p:spPr>
                      <a:xfrm rot="2655781">
                        <a:off x="5557564" y="3733437"/>
                        <a:ext cx="209487" cy="884363"/>
                      </a:xfrm>
                      <a:custGeom>
                        <a:avLst/>
                        <a:gdLst>
                          <a:gd name="connsiteX0" fmla="*/ 5025 w 209487"/>
                          <a:gd name="connsiteY0" fmla="*/ 376926 h 884363"/>
                          <a:gd name="connsiteX1" fmla="*/ 122138 w 209487"/>
                          <a:gd name="connsiteY1" fmla="*/ 2266 h 884363"/>
                          <a:gd name="connsiteX2" fmla="*/ 204130 w 209487"/>
                          <a:gd name="connsiteY2" fmla="*/ 228475 h 884363"/>
                          <a:gd name="connsiteX3" fmla="*/ 198246 w 209487"/>
                          <a:gd name="connsiteY3" fmla="*/ 400804 h 884363"/>
                          <a:gd name="connsiteX4" fmla="*/ 170959 w 209487"/>
                          <a:gd name="connsiteY4" fmla="*/ 572918 h 884363"/>
                          <a:gd name="connsiteX5" fmla="*/ 127552 w 209487"/>
                          <a:gd name="connsiteY5" fmla="*/ 735814 h 884363"/>
                          <a:gd name="connsiteX6" fmla="*/ 99525 w 209487"/>
                          <a:gd name="connsiteY6" fmla="*/ 881676 h 884363"/>
                          <a:gd name="connsiteX7" fmla="*/ 25053 w 209487"/>
                          <a:gd name="connsiteY7" fmla="*/ 605170 h 884363"/>
                          <a:gd name="connsiteX8" fmla="*/ 5025 w 209487"/>
                          <a:gd name="connsiteY8" fmla="*/ 376926 h 8843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09487" h="884363" fill="none" extrusionOk="0">
                            <a:moveTo>
                              <a:pt x="5025" y="376926"/>
                            </a:moveTo>
                            <a:cubicBezTo>
                              <a:pt x="16854" y="275738"/>
                              <a:pt x="92519" y="29923"/>
                              <a:pt x="122138" y="2266"/>
                            </a:cubicBezTo>
                            <a:cubicBezTo>
                              <a:pt x="162289" y="-12104"/>
                              <a:pt x="192182" y="169686"/>
                              <a:pt x="204130" y="228475"/>
                            </a:cubicBezTo>
                            <a:cubicBezTo>
                              <a:pt x="218278" y="297151"/>
                              <a:pt x="209292" y="355628"/>
                              <a:pt x="198246" y="400804"/>
                            </a:cubicBezTo>
                            <a:cubicBezTo>
                              <a:pt x="195836" y="450153"/>
                              <a:pt x="181519" y="512099"/>
                              <a:pt x="170959" y="572918"/>
                            </a:cubicBezTo>
                            <a:cubicBezTo>
                              <a:pt x="153759" y="629469"/>
                              <a:pt x="136998" y="682657"/>
                              <a:pt x="127552" y="735814"/>
                            </a:cubicBezTo>
                            <a:cubicBezTo>
                              <a:pt x="114451" y="787189"/>
                              <a:pt x="115485" y="901161"/>
                              <a:pt x="99525" y="881676"/>
                            </a:cubicBezTo>
                            <a:cubicBezTo>
                              <a:pt x="82951" y="853015"/>
                              <a:pt x="23517" y="691418"/>
                              <a:pt x="25053" y="605170"/>
                            </a:cubicBezTo>
                            <a:cubicBezTo>
                              <a:pt x="14902" y="527234"/>
                              <a:pt x="-8051" y="479718"/>
                              <a:pt x="5025" y="376926"/>
                            </a:cubicBezTo>
                            <a:close/>
                          </a:path>
                          <a:path w="209487" h="884363" stroke="0" extrusionOk="0">
                            <a:moveTo>
                              <a:pt x="5025" y="376926"/>
                            </a:moveTo>
                            <a:cubicBezTo>
                              <a:pt x="17525" y="274172"/>
                              <a:pt x="88208" y="27288"/>
                              <a:pt x="122138" y="2266"/>
                            </a:cubicBezTo>
                            <a:cubicBezTo>
                              <a:pt x="162522" y="-20960"/>
                              <a:pt x="187895" y="162165"/>
                              <a:pt x="204130" y="228475"/>
                            </a:cubicBezTo>
                            <a:cubicBezTo>
                              <a:pt x="212968" y="298654"/>
                              <a:pt x="203159" y="351802"/>
                              <a:pt x="198246" y="400804"/>
                            </a:cubicBezTo>
                            <a:cubicBezTo>
                              <a:pt x="188303" y="450369"/>
                              <a:pt x="187477" y="521062"/>
                              <a:pt x="170959" y="572918"/>
                            </a:cubicBezTo>
                            <a:cubicBezTo>
                              <a:pt x="168297" y="628982"/>
                              <a:pt x="140014" y="683210"/>
                              <a:pt x="127552" y="735814"/>
                            </a:cubicBezTo>
                            <a:cubicBezTo>
                              <a:pt x="112846" y="786845"/>
                              <a:pt x="116133" y="903897"/>
                              <a:pt x="99525" y="881676"/>
                            </a:cubicBezTo>
                            <a:cubicBezTo>
                              <a:pt x="80928" y="845460"/>
                              <a:pt x="32942" y="686742"/>
                              <a:pt x="25053" y="605170"/>
                            </a:cubicBezTo>
                            <a:cubicBezTo>
                              <a:pt x="22937" y="528832"/>
                              <a:pt x="-565" y="479956"/>
                              <a:pt x="5025" y="376926"/>
                            </a:cubicBezTo>
                            <a:close/>
                          </a:path>
                        </a:pathLst>
                      </a:custGeom>
                      <a:solidFill>
                        <a:srgbClr val="282828"/>
                      </a:solidFill>
                      <a:ln>
                        <a:solidFill>
                          <a:srgbClr val="282828"/>
                        </a:solidFill>
                        <a:extLst>
                          <a:ext uri="{C807C97D-BFC1-408E-A445-0C87EB9F89A2}">
                            <ask:lineSketchStyleProps xmlns:ask="http://schemas.microsoft.com/office/drawing/2018/sketchyshapes" sd="1219033472">
                              <a:custGeom>
                                <a:avLst/>
                                <a:gdLst>
                                  <a:gd name="connsiteX0" fmla="*/ 0 w 152215"/>
                                  <a:gd name="connsiteY0" fmla="*/ 398538 h 797076"/>
                                  <a:gd name="connsiteX1" fmla="*/ 76108 w 152215"/>
                                  <a:gd name="connsiteY1" fmla="*/ 0 h 797076"/>
                                  <a:gd name="connsiteX2" fmla="*/ 152216 w 152215"/>
                                  <a:gd name="connsiteY2" fmla="*/ 398538 h 797076"/>
                                  <a:gd name="connsiteX3" fmla="*/ 76108 w 152215"/>
                                  <a:gd name="connsiteY3" fmla="*/ 797076 h 797076"/>
                                  <a:gd name="connsiteX4" fmla="*/ 0 w 152215"/>
                                  <a:gd name="connsiteY4" fmla="*/ 398538 h 797076"/>
                                  <a:gd name="connsiteX0" fmla="*/ 553 w 152769"/>
                                  <a:gd name="connsiteY0" fmla="*/ 398538 h 879410"/>
                                  <a:gd name="connsiteX1" fmla="*/ 76661 w 152769"/>
                                  <a:gd name="connsiteY1" fmla="*/ 0 h 879410"/>
                                  <a:gd name="connsiteX2" fmla="*/ 152769 w 152769"/>
                                  <a:gd name="connsiteY2" fmla="*/ 398538 h 879410"/>
                                  <a:gd name="connsiteX3" fmla="*/ 54048 w 152769"/>
                                  <a:gd name="connsiteY3" fmla="*/ 879410 h 879410"/>
                                  <a:gd name="connsiteX4" fmla="*/ 553 w 152769"/>
                                  <a:gd name="connsiteY4" fmla="*/ 398538 h 879410"/>
                                  <a:gd name="connsiteX0" fmla="*/ 23790 w 176006"/>
                                  <a:gd name="connsiteY0" fmla="*/ 398538 h 882819"/>
                                  <a:gd name="connsiteX1" fmla="*/ 99898 w 176006"/>
                                  <a:gd name="connsiteY1" fmla="*/ 0 h 882819"/>
                                  <a:gd name="connsiteX2" fmla="*/ 176006 w 176006"/>
                                  <a:gd name="connsiteY2" fmla="*/ 398538 h 882819"/>
                                  <a:gd name="connsiteX3" fmla="*/ 77285 w 176006"/>
                                  <a:gd name="connsiteY3" fmla="*/ 879410 h 882819"/>
                                  <a:gd name="connsiteX4" fmla="*/ 2813 w 176006"/>
                                  <a:gd name="connsiteY4" fmla="*/ 602904 h 882819"/>
                                  <a:gd name="connsiteX5" fmla="*/ 23790 w 176006"/>
                                  <a:gd name="connsiteY5" fmla="*/ 398538 h 882819"/>
                                  <a:gd name="connsiteX0" fmla="*/ 5025 w 198246"/>
                                  <a:gd name="connsiteY0" fmla="*/ 374702 h 882861"/>
                                  <a:gd name="connsiteX1" fmla="*/ 122138 w 198246"/>
                                  <a:gd name="connsiteY1" fmla="*/ 42 h 882861"/>
                                  <a:gd name="connsiteX2" fmla="*/ 198246 w 198246"/>
                                  <a:gd name="connsiteY2" fmla="*/ 398580 h 882861"/>
                                  <a:gd name="connsiteX3" fmla="*/ 99525 w 198246"/>
                                  <a:gd name="connsiteY3" fmla="*/ 879452 h 882861"/>
                                  <a:gd name="connsiteX4" fmla="*/ 25053 w 198246"/>
                                  <a:gd name="connsiteY4" fmla="*/ 602946 h 882861"/>
                                  <a:gd name="connsiteX5" fmla="*/ 5025 w 198246"/>
                                  <a:gd name="connsiteY5" fmla="*/ 374702 h 882861"/>
                                  <a:gd name="connsiteX0" fmla="*/ 5025 w 211449"/>
                                  <a:gd name="connsiteY0" fmla="*/ 376926 h 885085"/>
                                  <a:gd name="connsiteX1" fmla="*/ 122138 w 211449"/>
                                  <a:gd name="connsiteY1" fmla="*/ 2266 h 885085"/>
                                  <a:gd name="connsiteX2" fmla="*/ 204130 w 211449"/>
                                  <a:gd name="connsiteY2" fmla="*/ 228475 h 885085"/>
                                  <a:gd name="connsiteX3" fmla="*/ 198246 w 211449"/>
                                  <a:gd name="connsiteY3" fmla="*/ 400804 h 885085"/>
                                  <a:gd name="connsiteX4" fmla="*/ 99525 w 211449"/>
                                  <a:gd name="connsiteY4" fmla="*/ 881676 h 885085"/>
                                  <a:gd name="connsiteX5" fmla="*/ 25053 w 211449"/>
                                  <a:gd name="connsiteY5" fmla="*/ 605170 h 885085"/>
                                  <a:gd name="connsiteX6" fmla="*/ 5025 w 211449"/>
                                  <a:gd name="connsiteY6" fmla="*/ 376926 h 885085"/>
                                  <a:gd name="connsiteX0" fmla="*/ 5025 w 209487"/>
                                  <a:gd name="connsiteY0" fmla="*/ 376926 h 881781"/>
                                  <a:gd name="connsiteX1" fmla="*/ 122138 w 209487"/>
                                  <a:gd name="connsiteY1" fmla="*/ 2266 h 881781"/>
                                  <a:gd name="connsiteX2" fmla="*/ 204130 w 209487"/>
                                  <a:gd name="connsiteY2" fmla="*/ 228475 h 881781"/>
                                  <a:gd name="connsiteX3" fmla="*/ 198246 w 209487"/>
                                  <a:gd name="connsiteY3" fmla="*/ 400804 h 881781"/>
                                  <a:gd name="connsiteX4" fmla="*/ 170959 w 209487"/>
                                  <a:gd name="connsiteY4" fmla="*/ 572918 h 881781"/>
                                  <a:gd name="connsiteX5" fmla="*/ 99525 w 209487"/>
                                  <a:gd name="connsiteY5" fmla="*/ 881676 h 881781"/>
                                  <a:gd name="connsiteX6" fmla="*/ 25053 w 209487"/>
                                  <a:gd name="connsiteY6" fmla="*/ 605170 h 881781"/>
                                  <a:gd name="connsiteX7" fmla="*/ 5025 w 209487"/>
                                  <a:gd name="connsiteY7" fmla="*/ 376926 h 881781"/>
                                  <a:gd name="connsiteX0" fmla="*/ 5025 w 209487"/>
                                  <a:gd name="connsiteY0" fmla="*/ 376926 h 884363"/>
                                  <a:gd name="connsiteX1" fmla="*/ 122138 w 209487"/>
                                  <a:gd name="connsiteY1" fmla="*/ 2266 h 884363"/>
                                  <a:gd name="connsiteX2" fmla="*/ 204130 w 209487"/>
                                  <a:gd name="connsiteY2" fmla="*/ 228475 h 884363"/>
                                  <a:gd name="connsiteX3" fmla="*/ 198246 w 209487"/>
                                  <a:gd name="connsiteY3" fmla="*/ 400804 h 884363"/>
                                  <a:gd name="connsiteX4" fmla="*/ 170959 w 209487"/>
                                  <a:gd name="connsiteY4" fmla="*/ 572918 h 884363"/>
                                  <a:gd name="connsiteX5" fmla="*/ 127552 w 209487"/>
                                  <a:gd name="connsiteY5" fmla="*/ 735814 h 884363"/>
                                  <a:gd name="connsiteX6" fmla="*/ 99525 w 209487"/>
                                  <a:gd name="connsiteY6" fmla="*/ 881676 h 884363"/>
                                  <a:gd name="connsiteX7" fmla="*/ 25053 w 209487"/>
                                  <a:gd name="connsiteY7" fmla="*/ 605170 h 884363"/>
                                  <a:gd name="connsiteX8" fmla="*/ 5025 w 209487"/>
                                  <a:gd name="connsiteY8" fmla="*/ 376926 h 884363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</a:cxnLst>
                                <a:rect l="l" t="t" r="r" b="b"/>
                                <a:pathLst>
                                  <a:path w="209487" h="884363">
                                    <a:moveTo>
                                      <a:pt x="5025" y="376926"/>
                                    </a:moveTo>
                                    <a:cubicBezTo>
                                      <a:pt x="21206" y="276442"/>
                                      <a:pt x="88954" y="27008"/>
                                      <a:pt x="122138" y="2266"/>
                                    </a:cubicBezTo>
                                    <a:cubicBezTo>
                                      <a:pt x="155322" y="-22476"/>
                                      <a:pt x="191445" y="162052"/>
                                      <a:pt x="204130" y="228475"/>
                                    </a:cubicBezTo>
                                    <a:cubicBezTo>
                                      <a:pt x="216815" y="294898"/>
                                      <a:pt x="203705" y="348785"/>
                                      <a:pt x="198246" y="400804"/>
                                    </a:cubicBezTo>
                                    <a:cubicBezTo>
                                      <a:pt x="192787" y="452823"/>
                                      <a:pt x="180339" y="517651"/>
                                      <a:pt x="170959" y="572918"/>
                                    </a:cubicBezTo>
                                    <a:cubicBezTo>
                                      <a:pt x="161579" y="628185"/>
                                      <a:pt x="139458" y="684354"/>
                                      <a:pt x="127552" y="735814"/>
                                    </a:cubicBezTo>
                                    <a:cubicBezTo>
                                      <a:pt x="115646" y="787274"/>
                                      <a:pt x="116608" y="903450"/>
                                      <a:pt x="99525" y="881676"/>
                                    </a:cubicBezTo>
                                    <a:cubicBezTo>
                                      <a:pt x="82442" y="859902"/>
                                      <a:pt x="33969" y="685315"/>
                                      <a:pt x="25053" y="605170"/>
                                    </a:cubicBezTo>
                                    <a:cubicBezTo>
                                      <a:pt x="16137" y="525025"/>
                                      <a:pt x="-11156" y="477410"/>
                                      <a:pt x="5025" y="376926"/>
                                    </a:cubicBezTo>
                                    <a:close/>
                                  </a:path>
                                </a:pathLst>
                              </a:custGeom>
                              <ask:type>
                                <ask:lineSketchCurved/>
                              </ask:type>
                            </ask:lineSketchStyleProps>
                          </a:ext>
                        </a:extLst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n-US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endParaRPr>
                      </a:p>
                    </p:txBody>
                  </p:sp>
                </p:grpSp>
                <p:grpSp>
                  <p:nvGrpSpPr>
                    <p:cNvPr id="1045" name="Group 1044">
                      <a:extLst>
                        <a:ext uri="{FF2B5EF4-FFF2-40B4-BE49-F238E27FC236}">
                          <a16:creationId xmlns:a16="http://schemas.microsoft.com/office/drawing/2014/main" id="{7463A36F-3F16-0894-9B72-1B9678C3078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18432" y="2432651"/>
                      <a:ext cx="958129" cy="169028"/>
                      <a:chOff x="2018432" y="2432651"/>
                      <a:chExt cx="958129" cy="169028"/>
                    </a:xfrm>
                  </p:grpSpPr>
                  <p:sp>
                    <p:nvSpPr>
                      <p:cNvPr id="1046" name="Oval 1045">
                        <a:extLst>
                          <a:ext uri="{FF2B5EF4-FFF2-40B4-BE49-F238E27FC236}">
                            <a16:creationId xmlns:a16="http://schemas.microsoft.com/office/drawing/2014/main" id="{CA202C56-1899-2F40-24AD-93625A0202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18432" y="2432651"/>
                        <a:ext cx="166381" cy="162112"/>
                      </a:xfrm>
                      <a:prstGeom prst="ellipse">
                        <a:avLst/>
                      </a:prstGeom>
                      <a:solidFill>
                        <a:srgbClr val="282828"/>
                      </a:solidFill>
                      <a:ln>
                        <a:solidFill>
                          <a:srgbClr val="282828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n-US">
                          <a:solidFill>
                            <a:srgbClr val="282828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endParaRPr>
                      </a:p>
                    </p:txBody>
                  </p:sp>
                  <p:sp>
                    <p:nvSpPr>
                      <p:cNvPr id="1048" name="Oval 1047">
                        <a:extLst>
                          <a:ext uri="{FF2B5EF4-FFF2-40B4-BE49-F238E27FC236}">
                            <a16:creationId xmlns:a16="http://schemas.microsoft.com/office/drawing/2014/main" id="{CE69C1CC-B00D-9241-660F-A164F038D8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10180" y="2439570"/>
                        <a:ext cx="166381" cy="162109"/>
                      </a:xfrm>
                      <a:prstGeom prst="ellipse">
                        <a:avLst/>
                      </a:prstGeom>
                      <a:solidFill>
                        <a:srgbClr val="282828"/>
                      </a:solidFill>
                      <a:ln>
                        <a:solidFill>
                          <a:srgbClr val="282828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n-US">
                          <a:solidFill>
                            <a:srgbClr val="282828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endParaRPr>
                      </a:p>
                    </p:txBody>
                  </p:sp>
                </p:grpSp>
              </p:grpSp>
            </p:grpSp>
            <p:sp>
              <p:nvSpPr>
                <p:cNvPr id="1041" name="Freeform: Shape 1040">
                  <a:extLst>
                    <a:ext uri="{FF2B5EF4-FFF2-40B4-BE49-F238E27FC236}">
                      <a16:creationId xmlns:a16="http://schemas.microsoft.com/office/drawing/2014/main" id="{6E16D7FE-1605-EEC9-081E-90444D355B8C}"/>
                    </a:ext>
                  </a:extLst>
                </p:cNvPr>
                <p:cNvSpPr/>
                <p:nvPr/>
              </p:nvSpPr>
              <p:spPr>
                <a:xfrm rot="361866" flipV="1">
                  <a:off x="3850068" y="5791923"/>
                  <a:ext cx="199830" cy="77571"/>
                </a:xfrm>
                <a:custGeom>
                  <a:avLst/>
                  <a:gdLst>
                    <a:gd name="connsiteX0" fmla="*/ 594038 w 1188076"/>
                    <a:gd name="connsiteY0" fmla="*/ 0 h 439539"/>
                    <a:gd name="connsiteX1" fmla="*/ 1179854 w 1188076"/>
                    <a:gd name="connsiteY1" fmla="*/ 375409 h 439539"/>
                    <a:gd name="connsiteX2" fmla="*/ 1188076 w 1188076"/>
                    <a:gd name="connsiteY2" fmla="*/ 439539 h 439539"/>
                    <a:gd name="connsiteX3" fmla="*/ 1057666 w 1188076"/>
                    <a:gd name="connsiteY3" fmla="*/ 439539 h 439539"/>
                    <a:gd name="connsiteX4" fmla="*/ 1036628 w 1188076"/>
                    <a:gd name="connsiteY4" fmla="*/ 397408 h 439539"/>
                    <a:gd name="connsiteX5" fmla="*/ 627086 w 1188076"/>
                    <a:gd name="connsiteY5" fmla="*/ 216126 h 439539"/>
                    <a:gd name="connsiteX6" fmla="*/ 217545 w 1188076"/>
                    <a:gd name="connsiteY6" fmla="*/ 397408 h 439539"/>
                    <a:gd name="connsiteX7" fmla="*/ 196508 w 1188076"/>
                    <a:gd name="connsiteY7" fmla="*/ 439539 h 439539"/>
                    <a:gd name="connsiteX8" fmla="*/ 0 w 1188076"/>
                    <a:gd name="connsiteY8" fmla="*/ 439539 h 439539"/>
                    <a:gd name="connsiteX9" fmla="*/ 8223 w 1188076"/>
                    <a:gd name="connsiteY9" fmla="*/ 375409 h 439539"/>
                    <a:gd name="connsiteX10" fmla="*/ 594038 w 1188076"/>
                    <a:gd name="connsiteY10" fmla="*/ 0 h 439539"/>
                    <a:gd name="connsiteX0" fmla="*/ 594038 w 1188076"/>
                    <a:gd name="connsiteY0" fmla="*/ 0 h 439539"/>
                    <a:gd name="connsiteX1" fmla="*/ 1179854 w 1188076"/>
                    <a:gd name="connsiteY1" fmla="*/ 375409 h 439539"/>
                    <a:gd name="connsiteX2" fmla="*/ 1188076 w 1188076"/>
                    <a:gd name="connsiteY2" fmla="*/ 439539 h 439539"/>
                    <a:gd name="connsiteX3" fmla="*/ 1057666 w 1188076"/>
                    <a:gd name="connsiteY3" fmla="*/ 439539 h 439539"/>
                    <a:gd name="connsiteX4" fmla="*/ 1010972 w 1188076"/>
                    <a:gd name="connsiteY4" fmla="*/ 396010 h 439539"/>
                    <a:gd name="connsiteX5" fmla="*/ 627086 w 1188076"/>
                    <a:gd name="connsiteY5" fmla="*/ 216126 h 439539"/>
                    <a:gd name="connsiteX6" fmla="*/ 217545 w 1188076"/>
                    <a:gd name="connsiteY6" fmla="*/ 397408 h 439539"/>
                    <a:gd name="connsiteX7" fmla="*/ 196508 w 1188076"/>
                    <a:gd name="connsiteY7" fmla="*/ 439539 h 439539"/>
                    <a:gd name="connsiteX8" fmla="*/ 0 w 1188076"/>
                    <a:gd name="connsiteY8" fmla="*/ 439539 h 439539"/>
                    <a:gd name="connsiteX9" fmla="*/ 8223 w 1188076"/>
                    <a:gd name="connsiteY9" fmla="*/ 375409 h 439539"/>
                    <a:gd name="connsiteX10" fmla="*/ 594038 w 1188076"/>
                    <a:gd name="connsiteY10" fmla="*/ 0 h 439539"/>
                    <a:gd name="connsiteX0" fmla="*/ 594038 w 1188076"/>
                    <a:gd name="connsiteY0" fmla="*/ 0 h 444204"/>
                    <a:gd name="connsiteX1" fmla="*/ 1179854 w 1188076"/>
                    <a:gd name="connsiteY1" fmla="*/ 375409 h 444204"/>
                    <a:gd name="connsiteX2" fmla="*/ 1188076 w 1188076"/>
                    <a:gd name="connsiteY2" fmla="*/ 439539 h 444204"/>
                    <a:gd name="connsiteX3" fmla="*/ 1025246 w 1188076"/>
                    <a:gd name="connsiteY3" fmla="*/ 444204 h 444204"/>
                    <a:gd name="connsiteX4" fmla="*/ 1010972 w 1188076"/>
                    <a:gd name="connsiteY4" fmla="*/ 396010 h 444204"/>
                    <a:gd name="connsiteX5" fmla="*/ 627086 w 1188076"/>
                    <a:gd name="connsiteY5" fmla="*/ 216126 h 444204"/>
                    <a:gd name="connsiteX6" fmla="*/ 217545 w 1188076"/>
                    <a:gd name="connsiteY6" fmla="*/ 397408 h 444204"/>
                    <a:gd name="connsiteX7" fmla="*/ 196508 w 1188076"/>
                    <a:gd name="connsiteY7" fmla="*/ 439539 h 444204"/>
                    <a:gd name="connsiteX8" fmla="*/ 0 w 1188076"/>
                    <a:gd name="connsiteY8" fmla="*/ 439539 h 444204"/>
                    <a:gd name="connsiteX9" fmla="*/ 8223 w 1188076"/>
                    <a:gd name="connsiteY9" fmla="*/ 375409 h 444204"/>
                    <a:gd name="connsiteX10" fmla="*/ 594038 w 1188076"/>
                    <a:gd name="connsiteY10" fmla="*/ 0 h 444204"/>
                    <a:gd name="connsiteX0" fmla="*/ 601212 w 1195250"/>
                    <a:gd name="connsiteY0" fmla="*/ 0 h 444204"/>
                    <a:gd name="connsiteX1" fmla="*/ 1187028 w 1195250"/>
                    <a:gd name="connsiteY1" fmla="*/ 375409 h 444204"/>
                    <a:gd name="connsiteX2" fmla="*/ 1195250 w 1195250"/>
                    <a:gd name="connsiteY2" fmla="*/ 439539 h 444204"/>
                    <a:gd name="connsiteX3" fmla="*/ 1032420 w 1195250"/>
                    <a:gd name="connsiteY3" fmla="*/ 444204 h 444204"/>
                    <a:gd name="connsiteX4" fmla="*/ 1018146 w 1195250"/>
                    <a:gd name="connsiteY4" fmla="*/ 396010 h 444204"/>
                    <a:gd name="connsiteX5" fmla="*/ 634260 w 1195250"/>
                    <a:gd name="connsiteY5" fmla="*/ 216126 h 444204"/>
                    <a:gd name="connsiteX6" fmla="*/ 224719 w 1195250"/>
                    <a:gd name="connsiteY6" fmla="*/ 397408 h 444204"/>
                    <a:gd name="connsiteX7" fmla="*/ 203682 w 1195250"/>
                    <a:gd name="connsiteY7" fmla="*/ 439539 h 444204"/>
                    <a:gd name="connsiteX8" fmla="*/ 0 w 1195250"/>
                    <a:gd name="connsiteY8" fmla="*/ 394116 h 444204"/>
                    <a:gd name="connsiteX9" fmla="*/ 15397 w 1195250"/>
                    <a:gd name="connsiteY9" fmla="*/ 375409 h 444204"/>
                    <a:gd name="connsiteX10" fmla="*/ 601212 w 1195250"/>
                    <a:gd name="connsiteY10" fmla="*/ 0 h 444204"/>
                    <a:gd name="connsiteX0" fmla="*/ 601212 w 1201777"/>
                    <a:gd name="connsiteY0" fmla="*/ 0 h 444204"/>
                    <a:gd name="connsiteX1" fmla="*/ 1187028 w 1201777"/>
                    <a:gd name="connsiteY1" fmla="*/ 375409 h 444204"/>
                    <a:gd name="connsiteX2" fmla="*/ 1201777 w 1201777"/>
                    <a:gd name="connsiteY2" fmla="*/ 378779 h 444204"/>
                    <a:gd name="connsiteX3" fmla="*/ 1032420 w 1201777"/>
                    <a:gd name="connsiteY3" fmla="*/ 444204 h 444204"/>
                    <a:gd name="connsiteX4" fmla="*/ 1018146 w 1201777"/>
                    <a:gd name="connsiteY4" fmla="*/ 396010 h 444204"/>
                    <a:gd name="connsiteX5" fmla="*/ 634260 w 1201777"/>
                    <a:gd name="connsiteY5" fmla="*/ 216126 h 444204"/>
                    <a:gd name="connsiteX6" fmla="*/ 224719 w 1201777"/>
                    <a:gd name="connsiteY6" fmla="*/ 397408 h 444204"/>
                    <a:gd name="connsiteX7" fmla="*/ 203682 w 1201777"/>
                    <a:gd name="connsiteY7" fmla="*/ 439539 h 444204"/>
                    <a:gd name="connsiteX8" fmla="*/ 0 w 1201777"/>
                    <a:gd name="connsiteY8" fmla="*/ 394116 h 444204"/>
                    <a:gd name="connsiteX9" fmla="*/ 15397 w 1201777"/>
                    <a:gd name="connsiteY9" fmla="*/ 375409 h 444204"/>
                    <a:gd name="connsiteX10" fmla="*/ 601212 w 1201777"/>
                    <a:gd name="connsiteY10" fmla="*/ 0 h 44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01777" h="444204">
                      <a:moveTo>
                        <a:pt x="601212" y="0"/>
                      </a:moveTo>
                      <a:cubicBezTo>
                        <a:pt x="890177" y="0"/>
                        <a:pt x="1131270" y="161163"/>
                        <a:pt x="1187028" y="375409"/>
                      </a:cubicBezTo>
                      <a:lnTo>
                        <a:pt x="1201777" y="378779"/>
                      </a:lnTo>
                      <a:lnTo>
                        <a:pt x="1032420" y="444204"/>
                      </a:lnTo>
                      <a:cubicBezTo>
                        <a:pt x="1025407" y="430160"/>
                        <a:pt x="1025159" y="410054"/>
                        <a:pt x="1018146" y="396010"/>
                      </a:cubicBezTo>
                      <a:cubicBezTo>
                        <a:pt x="934158" y="287327"/>
                        <a:pt x="766498" y="215893"/>
                        <a:pt x="634260" y="216126"/>
                      </a:cubicBezTo>
                      <a:cubicBezTo>
                        <a:pt x="502022" y="216359"/>
                        <a:pt x="308707" y="288725"/>
                        <a:pt x="224719" y="397408"/>
                      </a:cubicBezTo>
                      <a:lnTo>
                        <a:pt x="203682" y="439539"/>
                      </a:lnTo>
                      <a:lnTo>
                        <a:pt x="0" y="394116"/>
                      </a:lnTo>
                      <a:lnTo>
                        <a:pt x="15397" y="375409"/>
                      </a:lnTo>
                      <a:cubicBezTo>
                        <a:pt x="71155" y="161163"/>
                        <a:pt x="312247" y="0"/>
                        <a:pt x="601212" y="0"/>
                      </a:cubicBezTo>
                      <a:close/>
                    </a:path>
                  </a:pathLst>
                </a:custGeom>
                <a:solidFill>
                  <a:srgbClr val="F6AF8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068" name="Group 1067">
            <a:extLst>
              <a:ext uri="{FF2B5EF4-FFF2-40B4-BE49-F238E27FC236}">
                <a16:creationId xmlns:a16="http://schemas.microsoft.com/office/drawing/2014/main" id="{1A7A8C8A-BEFC-199B-DAE3-808FE6E2DF79}"/>
              </a:ext>
            </a:extLst>
          </p:cNvPr>
          <p:cNvGrpSpPr/>
          <p:nvPr/>
        </p:nvGrpSpPr>
        <p:grpSpPr>
          <a:xfrm>
            <a:off x="6011295" y="3759099"/>
            <a:ext cx="4380137" cy="2924999"/>
            <a:chOff x="6238239" y="3720913"/>
            <a:chExt cx="4380137" cy="2924999"/>
          </a:xfrm>
        </p:grpSpPr>
        <p:grpSp>
          <p:nvGrpSpPr>
            <p:cNvPr id="1072" name="Group 1071">
              <a:extLst>
                <a:ext uri="{FF2B5EF4-FFF2-40B4-BE49-F238E27FC236}">
                  <a16:creationId xmlns:a16="http://schemas.microsoft.com/office/drawing/2014/main" id="{F195D300-1DB3-6899-ABE7-FC7FE2C543F7}"/>
                </a:ext>
              </a:extLst>
            </p:cNvPr>
            <p:cNvGrpSpPr/>
            <p:nvPr/>
          </p:nvGrpSpPr>
          <p:grpSpPr>
            <a:xfrm>
              <a:off x="6238239" y="3720913"/>
              <a:ext cx="4380137" cy="2924999"/>
              <a:chOff x="6238239" y="3720913"/>
              <a:chExt cx="4380137" cy="2924999"/>
            </a:xfrm>
          </p:grpSpPr>
          <p:grpSp>
            <p:nvGrpSpPr>
              <p:cNvPr id="1074" name="Group 1073">
                <a:extLst>
                  <a:ext uri="{FF2B5EF4-FFF2-40B4-BE49-F238E27FC236}">
                    <a16:creationId xmlns:a16="http://schemas.microsoft.com/office/drawing/2014/main" id="{7EC9468A-BA77-2DDD-A973-25F71DD5BA63}"/>
                  </a:ext>
                </a:extLst>
              </p:cNvPr>
              <p:cNvGrpSpPr/>
              <p:nvPr/>
            </p:nvGrpSpPr>
            <p:grpSpPr>
              <a:xfrm flipH="1">
                <a:off x="6238239" y="3720913"/>
                <a:ext cx="4380137" cy="2673846"/>
                <a:chOff x="664807" y="3716790"/>
                <a:chExt cx="3888318" cy="2673846"/>
              </a:xfrm>
            </p:grpSpPr>
            <p:sp>
              <p:nvSpPr>
                <p:cNvPr id="2065" name="Speech Bubble: Rectangle with Corners Rounded 2064">
                  <a:extLst>
                    <a:ext uri="{FF2B5EF4-FFF2-40B4-BE49-F238E27FC236}">
                      <a16:creationId xmlns:a16="http://schemas.microsoft.com/office/drawing/2014/main" id="{4417B09E-0DA2-338D-B8C5-2DA424C41C2F}"/>
                    </a:ext>
                  </a:extLst>
                </p:cNvPr>
                <p:cNvSpPr/>
                <p:nvPr/>
              </p:nvSpPr>
              <p:spPr>
                <a:xfrm flipH="1">
                  <a:off x="664807" y="3716790"/>
                  <a:ext cx="3888318" cy="2673846"/>
                </a:xfrm>
                <a:prstGeom prst="wedgeRoundRectCallout">
                  <a:avLst/>
                </a:prstGeom>
                <a:solidFill>
                  <a:srgbClr val="ACD2FF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66" name="Speech Bubble: Rectangle with Corners Rounded 2065">
                  <a:extLst>
                    <a:ext uri="{FF2B5EF4-FFF2-40B4-BE49-F238E27FC236}">
                      <a16:creationId xmlns:a16="http://schemas.microsoft.com/office/drawing/2014/main" id="{80AD18EE-5E4B-3C33-C7FF-78900C407312}"/>
                    </a:ext>
                  </a:extLst>
                </p:cNvPr>
                <p:cNvSpPr/>
                <p:nvPr/>
              </p:nvSpPr>
              <p:spPr>
                <a:xfrm flipH="1">
                  <a:off x="768588" y="3781050"/>
                  <a:ext cx="3701789" cy="2545577"/>
                </a:xfrm>
                <a:prstGeom prst="wedgeRoundRectCallou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75" name="Group 1074">
                <a:extLst>
                  <a:ext uri="{FF2B5EF4-FFF2-40B4-BE49-F238E27FC236}">
                    <a16:creationId xmlns:a16="http://schemas.microsoft.com/office/drawing/2014/main" id="{0593D8D5-2187-0E8E-F5E2-882B58E73B98}"/>
                  </a:ext>
                </a:extLst>
              </p:cNvPr>
              <p:cNvGrpSpPr/>
              <p:nvPr/>
            </p:nvGrpSpPr>
            <p:grpSpPr>
              <a:xfrm>
                <a:off x="9284005" y="5036470"/>
                <a:ext cx="1183073" cy="1609442"/>
                <a:chOff x="3511334" y="5056588"/>
                <a:chExt cx="1183073" cy="1609442"/>
              </a:xfrm>
            </p:grpSpPr>
            <p:grpSp>
              <p:nvGrpSpPr>
                <p:cNvPr id="1076" name="Group 1075">
                  <a:extLst>
                    <a:ext uri="{FF2B5EF4-FFF2-40B4-BE49-F238E27FC236}">
                      <a16:creationId xmlns:a16="http://schemas.microsoft.com/office/drawing/2014/main" id="{6F7AAB8D-11CB-7099-7836-8AA784EDEB21}"/>
                    </a:ext>
                  </a:extLst>
                </p:cNvPr>
                <p:cNvGrpSpPr/>
                <p:nvPr/>
              </p:nvGrpSpPr>
              <p:grpSpPr>
                <a:xfrm>
                  <a:off x="3511334" y="5056588"/>
                  <a:ext cx="1183073" cy="1609442"/>
                  <a:chOff x="1298543" y="1074836"/>
                  <a:chExt cx="3460935" cy="4696753"/>
                </a:xfrm>
              </p:grpSpPr>
              <p:grpSp>
                <p:nvGrpSpPr>
                  <p:cNvPr id="1078" name="Group 1077">
                    <a:extLst>
                      <a:ext uri="{FF2B5EF4-FFF2-40B4-BE49-F238E27FC236}">
                        <a16:creationId xmlns:a16="http://schemas.microsoft.com/office/drawing/2014/main" id="{AC51BCE6-2338-A32B-24C4-6DB33CAE1316}"/>
                      </a:ext>
                    </a:extLst>
                  </p:cNvPr>
                  <p:cNvGrpSpPr/>
                  <p:nvPr/>
                </p:nvGrpSpPr>
                <p:grpSpPr>
                  <a:xfrm rot="2713959">
                    <a:off x="3011155" y="4023266"/>
                    <a:ext cx="2034967" cy="1461679"/>
                    <a:chOff x="4208405" y="3547699"/>
                    <a:chExt cx="2034967" cy="1461679"/>
                  </a:xfrm>
                  <a:solidFill>
                    <a:srgbClr val="ACD2FF"/>
                  </a:solidFill>
                </p:grpSpPr>
                <p:pic>
                  <p:nvPicPr>
                    <p:cNvPr id="2063" name="Picture 2062">
                      <a:extLst>
                        <a:ext uri="{FF2B5EF4-FFF2-40B4-BE49-F238E27FC236}">
                          <a16:creationId xmlns:a16="http://schemas.microsoft.com/office/drawing/2014/main" id="{95F21A42-FD54-BBB2-3CA7-3EC507320C4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/>
                    <a:srcRect l="60856" t="49739" r="19920" b="3284"/>
                    <a:stretch>
                      <a:fillRect/>
                    </a:stretch>
                  </p:blipFill>
                  <p:spPr>
                    <a:xfrm rot="2983876">
                      <a:off x="5290516" y="3794781"/>
                      <a:ext cx="814540" cy="1091172"/>
                    </a:xfrm>
                    <a:custGeom>
                      <a:avLst/>
                      <a:gdLst>
                        <a:gd name="connsiteX0" fmla="*/ 284581 w 814540"/>
                        <a:gd name="connsiteY0" fmla="*/ 10 h 1091172"/>
                        <a:gd name="connsiteX1" fmla="*/ 449023 w 814540"/>
                        <a:gd name="connsiteY1" fmla="*/ 88698 h 1091172"/>
                        <a:gd name="connsiteX2" fmla="*/ 799119 w 814540"/>
                        <a:gd name="connsiteY2" fmla="*/ 784219 h 1091172"/>
                        <a:gd name="connsiteX3" fmla="*/ 665362 w 814540"/>
                        <a:gd name="connsiteY3" fmla="*/ 1058325 h 1091172"/>
                        <a:gd name="connsiteX4" fmla="*/ 365519 w 814540"/>
                        <a:gd name="connsiteY4" fmla="*/ 1002475 h 1091172"/>
                        <a:gd name="connsiteX5" fmla="*/ 15422 w 814540"/>
                        <a:gd name="connsiteY5" fmla="*/ 306955 h 1091172"/>
                        <a:gd name="connsiteX6" fmla="*/ 149179 w 814540"/>
                        <a:gd name="connsiteY6" fmla="*/ 32848 h 1091172"/>
                        <a:gd name="connsiteX7" fmla="*/ 284581 w 814540"/>
                        <a:gd name="connsiteY7" fmla="*/ 10 h 10911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14540" h="1091172">
                          <a:moveTo>
                            <a:pt x="284581" y="10"/>
                          </a:moveTo>
                          <a:cubicBezTo>
                            <a:pt x="357174" y="632"/>
                            <a:pt x="420361" y="31757"/>
                            <a:pt x="449023" y="88698"/>
                          </a:cubicBezTo>
                          <a:lnTo>
                            <a:pt x="799119" y="784219"/>
                          </a:lnTo>
                          <a:cubicBezTo>
                            <a:pt x="844978" y="875325"/>
                            <a:pt x="785104" y="998052"/>
                            <a:pt x="665362" y="1058325"/>
                          </a:cubicBezTo>
                          <a:cubicBezTo>
                            <a:pt x="545620" y="1118598"/>
                            <a:pt x="411378" y="1093581"/>
                            <a:pt x="365519" y="1002475"/>
                          </a:cubicBezTo>
                          <a:lnTo>
                            <a:pt x="15422" y="306955"/>
                          </a:lnTo>
                          <a:cubicBezTo>
                            <a:pt x="-30437" y="215849"/>
                            <a:pt x="29437" y="93121"/>
                            <a:pt x="149179" y="32848"/>
                          </a:cubicBezTo>
                          <a:cubicBezTo>
                            <a:pt x="194083" y="10246"/>
                            <a:pt x="241025" y="-363"/>
                            <a:pt x="284581" y="10"/>
                          </a:cubicBezTo>
                          <a:close/>
                        </a:path>
                      </a:pathLst>
                    </a:custGeom>
                    <a:grpFill/>
                  </p:spPr>
                </p:pic>
                <p:pic>
                  <p:nvPicPr>
                    <p:cNvPr id="2064" name="Picture 2063">
                      <a:extLst>
                        <a:ext uri="{FF2B5EF4-FFF2-40B4-BE49-F238E27FC236}">
                          <a16:creationId xmlns:a16="http://schemas.microsoft.com/office/drawing/2014/main" id="{01AEABBC-E5FD-B9AE-3EB0-7FA27589D4C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/>
                    <a:srcRect l="26904" t="35221" r="34640" b="1851"/>
                    <a:stretch>
                      <a:fillRect/>
                    </a:stretch>
                  </p:blipFill>
                  <p:spPr>
                    <a:xfrm rot="1219700">
                      <a:off x="4208405" y="3547699"/>
                      <a:ext cx="1629429" cy="1461679"/>
                    </a:xfrm>
                    <a:custGeom>
                      <a:avLst/>
                      <a:gdLst>
                        <a:gd name="connsiteX0" fmla="*/ 1398438 w 1629429"/>
                        <a:gd name="connsiteY0" fmla="*/ 773 h 1461679"/>
                        <a:gd name="connsiteX1" fmla="*/ 1582932 w 1629429"/>
                        <a:gd name="connsiteY1" fmla="*/ 68300 h 1461679"/>
                        <a:gd name="connsiteX2" fmla="*/ 1494269 w 1629429"/>
                        <a:gd name="connsiteY2" fmla="*/ 465281 h 1461679"/>
                        <a:gd name="connsiteX3" fmla="*/ 452197 w 1629429"/>
                        <a:gd name="connsiteY3" fmla="*/ 1364003 h 1461679"/>
                        <a:gd name="connsiteX4" fmla="*/ 46498 w 1629429"/>
                        <a:gd name="connsiteY4" fmla="*/ 1393379 h 1461679"/>
                        <a:gd name="connsiteX5" fmla="*/ 135160 w 1629429"/>
                        <a:gd name="connsiteY5" fmla="*/ 996399 h 1461679"/>
                        <a:gd name="connsiteX6" fmla="*/ 1177233 w 1629429"/>
                        <a:gd name="connsiteY6" fmla="*/ 97676 h 1461679"/>
                        <a:gd name="connsiteX7" fmla="*/ 1398438 w 1629429"/>
                        <a:gd name="connsiteY7" fmla="*/ 773 h 14616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629429" h="1461679">
                          <a:moveTo>
                            <a:pt x="1398438" y="773"/>
                          </a:moveTo>
                          <a:cubicBezTo>
                            <a:pt x="1471856" y="-4545"/>
                            <a:pt x="1539156" y="17542"/>
                            <a:pt x="1582932" y="68300"/>
                          </a:cubicBezTo>
                          <a:cubicBezTo>
                            <a:pt x="1670484" y="169817"/>
                            <a:pt x="1630770" y="347557"/>
                            <a:pt x="1494269" y="465281"/>
                          </a:cubicBezTo>
                          <a:lnTo>
                            <a:pt x="452197" y="1364003"/>
                          </a:lnTo>
                          <a:cubicBezTo>
                            <a:pt x="315696" y="1481727"/>
                            <a:pt x="134050" y="1494896"/>
                            <a:pt x="46498" y="1393379"/>
                          </a:cubicBezTo>
                          <a:cubicBezTo>
                            <a:pt x="-41054" y="1291863"/>
                            <a:pt x="-1340" y="1114122"/>
                            <a:pt x="135160" y="996399"/>
                          </a:cubicBezTo>
                          <a:lnTo>
                            <a:pt x="1177233" y="97676"/>
                          </a:lnTo>
                          <a:cubicBezTo>
                            <a:pt x="1245483" y="38814"/>
                            <a:pt x="1325020" y="6091"/>
                            <a:pt x="1398438" y="773"/>
                          </a:cubicBezTo>
                          <a:close/>
                        </a:path>
                      </a:pathLst>
                    </a:custGeom>
                    <a:grpFill/>
                  </p:spPr>
                </p:pic>
              </p:grpSp>
              <p:grpSp>
                <p:nvGrpSpPr>
                  <p:cNvPr id="1079" name="Group 1078">
                    <a:extLst>
                      <a:ext uri="{FF2B5EF4-FFF2-40B4-BE49-F238E27FC236}">
                        <a16:creationId xmlns:a16="http://schemas.microsoft.com/office/drawing/2014/main" id="{6E92D445-7EC4-2DA0-E4D9-F97A2885B5CF}"/>
                      </a:ext>
                    </a:extLst>
                  </p:cNvPr>
                  <p:cNvGrpSpPr/>
                  <p:nvPr/>
                </p:nvGrpSpPr>
                <p:grpSpPr>
                  <a:xfrm>
                    <a:off x="1298543" y="1074836"/>
                    <a:ext cx="2652313" cy="4693756"/>
                    <a:chOff x="1298543" y="1074836"/>
                    <a:chExt cx="2652313" cy="4693756"/>
                  </a:xfrm>
                </p:grpSpPr>
                <p:pic>
                  <p:nvPicPr>
                    <p:cNvPr id="1080" name="Picture 1079">
                      <a:extLst>
                        <a:ext uri="{FF2B5EF4-FFF2-40B4-BE49-F238E27FC236}">
                          <a16:creationId xmlns:a16="http://schemas.microsoft.com/office/drawing/2014/main" id="{335F2083-A7ED-C998-D5C7-55CF42FCF14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/>
                    <a:srcRect l="11524" t="56151" r="11524" b="12163"/>
                    <a:stretch>
                      <a:fillRect/>
                    </a:stretch>
                  </p:blipFill>
                  <p:spPr>
                    <a:xfrm>
                      <a:off x="1298543" y="3933852"/>
                      <a:ext cx="2566437" cy="1056769"/>
                    </a:xfrm>
                    <a:custGeom>
                      <a:avLst/>
                      <a:gdLst>
                        <a:gd name="connsiteX0" fmla="*/ 1027340 w 2054842"/>
                        <a:gd name="connsiteY0" fmla="*/ 0 h 846112"/>
                        <a:gd name="connsiteX1" fmla="*/ 2036631 w 2054842"/>
                        <a:gd name="connsiteY1" fmla="*/ 637122 h 846112"/>
                        <a:gd name="connsiteX2" fmla="*/ 2054842 w 2054842"/>
                        <a:gd name="connsiteY2" fmla="*/ 846112 h 846112"/>
                        <a:gd name="connsiteX3" fmla="*/ 0 w 2054842"/>
                        <a:gd name="connsiteY3" fmla="*/ 846112 h 846112"/>
                        <a:gd name="connsiteX4" fmla="*/ 18051 w 2054842"/>
                        <a:gd name="connsiteY4" fmla="*/ 638733 h 846112"/>
                        <a:gd name="connsiteX5" fmla="*/ 1027340 w 2054842"/>
                        <a:gd name="connsiteY5" fmla="*/ 0 h 8461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54842" h="846112">
                          <a:moveTo>
                            <a:pt x="1027340" y="0"/>
                          </a:moveTo>
                          <a:cubicBezTo>
                            <a:pt x="1635814" y="0"/>
                            <a:pt x="1994244" y="226275"/>
                            <a:pt x="2036631" y="637122"/>
                          </a:cubicBezTo>
                          <a:lnTo>
                            <a:pt x="2054842" y="846112"/>
                          </a:lnTo>
                          <a:lnTo>
                            <a:pt x="0" y="846112"/>
                          </a:lnTo>
                          <a:lnTo>
                            <a:pt x="18051" y="638733"/>
                          </a:lnTo>
                          <a:cubicBezTo>
                            <a:pt x="60599" y="226275"/>
                            <a:pt x="418986" y="0"/>
                            <a:pt x="1027340" y="0"/>
                          </a:cubicBezTo>
                          <a:close/>
                        </a:path>
                      </a:pathLst>
                    </a:custGeom>
                    <a:solidFill>
                      <a:srgbClr val="ACD2FF"/>
                    </a:solidFill>
                  </p:spPr>
                </p:pic>
                <p:grpSp>
                  <p:nvGrpSpPr>
                    <p:cNvPr id="1081" name="Group 1080">
                      <a:extLst>
                        <a:ext uri="{FF2B5EF4-FFF2-40B4-BE49-F238E27FC236}">
                          <a16:creationId xmlns:a16="http://schemas.microsoft.com/office/drawing/2014/main" id="{B4372A3B-DAE6-5477-B083-719009EA2F79}"/>
                        </a:ext>
                      </a:extLst>
                    </p:cNvPr>
                    <p:cNvGrpSpPr/>
                    <p:nvPr/>
                  </p:nvGrpSpPr>
                  <p:grpSpPr>
                    <a:xfrm rot="16973698">
                      <a:off x="3102397" y="4935074"/>
                      <a:ext cx="551189" cy="1115848"/>
                      <a:chOff x="3777252" y="2053816"/>
                      <a:chExt cx="422582" cy="927947"/>
                    </a:xfrm>
                  </p:grpSpPr>
                  <p:sp>
                    <p:nvSpPr>
                      <p:cNvPr id="2060" name="Flowchart: Terminator 2059">
                        <a:extLst>
                          <a:ext uri="{FF2B5EF4-FFF2-40B4-BE49-F238E27FC236}">
                            <a16:creationId xmlns:a16="http://schemas.microsoft.com/office/drawing/2014/main" id="{4E218730-E8AB-DB34-07AC-FC5F222B69A9}"/>
                          </a:ext>
                        </a:extLst>
                      </p:cNvPr>
                      <p:cNvSpPr/>
                      <p:nvPr/>
                    </p:nvSpPr>
                    <p:spPr>
                      <a:xfrm rot="3614455">
                        <a:off x="3877587" y="2659516"/>
                        <a:ext cx="447268" cy="197226"/>
                      </a:xfrm>
                      <a:prstGeom prst="flowChartTerminator">
                        <a:avLst/>
                      </a:prstGeom>
                      <a:solidFill>
                        <a:srgbClr val="FFDBB8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n-US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endParaRPr>
                      </a:p>
                    </p:txBody>
                  </p:sp>
                  <p:sp>
                    <p:nvSpPr>
                      <p:cNvPr id="2061" name="Flowchart: Terminator 3">
                        <a:extLst>
                          <a:ext uri="{FF2B5EF4-FFF2-40B4-BE49-F238E27FC236}">
                            <a16:creationId xmlns:a16="http://schemas.microsoft.com/office/drawing/2014/main" id="{BA7D5DD4-8F87-9031-D65E-32FFFC3C40CC}"/>
                          </a:ext>
                        </a:extLst>
                      </p:cNvPr>
                      <p:cNvSpPr/>
                      <p:nvPr/>
                    </p:nvSpPr>
                    <p:spPr>
                      <a:xfrm rot="3149053">
                        <a:off x="3586959" y="2244109"/>
                        <a:ext cx="673978" cy="293391"/>
                      </a:xfrm>
                      <a:custGeom>
                        <a:avLst/>
                        <a:gdLst>
                          <a:gd name="connsiteX0" fmla="*/ 3475 w 21600"/>
                          <a:gd name="connsiteY0" fmla="*/ 0 h 21600"/>
                          <a:gd name="connsiteX1" fmla="*/ 18125 w 21600"/>
                          <a:gd name="connsiteY1" fmla="*/ 0 h 21600"/>
                          <a:gd name="connsiteX2" fmla="*/ 21600 w 21600"/>
                          <a:gd name="connsiteY2" fmla="*/ 10800 h 21600"/>
                          <a:gd name="connsiteX3" fmla="*/ 18125 w 21600"/>
                          <a:gd name="connsiteY3" fmla="*/ 21600 h 21600"/>
                          <a:gd name="connsiteX4" fmla="*/ 3475 w 21600"/>
                          <a:gd name="connsiteY4" fmla="*/ 21600 h 21600"/>
                          <a:gd name="connsiteX5" fmla="*/ 0 w 21600"/>
                          <a:gd name="connsiteY5" fmla="*/ 10800 h 21600"/>
                          <a:gd name="connsiteX6" fmla="*/ 3475 w 21600"/>
                          <a:gd name="connsiteY6" fmla="*/ 0 h 21600"/>
                          <a:gd name="connsiteX0" fmla="*/ 3475 w 21600"/>
                          <a:gd name="connsiteY0" fmla="*/ 0 h 21600"/>
                          <a:gd name="connsiteX1" fmla="*/ 17932 w 21600"/>
                          <a:gd name="connsiteY1" fmla="*/ 2465 h 21600"/>
                          <a:gd name="connsiteX2" fmla="*/ 21600 w 21600"/>
                          <a:gd name="connsiteY2" fmla="*/ 10800 h 21600"/>
                          <a:gd name="connsiteX3" fmla="*/ 18125 w 21600"/>
                          <a:gd name="connsiteY3" fmla="*/ 21600 h 21600"/>
                          <a:gd name="connsiteX4" fmla="*/ 3475 w 21600"/>
                          <a:gd name="connsiteY4" fmla="*/ 21600 h 21600"/>
                          <a:gd name="connsiteX5" fmla="*/ 0 w 21600"/>
                          <a:gd name="connsiteY5" fmla="*/ 10800 h 21600"/>
                          <a:gd name="connsiteX6" fmla="*/ 3475 w 21600"/>
                          <a:gd name="connsiteY6" fmla="*/ 0 h 21600"/>
                          <a:gd name="connsiteX0" fmla="*/ 3325 w 21600"/>
                          <a:gd name="connsiteY0" fmla="*/ 0 h 19937"/>
                          <a:gd name="connsiteX1" fmla="*/ 17932 w 21600"/>
                          <a:gd name="connsiteY1" fmla="*/ 802 h 19937"/>
                          <a:gd name="connsiteX2" fmla="*/ 21600 w 21600"/>
                          <a:gd name="connsiteY2" fmla="*/ 9137 h 19937"/>
                          <a:gd name="connsiteX3" fmla="*/ 18125 w 21600"/>
                          <a:gd name="connsiteY3" fmla="*/ 19937 h 19937"/>
                          <a:gd name="connsiteX4" fmla="*/ 3475 w 21600"/>
                          <a:gd name="connsiteY4" fmla="*/ 19937 h 19937"/>
                          <a:gd name="connsiteX5" fmla="*/ 0 w 21600"/>
                          <a:gd name="connsiteY5" fmla="*/ 9137 h 19937"/>
                          <a:gd name="connsiteX6" fmla="*/ 3325 w 21600"/>
                          <a:gd name="connsiteY6" fmla="*/ 0 h 19937"/>
                          <a:gd name="connsiteX0" fmla="*/ 3359 w 21634"/>
                          <a:gd name="connsiteY0" fmla="*/ 0 h 19937"/>
                          <a:gd name="connsiteX1" fmla="*/ 17966 w 21634"/>
                          <a:gd name="connsiteY1" fmla="*/ 802 h 19937"/>
                          <a:gd name="connsiteX2" fmla="*/ 21634 w 21634"/>
                          <a:gd name="connsiteY2" fmla="*/ 9137 h 19937"/>
                          <a:gd name="connsiteX3" fmla="*/ 18159 w 21634"/>
                          <a:gd name="connsiteY3" fmla="*/ 19937 h 19937"/>
                          <a:gd name="connsiteX4" fmla="*/ 5144 w 21634"/>
                          <a:gd name="connsiteY4" fmla="*/ 14772 h 19937"/>
                          <a:gd name="connsiteX5" fmla="*/ 34 w 21634"/>
                          <a:gd name="connsiteY5" fmla="*/ 9137 h 19937"/>
                          <a:gd name="connsiteX6" fmla="*/ 3359 w 21634"/>
                          <a:gd name="connsiteY6" fmla="*/ 0 h 19937"/>
                          <a:gd name="connsiteX0" fmla="*/ 3897 w 22172"/>
                          <a:gd name="connsiteY0" fmla="*/ 0 h 19937"/>
                          <a:gd name="connsiteX1" fmla="*/ 18504 w 22172"/>
                          <a:gd name="connsiteY1" fmla="*/ 802 h 19937"/>
                          <a:gd name="connsiteX2" fmla="*/ 22172 w 22172"/>
                          <a:gd name="connsiteY2" fmla="*/ 9137 h 19937"/>
                          <a:gd name="connsiteX3" fmla="*/ 18697 w 22172"/>
                          <a:gd name="connsiteY3" fmla="*/ 19937 h 19937"/>
                          <a:gd name="connsiteX4" fmla="*/ 5682 w 22172"/>
                          <a:gd name="connsiteY4" fmla="*/ 14772 h 19937"/>
                          <a:gd name="connsiteX5" fmla="*/ 26 w 22172"/>
                          <a:gd name="connsiteY5" fmla="*/ 6132 h 19937"/>
                          <a:gd name="connsiteX6" fmla="*/ 3897 w 22172"/>
                          <a:gd name="connsiteY6" fmla="*/ 0 h 19937"/>
                          <a:gd name="connsiteX0" fmla="*/ 3928 w 22203"/>
                          <a:gd name="connsiteY0" fmla="*/ 0 h 19937"/>
                          <a:gd name="connsiteX1" fmla="*/ 18535 w 22203"/>
                          <a:gd name="connsiteY1" fmla="*/ 802 h 19937"/>
                          <a:gd name="connsiteX2" fmla="*/ 22203 w 22203"/>
                          <a:gd name="connsiteY2" fmla="*/ 9137 h 19937"/>
                          <a:gd name="connsiteX3" fmla="*/ 18728 w 22203"/>
                          <a:gd name="connsiteY3" fmla="*/ 19937 h 19937"/>
                          <a:gd name="connsiteX4" fmla="*/ 6713 w 22203"/>
                          <a:gd name="connsiteY4" fmla="*/ 12479 h 19937"/>
                          <a:gd name="connsiteX5" fmla="*/ 57 w 22203"/>
                          <a:gd name="connsiteY5" fmla="*/ 6132 h 19937"/>
                          <a:gd name="connsiteX6" fmla="*/ 3928 w 22203"/>
                          <a:gd name="connsiteY6" fmla="*/ 0 h 199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2203" h="19937">
                            <a:moveTo>
                              <a:pt x="3928" y="0"/>
                            </a:moveTo>
                            <a:cubicBezTo>
                              <a:pt x="8811" y="0"/>
                              <a:pt x="13652" y="802"/>
                              <a:pt x="18535" y="802"/>
                            </a:cubicBezTo>
                            <a:cubicBezTo>
                              <a:pt x="20454" y="802"/>
                              <a:pt x="22171" y="5948"/>
                              <a:pt x="22203" y="9137"/>
                            </a:cubicBezTo>
                            <a:cubicBezTo>
                              <a:pt x="22235" y="12326"/>
                              <a:pt x="20647" y="19937"/>
                              <a:pt x="18728" y="19937"/>
                            </a:cubicBezTo>
                            <a:lnTo>
                              <a:pt x="6713" y="12479"/>
                            </a:lnTo>
                            <a:cubicBezTo>
                              <a:pt x="4794" y="12479"/>
                              <a:pt x="521" y="8212"/>
                              <a:pt x="57" y="6132"/>
                            </a:cubicBezTo>
                            <a:cubicBezTo>
                              <a:pt x="-407" y="4052"/>
                              <a:pt x="2009" y="0"/>
                              <a:pt x="3928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DBB8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n-US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endParaRPr>
                      </a:p>
                    </p:txBody>
                  </p:sp>
                  <p:sp>
                    <p:nvSpPr>
                      <p:cNvPr id="2062" name="Flowchart: Terminator 2061">
                        <a:extLst>
                          <a:ext uri="{FF2B5EF4-FFF2-40B4-BE49-F238E27FC236}">
                            <a16:creationId xmlns:a16="http://schemas.microsoft.com/office/drawing/2014/main" id="{276827E1-2449-9ACF-6E2D-CA2F627DCEE5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3965242" y="2395395"/>
                        <a:ext cx="292006" cy="128762"/>
                      </a:xfrm>
                      <a:prstGeom prst="flowChartTerminator">
                        <a:avLst/>
                      </a:prstGeom>
                      <a:solidFill>
                        <a:srgbClr val="FFDBB8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n-US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endParaRPr>
                      </a:p>
                    </p:txBody>
                  </p:sp>
                </p:grpSp>
                <p:grpSp>
                  <p:nvGrpSpPr>
                    <p:cNvPr id="1082" name="Group 1081">
                      <a:extLst>
                        <a:ext uri="{FF2B5EF4-FFF2-40B4-BE49-F238E27FC236}">
                          <a16:creationId xmlns:a16="http://schemas.microsoft.com/office/drawing/2014/main" id="{827110FC-57C1-3350-B035-1E975D43421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5050" y="1074836"/>
                      <a:ext cx="2635806" cy="2732416"/>
                      <a:chOff x="1191686" y="1082296"/>
                      <a:chExt cx="2635806" cy="2732416"/>
                    </a:xfrm>
                  </p:grpSpPr>
                  <p:grpSp>
                    <p:nvGrpSpPr>
                      <p:cNvPr id="1083" name="Group 1082">
                        <a:extLst>
                          <a:ext uri="{FF2B5EF4-FFF2-40B4-BE49-F238E27FC236}">
                            <a16:creationId xmlns:a16="http://schemas.microsoft.com/office/drawing/2014/main" id="{9D53F5F2-D536-C356-7BCB-950F39F77F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91686" y="1082296"/>
                        <a:ext cx="2635806" cy="2732416"/>
                        <a:chOff x="5271529" y="3491136"/>
                        <a:chExt cx="1882792" cy="1951802"/>
                      </a:xfrm>
                    </p:grpSpPr>
                    <p:grpSp>
                      <p:nvGrpSpPr>
                        <p:cNvPr id="1087" name="Group 1086">
                          <a:extLst>
                            <a:ext uri="{FF2B5EF4-FFF2-40B4-BE49-F238E27FC236}">
                              <a16:creationId xmlns:a16="http://schemas.microsoft.com/office/drawing/2014/main" id="{3416B669-CC7D-B51C-1453-7E98458F385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271529" y="4456677"/>
                          <a:ext cx="384048" cy="384048"/>
                          <a:chOff x="6096000" y="5573583"/>
                          <a:chExt cx="384048" cy="384048"/>
                        </a:xfrm>
                      </p:grpSpPr>
                      <p:sp>
                        <p:nvSpPr>
                          <p:cNvPr id="2058" name="Oval 2057">
                            <a:extLst>
                              <a:ext uri="{FF2B5EF4-FFF2-40B4-BE49-F238E27FC236}">
                                <a16:creationId xmlns:a16="http://schemas.microsoft.com/office/drawing/2014/main" id="{8B82A98E-C982-61B9-5BF7-805EEA07836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096000" y="5573583"/>
                            <a:ext cx="384048" cy="384048"/>
                          </a:xfrm>
                          <a:prstGeom prst="ellipse">
                            <a:avLst/>
                          </a:prstGeom>
                          <a:solidFill>
                            <a:srgbClr val="FFDBB8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>
                            <a:defPPr>
                              <a:defRPr lang="en-US"/>
                            </a:defPPr>
                            <a:lvl1pPr marL="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algn="ctr"/>
                            <a:endParaRPr lang="en-US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endParaRPr>
                          </a:p>
                        </p:txBody>
                      </p:sp>
                      <p:sp>
                        <p:nvSpPr>
                          <p:cNvPr id="2059" name="Oval 2058">
                            <a:extLst>
                              <a:ext uri="{FF2B5EF4-FFF2-40B4-BE49-F238E27FC236}">
                                <a16:creationId xmlns:a16="http://schemas.microsoft.com/office/drawing/2014/main" id="{95236D5D-F852-1DD7-6144-F00BD64E4FF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140797" y="5618380"/>
                            <a:ext cx="294453" cy="294453"/>
                          </a:xfrm>
                          <a:prstGeom prst="ellipse">
                            <a:avLst/>
                          </a:prstGeom>
                          <a:solidFill>
                            <a:srgbClr val="F6AF85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>
                            <a:defPPr>
                              <a:defRPr lang="en-US"/>
                            </a:defPPr>
                            <a:lvl1pPr marL="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algn="ctr"/>
                            <a:endParaRPr lang="en-US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048" name="Group 2047">
                          <a:extLst>
                            <a:ext uri="{FF2B5EF4-FFF2-40B4-BE49-F238E27FC236}">
                              <a16:creationId xmlns:a16="http://schemas.microsoft.com/office/drawing/2014/main" id="{079059EA-2CD5-405C-1C66-2D6DBEBABD7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641872" y="4454562"/>
                          <a:ext cx="384048" cy="384048"/>
                          <a:chOff x="6096000" y="5573583"/>
                          <a:chExt cx="384048" cy="384048"/>
                        </a:xfrm>
                      </p:grpSpPr>
                      <p:sp>
                        <p:nvSpPr>
                          <p:cNvPr id="2056" name="Oval 2055">
                            <a:extLst>
                              <a:ext uri="{FF2B5EF4-FFF2-40B4-BE49-F238E27FC236}">
                                <a16:creationId xmlns:a16="http://schemas.microsoft.com/office/drawing/2014/main" id="{B7CCC81B-44B2-A09C-86CC-9605702CC2F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096000" y="5573583"/>
                            <a:ext cx="384048" cy="384048"/>
                          </a:xfrm>
                          <a:prstGeom prst="ellipse">
                            <a:avLst/>
                          </a:prstGeom>
                          <a:solidFill>
                            <a:srgbClr val="FFDBB8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>
                            <a:defPPr>
                              <a:defRPr lang="en-US"/>
                            </a:defPPr>
                            <a:lvl1pPr marL="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algn="ctr"/>
                            <a:endParaRPr lang="en-US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endParaRPr>
                          </a:p>
                        </p:txBody>
                      </p:sp>
                      <p:sp>
                        <p:nvSpPr>
                          <p:cNvPr id="2057" name="Oval 2056">
                            <a:extLst>
                              <a:ext uri="{FF2B5EF4-FFF2-40B4-BE49-F238E27FC236}">
                                <a16:creationId xmlns:a16="http://schemas.microsoft.com/office/drawing/2014/main" id="{1CCA6E14-9F73-A999-0511-F0D20680140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140797" y="5618380"/>
                            <a:ext cx="294453" cy="294453"/>
                          </a:xfrm>
                          <a:prstGeom prst="ellipse">
                            <a:avLst/>
                          </a:prstGeom>
                          <a:solidFill>
                            <a:srgbClr val="F6AF85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>
                            <a:defPPr>
                              <a:defRPr lang="en-US"/>
                            </a:defPPr>
                            <a:lvl1pPr marL="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algn="ctr"/>
                            <a:endParaRPr lang="en-US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endParaRPr>
                          </a:p>
                        </p:txBody>
                      </p:sp>
                    </p:grpSp>
                    <p:sp>
                      <p:nvSpPr>
                        <p:cNvPr id="2049" name="Oval 2048">
                          <a:extLst>
                            <a:ext uri="{FF2B5EF4-FFF2-40B4-BE49-F238E27FC236}">
                              <a16:creationId xmlns:a16="http://schemas.microsoft.com/office/drawing/2014/main" id="{89605C82-44AF-A989-AD66-79BECE4EBD0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12991" y="3896661"/>
                          <a:ext cx="1462694" cy="1546277"/>
                        </a:xfrm>
                        <a:prstGeom prst="ellipse">
                          <a:avLst/>
                        </a:prstGeom>
                        <a:solidFill>
                          <a:srgbClr val="FFDBB8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n-US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  <p:sp>
                      <p:nvSpPr>
                        <p:cNvPr id="2050" name="Oval 92">
                          <a:extLst>
                            <a:ext uri="{FF2B5EF4-FFF2-40B4-BE49-F238E27FC236}">
                              <a16:creationId xmlns:a16="http://schemas.microsoft.com/office/drawing/2014/main" id="{60BE4A8E-B1DD-524E-EFBE-DD37E2AB193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7889037">
                          <a:off x="6385643" y="3494482"/>
                          <a:ext cx="280338" cy="1230406"/>
                        </a:xfrm>
                        <a:custGeom>
                          <a:avLst/>
                          <a:gdLst>
                            <a:gd name="connsiteX0" fmla="*/ 0 w 279204"/>
                            <a:gd name="connsiteY0" fmla="*/ 599081 h 1198161"/>
                            <a:gd name="connsiteX1" fmla="*/ 139602 w 279204"/>
                            <a:gd name="connsiteY1" fmla="*/ 0 h 1198161"/>
                            <a:gd name="connsiteX2" fmla="*/ 279204 w 279204"/>
                            <a:gd name="connsiteY2" fmla="*/ 599081 h 1198161"/>
                            <a:gd name="connsiteX3" fmla="*/ 139602 w 279204"/>
                            <a:gd name="connsiteY3" fmla="*/ 1198162 h 1198161"/>
                            <a:gd name="connsiteX4" fmla="*/ 0 w 279204"/>
                            <a:gd name="connsiteY4" fmla="*/ 599081 h 1198161"/>
                            <a:gd name="connsiteX0" fmla="*/ 0 w 280183"/>
                            <a:gd name="connsiteY0" fmla="*/ 599081 h 1223494"/>
                            <a:gd name="connsiteX1" fmla="*/ 139602 w 280183"/>
                            <a:gd name="connsiteY1" fmla="*/ 0 h 1223494"/>
                            <a:gd name="connsiteX2" fmla="*/ 279204 w 280183"/>
                            <a:gd name="connsiteY2" fmla="*/ 599081 h 1223494"/>
                            <a:gd name="connsiteX3" fmla="*/ 139740 w 280183"/>
                            <a:gd name="connsiteY3" fmla="*/ 1061325 h 1223494"/>
                            <a:gd name="connsiteX4" fmla="*/ 139602 w 280183"/>
                            <a:gd name="connsiteY4" fmla="*/ 1198162 h 1223494"/>
                            <a:gd name="connsiteX5" fmla="*/ 0 w 280183"/>
                            <a:gd name="connsiteY5" fmla="*/ 599081 h 1223494"/>
                            <a:gd name="connsiteX0" fmla="*/ 0 w 280338"/>
                            <a:gd name="connsiteY0" fmla="*/ 599081 h 1230406"/>
                            <a:gd name="connsiteX1" fmla="*/ 139602 w 280338"/>
                            <a:gd name="connsiteY1" fmla="*/ 0 h 1230406"/>
                            <a:gd name="connsiteX2" fmla="*/ 279204 w 280338"/>
                            <a:gd name="connsiteY2" fmla="*/ 599081 h 1230406"/>
                            <a:gd name="connsiteX3" fmla="*/ 158757 w 280338"/>
                            <a:gd name="connsiteY3" fmla="*/ 1091480 h 1230406"/>
                            <a:gd name="connsiteX4" fmla="*/ 139602 w 280338"/>
                            <a:gd name="connsiteY4" fmla="*/ 1198162 h 1230406"/>
                            <a:gd name="connsiteX5" fmla="*/ 0 w 280338"/>
                            <a:gd name="connsiteY5" fmla="*/ 599081 h 12304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80338" h="1230406">
                              <a:moveTo>
                                <a:pt x="0" y="599081"/>
                              </a:moveTo>
                              <a:cubicBezTo>
                                <a:pt x="0" y="268218"/>
                                <a:pt x="62502" y="0"/>
                                <a:pt x="139602" y="0"/>
                              </a:cubicBezTo>
                              <a:cubicBezTo>
                                <a:pt x="216702" y="0"/>
                                <a:pt x="265724" y="414990"/>
                                <a:pt x="279204" y="599081"/>
                              </a:cubicBezTo>
                              <a:cubicBezTo>
                                <a:pt x="292684" y="783172"/>
                                <a:pt x="182024" y="991633"/>
                                <a:pt x="158757" y="1091480"/>
                              </a:cubicBezTo>
                              <a:cubicBezTo>
                                <a:pt x="135490" y="1191327"/>
                                <a:pt x="166061" y="1280228"/>
                                <a:pt x="139602" y="1198162"/>
                              </a:cubicBezTo>
                              <a:cubicBezTo>
                                <a:pt x="113143" y="1116096"/>
                                <a:pt x="0" y="929944"/>
                                <a:pt x="0" y="59908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82828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n-US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  <p:sp>
                      <p:nvSpPr>
                        <p:cNvPr id="2051" name="Freeform: Shape 2050">
                          <a:extLst>
                            <a:ext uri="{FF2B5EF4-FFF2-40B4-BE49-F238E27FC236}">
                              <a16:creationId xmlns:a16="http://schemas.microsoft.com/office/drawing/2014/main" id="{FC6F03B0-6A23-0C32-4A2B-23A1BB43F10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73308" y="3491136"/>
                          <a:ext cx="1573909" cy="1469551"/>
                        </a:xfrm>
                        <a:custGeom>
                          <a:avLst/>
                          <a:gdLst>
                            <a:gd name="connsiteX0" fmla="*/ 822276 w 1573909"/>
                            <a:gd name="connsiteY0" fmla="*/ 371 h 1469551"/>
                            <a:gd name="connsiteX1" fmla="*/ 1194109 w 1573909"/>
                            <a:gd name="connsiteY1" fmla="*/ 97854 h 1469551"/>
                            <a:gd name="connsiteX2" fmla="*/ 1573909 w 1573909"/>
                            <a:gd name="connsiteY2" fmla="*/ 976028 h 1469551"/>
                            <a:gd name="connsiteX3" fmla="*/ 1514760 w 1573909"/>
                            <a:gd name="connsiteY3" fmla="*/ 1364263 h 1469551"/>
                            <a:gd name="connsiteX4" fmla="*/ 1469714 w 1573909"/>
                            <a:gd name="connsiteY4" fmla="*/ 1469551 h 1469551"/>
                            <a:gd name="connsiteX5" fmla="*/ 1503443 w 1573909"/>
                            <a:gd name="connsiteY5" fmla="*/ 1354684 h 1469551"/>
                            <a:gd name="connsiteX6" fmla="*/ 1518301 w 1573909"/>
                            <a:gd name="connsiteY6" fmla="*/ 1198870 h 1469551"/>
                            <a:gd name="connsiteX7" fmla="*/ 786954 w 1573909"/>
                            <a:gd name="connsiteY7" fmla="*/ 425732 h 1469551"/>
                            <a:gd name="connsiteX8" fmla="*/ 55607 w 1573909"/>
                            <a:gd name="connsiteY8" fmla="*/ 1198870 h 1469551"/>
                            <a:gd name="connsiteX9" fmla="*/ 70466 w 1573909"/>
                            <a:gd name="connsiteY9" fmla="*/ 1354684 h 1469551"/>
                            <a:gd name="connsiteX10" fmla="*/ 99470 w 1573909"/>
                            <a:gd name="connsiteY10" fmla="*/ 1453459 h 1469551"/>
                            <a:gd name="connsiteX11" fmla="*/ 60556 w 1573909"/>
                            <a:gd name="connsiteY11" fmla="*/ 1364263 h 1469551"/>
                            <a:gd name="connsiteX12" fmla="*/ 219 w 1573909"/>
                            <a:gd name="connsiteY12" fmla="*/ 976028 h 1469551"/>
                            <a:gd name="connsiteX13" fmla="*/ 591737 w 1573909"/>
                            <a:gd name="connsiteY13" fmla="*/ 150427 h 1469551"/>
                            <a:gd name="connsiteX14" fmla="*/ 822276 w 1573909"/>
                            <a:gd name="connsiteY14" fmla="*/ 371 h 146955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</a:cxnLst>
                          <a:rect l="l" t="t" r="r" b="b"/>
                          <a:pathLst>
                            <a:path w="1573909" h="1469551" fill="none" extrusionOk="0">
                              <a:moveTo>
                                <a:pt x="822276" y="371"/>
                              </a:moveTo>
                              <a:cubicBezTo>
                                <a:pt x="901394" y="12372"/>
                                <a:pt x="1046490" y="32457"/>
                                <a:pt x="1194109" y="97854"/>
                              </a:cubicBezTo>
                              <a:cubicBezTo>
                                <a:pt x="1347980" y="232190"/>
                                <a:pt x="1604051" y="184162"/>
                                <a:pt x="1573909" y="976028"/>
                              </a:cubicBezTo>
                              <a:cubicBezTo>
                                <a:pt x="1560123" y="1139090"/>
                                <a:pt x="1545890" y="1248174"/>
                                <a:pt x="1514760" y="1364263"/>
                              </a:cubicBezTo>
                              <a:cubicBezTo>
                                <a:pt x="1509155" y="1403644"/>
                                <a:pt x="1473425" y="1429093"/>
                                <a:pt x="1469714" y="1469551"/>
                              </a:cubicBezTo>
                              <a:cubicBezTo>
                                <a:pt x="1476903" y="1442575"/>
                                <a:pt x="1492038" y="1393824"/>
                                <a:pt x="1503443" y="1354684"/>
                              </a:cubicBezTo>
                              <a:cubicBezTo>
                                <a:pt x="1508379" y="1318868"/>
                                <a:pt x="1513882" y="1261115"/>
                                <a:pt x="1518301" y="1198870"/>
                              </a:cubicBezTo>
                              <a:cubicBezTo>
                                <a:pt x="1506318" y="755978"/>
                                <a:pt x="1276478" y="452556"/>
                                <a:pt x="786954" y="425732"/>
                              </a:cubicBezTo>
                              <a:cubicBezTo>
                                <a:pt x="379283" y="347736"/>
                                <a:pt x="75549" y="784442"/>
                                <a:pt x="55607" y="1198870"/>
                              </a:cubicBezTo>
                              <a:cubicBezTo>
                                <a:pt x="42344" y="1255154"/>
                                <a:pt x="56441" y="1317704"/>
                                <a:pt x="70466" y="1354684"/>
                              </a:cubicBezTo>
                              <a:cubicBezTo>
                                <a:pt x="92931" y="1388012"/>
                                <a:pt x="86846" y="1421559"/>
                                <a:pt x="99470" y="1453459"/>
                              </a:cubicBezTo>
                              <a:cubicBezTo>
                                <a:pt x="76127" y="1413834"/>
                                <a:pt x="79451" y="1390049"/>
                                <a:pt x="60556" y="1364263"/>
                              </a:cubicBezTo>
                              <a:cubicBezTo>
                                <a:pt x="14953" y="1251475"/>
                                <a:pt x="7533" y="1137021"/>
                                <a:pt x="219" y="976028"/>
                              </a:cubicBezTo>
                              <a:cubicBezTo>
                                <a:pt x="82319" y="756329"/>
                                <a:pt x="-62972" y="125736"/>
                                <a:pt x="591737" y="150427"/>
                              </a:cubicBezTo>
                              <a:cubicBezTo>
                                <a:pt x="602348" y="153471"/>
                                <a:pt x="618165" y="-26258"/>
                                <a:pt x="822276" y="371"/>
                              </a:cubicBezTo>
                              <a:close/>
                            </a:path>
                            <a:path w="1573909" h="1469551" stroke="0" extrusionOk="0">
                              <a:moveTo>
                                <a:pt x="822276" y="371"/>
                              </a:moveTo>
                              <a:cubicBezTo>
                                <a:pt x="886424" y="-18028"/>
                                <a:pt x="1003162" y="30733"/>
                                <a:pt x="1194109" y="97854"/>
                              </a:cubicBezTo>
                              <a:cubicBezTo>
                                <a:pt x="1399142" y="182009"/>
                                <a:pt x="1516303" y="203873"/>
                                <a:pt x="1573909" y="976028"/>
                              </a:cubicBezTo>
                              <a:cubicBezTo>
                                <a:pt x="1556683" y="1134026"/>
                                <a:pt x="1549776" y="1265800"/>
                                <a:pt x="1514760" y="1364263"/>
                              </a:cubicBezTo>
                              <a:cubicBezTo>
                                <a:pt x="1510422" y="1392580"/>
                                <a:pt x="1478165" y="1429926"/>
                                <a:pt x="1469714" y="1469551"/>
                              </a:cubicBezTo>
                              <a:cubicBezTo>
                                <a:pt x="1480713" y="1414265"/>
                                <a:pt x="1495354" y="1396454"/>
                                <a:pt x="1503443" y="1354684"/>
                              </a:cubicBezTo>
                              <a:cubicBezTo>
                                <a:pt x="1506716" y="1310446"/>
                                <a:pt x="1517983" y="1249209"/>
                                <a:pt x="1518301" y="1198870"/>
                              </a:cubicBezTo>
                              <a:cubicBezTo>
                                <a:pt x="1503182" y="792889"/>
                                <a:pt x="1285866" y="478917"/>
                                <a:pt x="786954" y="425732"/>
                              </a:cubicBezTo>
                              <a:cubicBezTo>
                                <a:pt x="409497" y="432093"/>
                                <a:pt x="45389" y="770225"/>
                                <a:pt x="55607" y="1198870"/>
                              </a:cubicBezTo>
                              <a:cubicBezTo>
                                <a:pt x="65864" y="1260632"/>
                                <a:pt x="62167" y="1306505"/>
                                <a:pt x="70466" y="1354684"/>
                              </a:cubicBezTo>
                              <a:cubicBezTo>
                                <a:pt x="83994" y="1385843"/>
                                <a:pt x="92171" y="1430455"/>
                                <a:pt x="99470" y="1453459"/>
                              </a:cubicBezTo>
                              <a:cubicBezTo>
                                <a:pt x="84608" y="1436853"/>
                                <a:pt x="77606" y="1392842"/>
                                <a:pt x="60556" y="1364263"/>
                              </a:cubicBezTo>
                              <a:cubicBezTo>
                                <a:pt x="-12093" y="1253313"/>
                                <a:pt x="-14347" y="1107154"/>
                                <a:pt x="219" y="976028"/>
                              </a:cubicBezTo>
                              <a:cubicBezTo>
                                <a:pt x="-65636" y="767946"/>
                                <a:pt x="-111248" y="-168312"/>
                                <a:pt x="591737" y="150427"/>
                              </a:cubicBezTo>
                              <a:cubicBezTo>
                                <a:pt x="591994" y="146950"/>
                                <a:pt x="598258" y="26455"/>
                                <a:pt x="822276" y="37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n w="22027" cap="flat">
                          <a:noFill/>
                          <a:prstDash val="solid"/>
                          <a:miter/>
                          <a:extLst>
                            <a:ext uri="{C807C97D-BFC1-408E-A445-0C87EB9F89A2}">
                              <ask:lineSketchStyleProps xmlns:ask="http://schemas.microsoft.com/office/drawing/2018/sketchyshapes" sd="1219033472">
                                <a:custGeom>
                                  <a:avLst/>
                                  <a:gdLst>
                                    <a:gd name="connsiteX0" fmla="*/ 822276 w 1573909"/>
                                    <a:gd name="connsiteY0" fmla="*/ 371 h 1469551"/>
                                    <a:gd name="connsiteX1" fmla="*/ 1194109 w 1573909"/>
                                    <a:gd name="connsiteY1" fmla="*/ 97854 h 1469551"/>
                                    <a:gd name="connsiteX2" fmla="*/ 1573909 w 1573909"/>
                                    <a:gd name="connsiteY2" fmla="*/ 976028 h 1469551"/>
                                    <a:gd name="connsiteX3" fmla="*/ 1514760 w 1573909"/>
                                    <a:gd name="connsiteY3" fmla="*/ 1364263 h 1469551"/>
                                    <a:gd name="connsiteX4" fmla="*/ 1469714 w 1573909"/>
                                    <a:gd name="connsiteY4" fmla="*/ 1469551 h 1469551"/>
                                    <a:gd name="connsiteX5" fmla="*/ 1503443 w 1573909"/>
                                    <a:gd name="connsiteY5" fmla="*/ 1354684 h 1469551"/>
                                    <a:gd name="connsiteX6" fmla="*/ 1518301 w 1573909"/>
                                    <a:gd name="connsiteY6" fmla="*/ 1198870 h 1469551"/>
                                    <a:gd name="connsiteX7" fmla="*/ 786954 w 1573909"/>
                                    <a:gd name="connsiteY7" fmla="*/ 425732 h 1469551"/>
                                    <a:gd name="connsiteX8" fmla="*/ 55607 w 1573909"/>
                                    <a:gd name="connsiteY8" fmla="*/ 1198870 h 1469551"/>
                                    <a:gd name="connsiteX9" fmla="*/ 70466 w 1573909"/>
                                    <a:gd name="connsiteY9" fmla="*/ 1354684 h 1469551"/>
                                    <a:gd name="connsiteX10" fmla="*/ 99470 w 1573909"/>
                                    <a:gd name="connsiteY10" fmla="*/ 1453459 h 1469551"/>
                                    <a:gd name="connsiteX11" fmla="*/ 60556 w 1573909"/>
                                    <a:gd name="connsiteY11" fmla="*/ 1364263 h 1469551"/>
                                    <a:gd name="connsiteX12" fmla="*/ 219 w 1573909"/>
                                    <a:gd name="connsiteY12" fmla="*/ 976028 h 1469551"/>
                                    <a:gd name="connsiteX13" fmla="*/ 591737 w 1573909"/>
                                    <a:gd name="connsiteY13" fmla="*/ 150427 h 1469551"/>
                                    <a:gd name="connsiteX14" fmla="*/ 822276 w 1573909"/>
                                    <a:gd name="connsiteY14" fmla="*/ 371 h 1469551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  <a:cxn ang="0">
                                      <a:pos x="connsiteX3" y="connsiteY3"/>
                                    </a:cxn>
                                    <a:cxn ang="0">
                                      <a:pos x="connsiteX4" y="connsiteY4"/>
                                    </a:cxn>
                                    <a:cxn ang="0">
                                      <a:pos x="connsiteX5" y="connsiteY5"/>
                                    </a:cxn>
                                    <a:cxn ang="0">
                                      <a:pos x="connsiteX6" y="connsiteY6"/>
                                    </a:cxn>
                                    <a:cxn ang="0">
                                      <a:pos x="connsiteX7" y="connsiteY7"/>
                                    </a:cxn>
                                    <a:cxn ang="0">
                                      <a:pos x="connsiteX8" y="connsiteY8"/>
                                    </a:cxn>
                                    <a:cxn ang="0">
                                      <a:pos x="connsiteX9" y="connsiteY9"/>
                                    </a:cxn>
                                    <a:cxn ang="0">
                                      <a:pos x="connsiteX10" y="connsiteY10"/>
                                    </a:cxn>
                                    <a:cxn ang="0">
                                      <a:pos x="connsiteX11" y="connsiteY11"/>
                                    </a:cxn>
                                    <a:cxn ang="0">
                                      <a:pos x="connsiteX12" y="connsiteY12"/>
                                    </a:cxn>
                                    <a:cxn ang="0">
                                      <a:pos x="connsiteX13" y="connsiteY13"/>
                                    </a:cxn>
                                    <a:cxn ang="0">
                                      <a:pos x="connsiteX14" y="connsiteY14"/>
                                    </a:cxn>
                                  </a:cxnLst>
                                  <a:rect l="l" t="t" r="r" b="b"/>
                                  <a:pathLst>
                                    <a:path w="1573909" h="1469551">
                                      <a:moveTo>
                                        <a:pt x="822276" y="371"/>
                                      </a:moveTo>
                                      <a:cubicBezTo>
                                        <a:pt x="910195" y="-3365"/>
                                        <a:pt x="1030408" y="20507"/>
                                        <a:pt x="1194109" y="97854"/>
                                      </a:cubicBezTo>
                                      <a:cubicBezTo>
                                        <a:pt x="1350522" y="171773"/>
                                        <a:pt x="1573909" y="202041"/>
                                        <a:pt x="1573909" y="976028"/>
                                      </a:cubicBezTo>
                                      <a:cubicBezTo>
                                        <a:pt x="1573909" y="1117204"/>
                                        <a:pt x="1553034" y="1247793"/>
                                        <a:pt x="1514760" y="1364263"/>
                                      </a:cubicBezTo>
                                      <a:lnTo>
                                        <a:pt x="1469714" y="1469551"/>
                                      </a:lnTo>
                                      <a:lnTo>
                                        <a:pt x="1503443" y="1354684"/>
                                      </a:lnTo>
                                      <a:cubicBezTo>
                                        <a:pt x="1513185" y="1304355"/>
                                        <a:pt x="1518301" y="1252244"/>
                                        <a:pt x="1518301" y="1198870"/>
                                      </a:cubicBezTo>
                                      <a:cubicBezTo>
                                        <a:pt x="1518301" y="771878"/>
                                        <a:pt x="1190866" y="425732"/>
                                        <a:pt x="786954" y="425732"/>
                                      </a:cubicBezTo>
                                      <a:cubicBezTo>
                                        <a:pt x="383042" y="425732"/>
                                        <a:pt x="55607" y="771878"/>
                                        <a:pt x="55607" y="1198870"/>
                                      </a:cubicBezTo>
                                      <a:cubicBezTo>
                                        <a:pt x="55607" y="1252244"/>
                                        <a:pt x="60723" y="1304355"/>
                                        <a:pt x="70466" y="1354684"/>
                                      </a:cubicBezTo>
                                      <a:lnTo>
                                        <a:pt x="99470" y="1453459"/>
                                      </a:lnTo>
                                      <a:lnTo>
                                        <a:pt x="60556" y="1364263"/>
                                      </a:lnTo>
                                      <a:cubicBezTo>
                                        <a:pt x="21520" y="1247793"/>
                                        <a:pt x="219" y="1117204"/>
                                        <a:pt x="219" y="976028"/>
                                      </a:cubicBezTo>
                                      <a:cubicBezTo>
                                        <a:pt x="219" y="772621"/>
                                        <a:pt x="-29127" y="-913"/>
                                        <a:pt x="591737" y="150427"/>
                                      </a:cubicBezTo>
                                      <a:cubicBezTo>
                                        <a:pt x="591737" y="150427"/>
                                        <a:pt x="628854" y="8590"/>
                                        <a:pt x="822276" y="371"/>
                                      </a:cubicBezTo>
                                      <a:close/>
                                    </a:path>
                                  </a:pathLst>
                                </a:custGeom>
                                <ask:type>
                                  <ask:lineSketchScribble/>
                                </ask:type>
                              </ask:lineSketchStyleProps>
                            </a:ext>
                          </a:extLst>
                        </a:ln>
                      </p:spPr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endParaRPr lang="en-US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  <p:sp>
                      <p:nvSpPr>
                        <p:cNvPr id="2053" name="Oval 92">
                          <a:extLst>
                            <a:ext uri="{FF2B5EF4-FFF2-40B4-BE49-F238E27FC236}">
                              <a16:creationId xmlns:a16="http://schemas.microsoft.com/office/drawing/2014/main" id="{75EB0918-1D8C-52FD-12E9-EF96BFD4D03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7889037">
                          <a:off x="6378498" y="3494238"/>
                          <a:ext cx="280338" cy="1230406"/>
                        </a:xfrm>
                        <a:custGeom>
                          <a:avLst/>
                          <a:gdLst>
                            <a:gd name="connsiteX0" fmla="*/ 0 w 280338"/>
                            <a:gd name="connsiteY0" fmla="*/ 599081 h 1230406"/>
                            <a:gd name="connsiteX1" fmla="*/ 139602 w 280338"/>
                            <a:gd name="connsiteY1" fmla="*/ 0 h 1230406"/>
                            <a:gd name="connsiteX2" fmla="*/ 279204 w 280338"/>
                            <a:gd name="connsiteY2" fmla="*/ 599081 h 1230406"/>
                            <a:gd name="connsiteX3" fmla="*/ 158757 w 280338"/>
                            <a:gd name="connsiteY3" fmla="*/ 1091480 h 1230406"/>
                            <a:gd name="connsiteX4" fmla="*/ 139602 w 280338"/>
                            <a:gd name="connsiteY4" fmla="*/ 1198162 h 1230406"/>
                            <a:gd name="connsiteX5" fmla="*/ 0 w 280338"/>
                            <a:gd name="connsiteY5" fmla="*/ 599081 h 12304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80338" h="1230406" fill="none" extrusionOk="0">
                              <a:moveTo>
                                <a:pt x="0" y="599081"/>
                              </a:moveTo>
                              <a:cubicBezTo>
                                <a:pt x="-14656" y="265974"/>
                                <a:pt x="58222" y="4030"/>
                                <a:pt x="139602" y="0"/>
                              </a:cubicBezTo>
                              <a:cubicBezTo>
                                <a:pt x="215435" y="-12079"/>
                                <a:pt x="256153" y="428291"/>
                                <a:pt x="279204" y="599081"/>
                              </a:cubicBezTo>
                              <a:cubicBezTo>
                                <a:pt x="297797" y="786034"/>
                                <a:pt x="195223" y="994807"/>
                                <a:pt x="158757" y="1091480"/>
                              </a:cubicBezTo>
                              <a:cubicBezTo>
                                <a:pt x="116066" y="1188185"/>
                                <a:pt x="173316" y="1286162"/>
                                <a:pt x="139602" y="1198162"/>
                              </a:cubicBezTo>
                              <a:cubicBezTo>
                                <a:pt x="119812" y="1126023"/>
                                <a:pt x="3550" y="966717"/>
                                <a:pt x="0" y="599081"/>
                              </a:cubicBezTo>
                              <a:close/>
                            </a:path>
                            <a:path w="280338" h="1230406" stroke="0" extrusionOk="0">
                              <a:moveTo>
                                <a:pt x="0" y="599081"/>
                              </a:moveTo>
                              <a:cubicBezTo>
                                <a:pt x="-7188" y="263785"/>
                                <a:pt x="52386" y="3797"/>
                                <a:pt x="139602" y="0"/>
                              </a:cubicBezTo>
                              <a:cubicBezTo>
                                <a:pt x="239324" y="4762"/>
                                <a:pt x="244997" y="415649"/>
                                <a:pt x="279204" y="599081"/>
                              </a:cubicBezTo>
                              <a:cubicBezTo>
                                <a:pt x="283116" y="792515"/>
                                <a:pt x="180516" y="999967"/>
                                <a:pt x="158757" y="1091480"/>
                              </a:cubicBezTo>
                              <a:cubicBezTo>
                                <a:pt x="124807" y="1185482"/>
                                <a:pt x="182284" y="1287979"/>
                                <a:pt x="139602" y="1198162"/>
                              </a:cubicBezTo>
                              <a:cubicBezTo>
                                <a:pt x="150035" y="1120473"/>
                                <a:pt x="15071" y="898928"/>
                                <a:pt x="0" y="59908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82828"/>
                        </a:solidFill>
                        <a:ln>
                          <a:solidFill>
                            <a:srgbClr val="282828"/>
                          </a:solidFill>
                          <a:extLst>
                            <a:ext uri="{C807C97D-BFC1-408E-A445-0C87EB9F89A2}">
                              <ask:lineSketchStyleProps xmlns:ask="http://schemas.microsoft.com/office/drawing/2018/sketchyshapes" sd="1219033472">
                                <a:custGeom>
                                  <a:avLst/>
                                  <a:gdLst>
                                    <a:gd name="connsiteX0" fmla="*/ 0 w 279204"/>
                                    <a:gd name="connsiteY0" fmla="*/ 599081 h 1198161"/>
                                    <a:gd name="connsiteX1" fmla="*/ 139602 w 279204"/>
                                    <a:gd name="connsiteY1" fmla="*/ 0 h 1198161"/>
                                    <a:gd name="connsiteX2" fmla="*/ 279204 w 279204"/>
                                    <a:gd name="connsiteY2" fmla="*/ 599081 h 1198161"/>
                                    <a:gd name="connsiteX3" fmla="*/ 139602 w 279204"/>
                                    <a:gd name="connsiteY3" fmla="*/ 1198162 h 1198161"/>
                                    <a:gd name="connsiteX4" fmla="*/ 0 w 279204"/>
                                    <a:gd name="connsiteY4" fmla="*/ 599081 h 1198161"/>
                                    <a:gd name="connsiteX0" fmla="*/ 0 w 280183"/>
                                    <a:gd name="connsiteY0" fmla="*/ 599081 h 1223494"/>
                                    <a:gd name="connsiteX1" fmla="*/ 139602 w 280183"/>
                                    <a:gd name="connsiteY1" fmla="*/ 0 h 1223494"/>
                                    <a:gd name="connsiteX2" fmla="*/ 279204 w 280183"/>
                                    <a:gd name="connsiteY2" fmla="*/ 599081 h 1223494"/>
                                    <a:gd name="connsiteX3" fmla="*/ 139740 w 280183"/>
                                    <a:gd name="connsiteY3" fmla="*/ 1061325 h 1223494"/>
                                    <a:gd name="connsiteX4" fmla="*/ 139602 w 280183"/>
                                    <a:gd name="connsiteY4" fmla="*/ 1198162 h 1223494"/>
                                    <a:gd name="connsiteX5" fmla="*/ 0 w 280183"/>
                                    <a:gd name="connsiteY5" fmla="*/ 599081 h 1223494"/>
                                    <a:gd name="connsiteX0" fmla="*/ 0 w 280338"/>
                                    <a:gd name="connsiteY0" fmla="*/ 599081 h 1230406"/>
                                    <a:gd name="connsiteX1" fmla="*/ 139602 w 280338"/>
                                    <a:gd name="connsiteY1" fmla="*/ 0 h 1230406"/>
                                    <a:gd name="connsiteX2" fmla="*/ 279204 w 280338"/>
                                    <a:gd name="connsiteY2" fmla="*/ 599081 h 1230406"/>
                                    <a:gd name="connsiteX3" fmla="*/ 158757 w 280338"/>
                                    <a:gd name="connsiteY3" fmla="*/ 1091480 h 1230406"/>
                                    <a:gd name="connsiteX4" fmla="*/ 139602 w 280338"/>
                                    <a:gd name="connsiteY4" fmla="*/ 1198162 h 1230406"/>
                                    <a:gd name="connsiteX5" fmla="*/ 0 w 280338"/>
                                    <a:gd name="connsiteY5" fmla="*/ 599081 h 1230406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  <a:cxn ang="0">
                                      <a:pos x="connsiteX3" y="connsiteY3"/>
                                    </a:cxn>
                                    <a:cxn ang="0">
                                      <a:pos x="connsiteX4" y="connsiteY4"/>
                                    </a:cxn>
                                    <a:cxn ang="0">
                                      <a:pos x="connsiteX5" y="connsiteY5"/>
                                    </a:cxn>
                                  </a:cxnLst>
                                  <a:rect l="l" t="t" r="r" b="b"/>
                                  <a:pathLst>
                                    <a:path w="280338" h="1230406">
                                      <a:moveTo>
                                        <a:pt x="0" y="599081"/>
                                      </a:moveTo>
                                      <a:cubicBezTo>
                                        <a:pt x="0" y="268218"/>
                                        <a:pt x="62502" y="0"/>
                                        <a:pt x="139602" y="0"/>
                                      </a:cubicBezTo>
                                      <a:cubicBezTo>
                                        <a:pt x="216702" y="0"/>
                                        <a:pt x="265724" y="414990"/>
                                        <a:pt x="279204" y="599081"/>
                                      </a:cubicBezTo>
                                      <a:cubicBezTo>
                                        <a:pt x="292684" y="783172"/>
                                        <a:pt x="182024" y="991633"/>
                                        <a:pt x="158757" y="1091480"/>
                                      </a:cubicBezTo>
                                      <a:cubicBezTo>
                                        <a:pt x="135490" y="1191327"/>
                                        <a:pt x="166061" y="1280228"/>
                                        <a:pt x="139602" y="1198162"/>
                                      </a:cubicBezTo>
                                      <a:cubicBezTo>
                                        <a:pt x="113143" y="1116096"/>
                                        <a:pt x="0" y="929944"/>
                                        <a:pt x="0" y="599081"/>
                                      </a:cubicBezTo>
                                      <a:close/>
                                    </a:path>
                                  </a:pathLst>
                                </a:custGeom>
                                <ask:type>
                                  <ask:lineSketchFreehand/>
                                </ask:type>
                              </ask:lineSketchStyleProps>
                            </a:ext>
                          </a:extLst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n-US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  <p:sp>
                      <p:nvSpPr>
                        <p:cNvPr id="2054" name="Oval 92">
                          <a:extLst>
                            <a:ext uri="{FF2B5EF4-FFF2-40B4-BE49-F238E27FC236}">
                              <a16:creationId xmlns:a16="http://schemas.microsoft.com/office/drawing/2014/main" id="{A9B15383-F74C-9D55-6E27-D9FB49C932E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7889037">
                          <a:off x="6398949" y="3587522"/>
                          <a:ext cx="280338" cy="1230406"/>
                        </a:xfrm>
                        <a:custGeom>
                          <a:avLst/>
                          <a:gdLst>
                            <a:gd name="connsiteX0" fmla="*/ 0 w 280338"/>
                            <a:gd name="connsiteY0" fmla="*/ 599081 h 1230406"/>
                            <a:gd name="connsiteX1" fmla="*/ 139602 w 280338"/>
                            <a:gd name="connsiteY1" fmla="*/ 0 h 1230406"/>
                            <a:gd name="connsiteX2" fmla="*/ 279204 w 280338"/>
                            <a:gd name="connsiteY2" fmla="*/ 599081 h 1230406"/>
                            <a:gd name="connsiteX3" fmla="*/ 158757 w 280338"/>
                            <a:gd name="connsiteY3" fmla="*/ 1091480 h 1230406"/>
                            <a:gd name="connsiteX4" fmla="*/ 139602 w 280338"/>
                            <a:gd name="connsiteY4" fmla="*/ 1198162 h 1230406"/>
                            <a:gd name="connsiteX5" fmla="*/ 0 w 280338"/>
                            <a:gd name="connsiteY5" fmla="*/ 599081 h 12304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80338" h="1230406" fill="none" extrusionOk="0">
                              <a:moveTo>
                                <a:pt x="0" y="599081"/>
                              </a:moveTo>
                              <a:cubicBezTo>
                                <a:pt x="-14656" y="265974"/>
                                <a:pt x="58222" y="4030"/>
                                <a:pt x="139602" y="0"/>
                              </a:cubicBezTo>
                              <a:cubicBezTo>
                                <a:pt x="215435" y="-12079"/>
                                <a:pt x="256153" y="428291"/>
                                <a:pt x="279204" y="599081"/>
                              </a:cubicBezTo>
                              <a:cubicBezTo>
                                <a:pt x="297797" y="786034"/>
                                <a:pt x="195223" y="994807"/>
                                <a:pt x="158757" y="1091480"/>
                              </a:cubicBezTo>
                              <a:cubicBezTo>
                                <a:pt x="116066" y="1188185"/>
                                <a:pt x="173316" y="1286162"/>
                                <a:pt x="139602" y="1198162"/>
                              </a:cubicBezTo>
                              <a:cubicBezTo>
                                <a:pt x="119812" y="1126023"/>
                                <a:pt x="3550" y="966717"/>
                                <a:pt x="0" y="599081"/>
                              </a:cubicBezTo>
                              <a:close/>
                            </a:path>
                            <a:path w="280338" h="1230406" stroke="0" extrusionOk="0">
                              <a:moveTo>
                                <a:pt x="0" y="599081"/>
                              </a:moveTo>
                              <a:cubicBezTo>
                                <a:pt x="-7188" y="263785"/>
                                <a:pt x="52386" y="3797"/>
                                <a:pt x="139602" y="0"/>
                              </a:cubicBezTo>
                              <a:cubicBezTo>
                                <a:pt x="239324" y="4762"/>
                                <a:pt x="244997" y="415649"/>
                                <a:pt x="279204" y="599081"/>
                              </a:cubicBezTo>
                              <a:cubicBezTo>
                                <a:pt x="283116" y="792515"/>
                                <a:pt x="180516" y="999967"/>
                                <a:pt x="158757" y="1091480"/>
                              </a:cubicBezTo>
                              <a:cubicBezTo>
                                <a:pt x="124807" y="1185482"/>
                                <a:pt x="182284" y="1287979"/>
                                <a:pt x="139602" y="1198162"/>
                              </a:cubicBezTo>
                              <a:cubicBezTo>
                                <a:pt x="150035" y="1120473"/>
                                <a:pt x="15071" y="898928"/>
                                <a:pt x="0" y="59908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82828"/>
                        </a:solidFill>
                        <a:ln>
                          <a:solidFill>
                            <a:srgbClr val="282828"/>
                          </a:solidFill>
                          <a:extLst>
                            <a:ext uri="{C807C97D-BFC1-408E-A445-0C87EB9F89A2}">
                              <ask:lineSketchStyleProps xmlns:ask="http://schemas.microsoft.com/office/drawing/2018/sketchyshapes" sd="1219033472">
                                <a:custGeom>
                                  <a:avLst/>
                                  <a:gdLst>
                                    <a:gd name="connsiteX0" fmla="*/ 0 w 279204"/>
                                    <a:gd name="connsiteY0" fmla="*/ 599081 h 1198161"/>
                                    <a:gd name="connsiteX1" fmla="*/ 139602 w 279204"/>
                                    <a:gd name="connsiteY1" fmla="*/ 0 h 1198161"/>
                                    <a:gd name="connsiteX2" fmla="*/ 279204 w 279204"/>
                                    <a:gd name="connsiteY2" fmla="*/ 599081 h 1198161"/>
                                    <a:gd name="connsiteX3" fmla="*/ 139602 w 279204"/>
                                    <a:gd name="connsiteY3" fmla="*/ 1198162 h 1198161"/>
                                    <a:gd name="connsiteX4" fmla="*/ 0 w 279204"/>
                                    <a:gd name="connsiteY4" fmla="*/ 599081 h 1198161"/>
                                    <a:gd name="connsiteX0" fmla="*/ 0 w 280183"/>
                                    <a:gd name="connsiteY0" fmla="*/ 599081 h 1223494"/>
                                    <a:gd name="connsiteX1" fmla="*/ 139602 w 280183"/>
                                    <a:gd name="connsiteY1" fmla="*/ 0 h 1223494"/>
                                    <a:gd name="connsiteX2" fmla="*/ 279204 w 280183"/>
                                    <a:gd name="connsiteY2" fmla="*/ 599081 h 1223494"/>
                                    <a:gd name="connsiteX3" fmla="*/ 139740 w 280183"/>
                                    <a:gd name="connsiteY3" fmla="*/ 1061325 h 1223494"/>
                                    <a:gd name="connsiteX4" fmla="*/ 139602 w 280183"/>
                                    <a:gd name="connsiteY4" fmla="*/ 1198162 h 1223494"/>
                                    <a:gd name="connsiteX5" fmla="*/ 0 w 280183"/>
                                    <a:gd name="connsiteY5" fmla="*/ 599081 h 1223494"/>
                                    <a:gd name="connsiteX0" fmla="*/ 0 w 280338"/>
                                    <a:gd name="connsiteY0" fmla="*/ 599081 h 1230406"/>
                                    <a:gd name="connsiteX1" fmla="*/ 139602 w 280338"/>
                                    <a:gd name="connsiteY1" fmla="*/ 0 h 1230406"/>
                                    <a:gd name="connsiteX2" fmla="*/ 279204 w 280338"/>
                                    <a:gd name="connsiteY2" fmla="*/ 599081 h 1230406"/>
                                    <a:gd name="connsiteX3" fmla="*/ 158757 w 280338"/>
                                    <a:gd name="connsiteY3" fmla="*/ 1091480 h 1230406"/>
                                    <a:gd name="connsiteX4" fmla="*/ 139602 w 280338"/>
                                    <a:gd name="connsiteY4" fmla="*/ 1198162 h 1230406"/>
                                    <a:gd name="connsiteX5" fmla="*/ 0 w 280338"/>
                                    <a:gd name="connsiteY5" fmla="*/ 599081 h 1230406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  <a:cxn ang="0">
                                      <a:pos x="connsiteX3" y="connsiteY3"/>
                                    </a:cxn>
                                    <a:cxn ang="0">
                                      <a:pos x="connsiteX4" y="connsiteY4"/>
                                    </a:cxn>
                                    <a:cxn ang="0">
                                      <a:pos x="connsiteX5" y="connsiteY5"/>
                                    </a:cxn>
                                  </a:cxnLst>
                                  <a:rect l="l" t="t" r="r" b="b"/>
                                  <a:pathLst>
                                    <a:path w="280338" h="1230406">
                                      <a:moveTo>
                                        <a:pt x="0" y="599081"/>
                                      </a:moveTo>
                                      <a:cubicBezTo>
                                        <a:pt x="0" y="268218"/>
                                        <a:pt x="62502" y="0"/>
                                        <a:pt x="139602" y="0"/>
                                      </a:cubicBezTo>
                                      <a:cubicBezTo>
                                        <a:pt x="216702" y="0"/>
                                        <a:pt x="265724" y="414990"/>
                                        <a:pt x="279204" y="599081"/>
                                      </a:cubicBezTo>
                                      <a:cubicBezTo>
                                        <a:pt x="292684" y="783172"/>
                                        <a:pt x="182024" y="991633"/>
                                        <a:pt x="158757" y="1091480"/>
                                      </a:cubicBezTo>
                                      <a:cubicBezTo>
                                        <a:pt x="135490" y="1191327"/>
                                        <a:pt x="166061" y="1280228"/>
                                        <a:pt x="139602" y="1198162"/>
                                      </a:cubicBezTo>
                                      <a:cubicBezTo>
                                        <a:pt x="113143" y="1116096"/>
                                        <a:pt x="0" y="929944"/>
                                        <a:pt x="0" y="599081"/>
                                      </a:cubicBezTo>
                                      <a:close/>
                                    </a:path>
                                  </a:pathLst>
                                </a:custGeom>
                                <ask:type>
                                  <ask:lineSketchFreehand/>
                                </ask:type>
                              </ask:lineSketchStyleProps>
                            </a:ext>
                          </a:extLst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n-US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  <p:sp>
                      <p:nvSpPr>
                        <p:cNvPr id="2055" name="Oval 91">
                          <a:extLst>
                            <a:ext uri="{FF2B5EF4-FFF2-40B4-BE49-F238E27FC236}">
                              <a16:creationId xmlns:a16="http://schemas.microsoft.com/office/drawing/2014/main" id="{3EDB2011-BEF7-3643-9FE2-1012019CD86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655781">
                          <a:off x="5557564" y="3733437"/>
                          <a:ext cx="209487" cy="884363"/>
                        </a:xfrm>
                        <a:custGeom>
                          <a:avLst/>
                          <a:gdLst>
                            <a:gd name="connsiteX0" fmla="*/ 5025 w 209487"/>
                            <a:gd name="connsiteY0" fmla="*/ 376926 h 884363"/>
                            <a:gd name="connsiteX1" fmla="*/ 122138 w 209487"/>
                            <a:gd name="connsiteY1" fmla="*/ 2266 h 884363"/>
                            <a:gd name="connsiteX2" fmla="*/ 204130 w 209487"/>
                            <a:gd name="connsiteY2" fmla="*/ 228475 h 884363"/>
                            <a:gd name="connsiteX3" fmla="*/ 198246 w 209487"/>
                            <a:gd name="connsiteY3" fmla="*/ 400804 h 884363"/>
                            <a:gd name="connsiteX4" fmla="*/ 170959 w 209487"/>
                            <a:gd name="connsiteY4" fmla="*/ 572918 h 884363"/>
                            <a:gd name="connsiteX5" fmla="*/ 127552 w 209487"/>
                            <a:gd name="connsiteY5" fmla="*/ 735814 h 884363"/>
                            <a:gd name="connsiteX6" fmla="*/ 99525 w 209487"/>
                            <a:gd name="connsiteY6" fmla="*/ 881676 h 884363"/>
                            <a:gd name="connsiteX7" fmla="*/ 25053 w 209487"/>
                            <a:gd name="connsiteY7" fmla="*/ 605170 h 884363"/>
                            <a:gd name="connsiteX8" fmla="*/ 5025 w 209487"/>
                            <a:gd name="connsiteY8" fmla="*/ 376926 h 8843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209487" h="884363" fill="none" extrusionOk="0">
                              <a:moveTo>
                                <a:pt x="5025" y="376926"/>
                              </a:moveTo>
                              <a:cubicBezTo>
                                <a:pt x="16854" y="275738"/>
                                <a:pt x="92519" y="29923"/>
                                <a:pt x="122138" y="2266"/>
                              </a:cubicBezTo>
                              <a:cubicBezTo>
                                <a:pt x="162289" y="-12104"/>
                                <a:pt x="192182" y="169686"/>
                                <a:pt x="204130" y="228475"/>
                              </a:cubicBezTo>
                              <a:cubicBezTo>
                                <a:pt x="218278" y="297151"/>
                                <a:pt x="209292" y="355628"/>
                                <a:pt x="198246" y="400804"/>
                              </a:cubicBezTo>
                              <a:cubicBezTo>
                                <a:pt x="195836" y="450153"/>
                                <a:pt x="181519" y="512099"/>
                                <a:pt x="170959" y="572918"/>
                              </a:cubicBezTo>
                              <a:cubicBezTo>
                                <a:pt x="153759" y="629469"/>
                                <a:pt x="136998" y="682657"/>
                                <a:pt x="127552" y="735814"/>
                              </a:cubicBezTo>
                              <a:cubicBezTo>
                                <a:pt x="114451" y="787189"/>
                                <a:pt x="115485" y="901161"/>
                                <a:pt x="99525" y="881676"/>
                              </a:cubicBezTo>
                              <a:cubicBezTo>
                                <a:pt x="82951" y="853015"/>
                                <a:pt x="23517" y="691418"/>
                                <a:pt x="25053" y="605170"/>
                              </a:cubicBezTo>
                              <a:cubicBezTo>
                                <a:pt x="14902" y="527234"/>
                                <a:pt x="-8051" y="479718"/>
                                <a:pt x="5025" y="376926"/>
                              </a:cubicBezTo>
                              <a:close/>
                            </a:path>
                            <a:path w="209487" h="884363" stroke="0" extrusionOk="0">
                              <a:moveTo>
                                <a:pt x="5025" y="376926"/>
                              </a:moveTo>
                              <a:cubicBezTo>
                                <a:pt x="17525" y="274172"/>
                                <a:pt x="88208" y="27288"/>
                                <a:pt x="122138" y="2266"/>
                              </a:cubicBezTo>
                              <a:cubicBezTo>
                                <a:pt x="162522" y="-20960"/>
                                <a:pt x="187895" y="162165"/>
                                <a:pt x="204130" y="228475"/>
                              </a:cubicBezTo>
                              <a:cubicBezTo>
                                <a:pt x="212968" y="298654"/>
                                <a:pt x="203159" y="351802"/>
                                <a:pt x="198246" y="400804"/>
                              </a:cubicBezTo>
                              <a:cubicBezTo>
                                <a:pt x="188303" y="450369"/>
                                <a:pt x="187477" y="521062"/>
                                <a:pt x="170959" y="572918"/>
                              </a:cubicBezTo>
                              <a:cubicBezTo>
                                <a:pt x="168297" y="628982"/>
                                <a:pt x="140014" y="683210"/>
                                <a:pt x="127552" y="735814"/>
                              </a:cubicBezTo>
                              <a:cubicBezTo>
                                <a:pt x="112846" y="786845"/>
                                <a:pt x="116133" y="903897"/>
                                <a:pt x="99525" y="881676"/>
                              </a:cubicBezTo>
                              <a:cubicBezTo>
                                <a:pt x="80928" y="845460"/>
                                <a:pt x="32942" y="686742"/>
                                <a:pt x="25053" y="605170"/>
                              </a:cubicBezTo>
                              <a:cubicBezTo>
                                <a:pt x="22937" y="528832"/>
                                <a:pt x="-565" y="479956"/>
                                <a:pt x="5025" y="37692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82828"/>
                        </a:solidFill>
                        <a:ln>
                          <a:solidFill>
                            <a:srgbClr val="282828"/>
                          </a:solidFill>
                          <a:extLst>
                            <a:ext uri="{C807C97D-BFC1-408E-A445-0C87EB9F89A2}">
                              <ask:lineSketchStyleProps xmlns:ask="http://schemas.microsoft.com/office/drawing/2018/sketchyshapes" sd="1219033472">
                                <a:custGeom>
                                  <a:avLst/>
                                  <a:gdLst>
                                    <a:gd name="connsiteX0" fmla="*/ 0 w 152215"/>
                                    <a:gd name="connsiteY0" fmla="*/ 398538 h 797076"/>
                                    <a:gd name="connsiteX1" fmla="*/ 76108 w 152215"/>
                                    <a:gd name="connsiteY1" fmla="*/ 0 h 797076"/>
                                    <a:gd name="connsiteX2" fmla="*/ 152216 w 152215"/>
                                    <a:gd name="connsiteY2" fmla="*/ 398538 h 797076"/>
                                    <a:gd name="connsiteX3" fmla="*/ 76108 w 152215"/>
                                    <a:gd name="connsiteY3" fmla="*/ 797076 h 797076"/>
                                    <a:gd name="connsiteX4" fmla="*/ 0 w 152215"/>
                                    <a:gd name="connsiteY4" fmla="*/ 398538 h 797076"/>
                                    <a:gd name="connsiteX0" fmla="*/ 553 w 152769"/>
                                    <a:gd name="connsiteY0" fmla="*/ 398538 h 879410"/>
                                    <a:gd name="connsiteX1" fmla="*/ 76661 w 152769"/>
                                    <a:gd name="connsiteY1" fmla="*/ 0 h 879410"/>
                                    <a:gd name="connsiteX2" fmla="*/ 152769 w 152769"/>
                                    <a:gd name="connsiteY2" fmla="*/ 398538 h 879410"/>
                                    <a:gd name="connsiteX3" fmla="*/ 54048 w 152769"/>
                                    <a:gd name="connsiteY3" fmla="*/ 879410 h 879410"/>
                                    <a:gd name="connsiteX4" fmla="*/ 553 w 152769"/>
                                    <a:gd name="connsiteY4" fmla="*/ 398538 h 879410"/>
                                    <a:gd name="connsiteX0" fmla="*/ 23790 w 176006"/>
                                    <a:gd name="connsiteY0" fmla="*/ 398538 h 882819"/>
                                    <a:gd name="connsiteX1" fmla="*/ 99898 w 176006"/>
                                    <a:gd name="connsiteY1" fmla="*/ 0 h 882819"/>
                                    <a:gd name="connsiteX2" fmla="*/ 176006 w 176006"/>
                                    <a:gd name="connsiteY2" fmla="*/ 398538 h 882819"/>
                                    <a:gd name="connsiteX3" fmla="*/ 77285 w 176006"/>
                                    <a:gd name="connsiteY3" fmla="*/ 879410 h 882819"/>
                                    <a:gd name="connsiteX4" fmla="*/ 2813 w 176006"/>
                                    <a:gd name="connsiteY4" fmla="*/ 602904 h 882819"/>
                                    <a:gd name="connsiteX5" fmla="*/ 23790 w 176006"/>
                                    <a:gd name="connsiteY5" fmla="*/ 398538 h 882819"/>
                                    <a:gd name="connsiteX0" fmla="*/ 5025 w 198246"/>
                                    <a:gd name="connsiteY0" fmla="*/ 374702 h 882861"/>
                                    <a:gd name="connsiteX1" fmla="*/ 122138 w 198246"/>
                                    <a:gd name="connsiteY1" fmla="*/ 42 h 882861"/>
                                    <a:gd name="connsiteX2" fmla="*/ 198246 w 198246"/>
                                    <a:gd name="connsiteY2" fmla="*/ 398580 h 882861"/>
                                    <a:gd name="connsiteX3" fmla="*/ 99525 w 198246"/>
                                    <a:gd name="connsiteY3" fmla="*/ 879452 h 882861"/>
                                    <a:gd name="connsiteX4" fmla="*/ 25053 w 198246"/>
                                    <a:gd name="connsiteY4" fmla="*/ 602946 h 882861"/>
                                    <a:gd name="connsiteX5" fmla="*/ 5025 w 198246"/>
                                    <a:gd name="connsiteY5" fmla="*/ 374702 h 882861"/>
                                    <a:gd name="connsiteX0" fmla="*/ 5025 w 211449"/>
                                    <a:gd name="connsiteY0" fmla="*/ 376926 h 885085"/>
                                    <a:gd name="connsiteX1" fmla="*/ 122138 w 211449"/>
                                    <a:gd name="connsiteY1" fmla="*/ 2266 h 885085"/>
                                    <a:gd name="connsiteX2" fmla="*/ 204130 w 211449"/>
                                    <a:gd name="connsiteY2" fmla="*/ 228475 h 885085"/>
                                    <a:gd name="connsiteX3" fmla="*/ 198246 w 211449"/>
                                    <a:gd name="connsiteY3" fmla="*/ 400804 h 885085"/>
                                    <a:gd name="connsiteX4" fmla="*/ 99525 w 211449"/>
                                    <a:gd name="connsiteY4" fmla="*/ 881676 h 885085"/>
                                    <a:gd name="connsiteX5" fmla="*/ 25053 w 211449"/>
                                    <a:gd name="connsiteY5" fmla="*/ 605170 h 885085"/>
                                    <a:gd name="connsiteX6" fmla="*/ 5025 w 211449"/>
                                    <a:gd name="connsiteY6" fmla="*/ 376926 h 885085"/>
                                    <a:gd name="connsiteX0" fmla="*/ 5025 w 209487"/>
                                    <a:gd name="connsiteY0" fmla="*/ 376926 h 881781"/>
                                    <a:gd name="connsiteX1" fmla="*/ 122138 w 209487"/>
                                    <a:gd name="connsiteY1" fmla="*/ 2266 h 881781"/>
                                    <a:gd name="connsiteX2" fmla="*/ 204130 w 209487"/>
                                    <a:gd name="connsiteY2" fmla="*/ 228475 h 881781"/>
                                    <a:gd name="connsiteX3" fmla="*/ 198246 w 209487"/>
                                    <a:gd name="connsiteY3" fmla="*/ 400804 h 881781"/>
                                    <a:gd name="connsiteX4" fmla="*/ 170959 w 209487"/>
                                    <a:gd name="connsiteY4" fmla="*/ 572918 h 881781"/>
                                    <a:gd name="connsiteX5" fmla="*/ 99525 w 209487"/>
                                    <a:gd name="connsiteY5" fmla="*/ 881676 h 881781"/>
                                    <a:gd name="connsiteX6" fmla="*/ 25053 w 209487"/>
                                    <a:gd name="connsiteY6" fmla="*/ 605170 h 881781"/>
                                    <a:gd name="connsiteX7" fmla="*/ 5025 w 209487"/>
                                    <a:gd name="connsiteY7" fmla="*/ 376926 h 881781"/>
                                    <a:gd name="connsiteX0" fmla="*/ 5025 w 209487"/>
                                    <a:gd name="connsiteY0" fmla="*/ 376926 h 884363"/>
                                    <a:gd name="connsiteX1" fmla="*/ 122138 w 209487"/>
                                    <a:gd name="connsiteY1" fmla="*/ 2266 h 884363"/>
                                    <a:gd name="connsiteX2" fmla="*/ 204130 w 209487"/>
                                    <a:gd name="connsiteY2" fmla="*/ 228475 h 884363"/>
                                    <a:gd name="connsiteX3" fmla="*/ 198246 w 209487"/>
                                    <a:gd name="connsiteY3" fmla="*/ 400804 h 884363"/>
                                    <a:gd name="connsiteX4" fmla="*/ 170959 w 209487"/>
                                    <a:gd name="connsiteY4" fmla="*/ 572918 h 884363"/>
                                    <a:gd name="connsiteX5" fmla="*/ 127552 w 209487"/>
                                    <a:gd name="connsiteY5" fmla="*/ 735814 h 884363"/>
                                    <a:gd name="connsiteX6" fmla="*/ 99525 w 209487"/>
                                    <a:gd name="connsiteY6" fmla="*/ 881676 h 884363"/>
                                    <a:gd name="connsiteX7" fmla="*/ 25053 w 209487"/>
                                    <a:gd name="connsiteY7" fmla="*/ 605170 h 884363"/>
                                    <a:gd name="connsiteX8" fmla="*/ 5025 w 209487"/>
                                    <a:gd name="connsiteY8" fmla="*/ 376926 h 884363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  <a:cxn ang="0">
                                      <a:pos x="connsiteX3" y="connsiteY3"/>
                                    </a:cxn>
                                    <a:cxn ang="0">
                                      <a:pos x="connsiteX4" y="connsiteY4"/>
                                    </a:cxn>
                                    <a:cxn ang="0">
                                      <a:pos x="connsiteX5" y="connsiteY5"/>
                                    </a:cxn>
                                    <a:cxn ang="0">
                                      <a:pos x="connsiteX6" y="connsiteY6"/>
                                    </a:cxn>
                                    <a:cxn ang="0">
                                      <a:pos x="connsiteX7" y="connsiteY7"/>
                                    </a:cxn>
                                    <a:cxn ang="0">
                                      <a:pos x="connsiteX8" y="connsiteY8"/>
                                    </a:cxn>
                                  </a:cxnLst>
                                  <a:rect l="l" t="t" r="r" b="b"/>
                                  <a:pathLst>
                                    <a:path w="209487" h="884363">
                                      <a:moveTo>
                                        <a:pt x="5025" y="376926"/>
                                      </a:moveTo>
                                      <a:cubicBezTo>
                                        <a:pt x="21206" y="276442"/>
                                        <a:pt x="88954" y="27008"/>
                                        <a:pt x="122138" y="2266"/>
                                      </a:cubicBezTo>
                                      <a:cubicBezTo>
                                        <a:pt x="155322" y="-22476"/>
                                        <a:pt x="191445" y="162052"/>
                                        <a:pt x="204130" y="228475"/>
                                      </a:cubicBezTo>
                                      <a:cubicBezTo>
                                        <a:pt x="216815" y="294898"/>
                                        <a:pt x="203705" y="348785"/>
                                        <a:pt x="198246" y="400804"/>
                                      </a:cubicBezTo>
                                      <a:cubicBezTo>
                                        <a:pt x="192787" y="452823"/>
                                        <a:pt x="180339" y="517651"/>
                                        <a:pt x="170959" y="572918"/>
                                      </a:cubicBezTo>
                                      <a:cubicBezTo>
                                        <a:pt x="161579" y="628185"/>
                                        <a:pt x="139458" y="684354"/>
                                        <a:pt x="127552" y="735814"/>
                                      </a:cubicBezTo>
                                      <a:cubicBezTo>
                                        <a:pt x="115646" y="787274"/>
                                        <a:pt x="116608" y="903450"/>
                                        <a:pt x="99525" y="881676"/>
                                      </a:cubicBezTo>
                                      <a:cubicBezTo>
                                        <a:pt x="82442" y="859902"/>
                                        <a:pt x="33969" y="685315"/>
                                        <a:pt x="25053" y="605170"/>
                                      </a:cubicBezTo>
                                      <a:cubicBezTo>
                                        <a:pt x="16137" y="525025"/>
                                        <a:pt x="-11156" y="477410"/>
                                        <a:pt x="5025" y="376926"/>
                                      </a:cubicBezTo>
                                      <a:close/>
                                    </a:path>
                                  </a:pathLst>
                                </a:custGeom>
                                <ask:type>
                                  <ask:lineSketchCurved/>
                                </ask:type>
                              </ask:lineSketchStyleProps>
                            </a:ext>
                          </a:extLst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n-US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084" name="Group 1083">
                        <a:extLst>
                          <a:ext uri="{FF2B5EF4-FFF2-40B4-BE49-F238E27FC236}">
                            <a16:creationId xmlns:a16="http://schemas.microsoft.com/office/drawing/2014/main" id="{A7C67F20-D250-EC30-E110-E4D06E142F8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871744" y="2432651"/>
                        <a:ext cx="935838" cy="169028"/>
                        <a:chOff x="1871744" y="2432651"/>
                        <a:chExt cx="935838" cy="169028"/>
                      </a:xfrm>
                    </p:grpSpPr>
                    <p:sp>
                      <p:nvSpPr>
                        <p:cNvPr id="1085" name="Oval 1084">
                          <a:extLst>
                            <a:ext uri="{FF2B5EF4-FFF2-40B4-BE49-F238E27FC236}">
                              <a16:creationId xmlns:a16="http://schemas.microsoft.com/office/drawing/2014/main" id="{1F58EF16-8372-5D4A-4400-D627EEE917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71744" y="2432651"/>
                          <a:ext cx="166381" cy="162112"/>
                        </a:xfrm>
                        <a:prstGeom prst="ellipse">
                          <a:avLst/>
                        </a:prstGeom>
                        <a:solidFill>
                          <a:srgbClr val="282828"/>
                        </a:solidFill>
                        <a:ln>
                          <a:solidFill>
                            <a:srgbClr val="282828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n-US">
                            <a:solidFill>
                              <a:srgbClr val="282828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  <p:sp>
                      <p:nvSpPr>
                        <p:cNvPr id="1086" name="Oval 1085">
                          <a:extLst>
                            <a:ext uri="{FF2B5EF4-FFF2-40B4-BE49-F238E27FC236}">
                              <a16:creationId xmlns:a16="http://schemas.microsoft.com/office/drawing/2014/main" id="{1ADF9207-BCEE-4FC6-41ED-AC0F89269BC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641201" y="2439570"/>
                          <a:ext cx="166381" cy="162109"/>
                        </a:xfrm>
                        <a:prstGeom prst="ellipse">
                          <a:avLst/>
                        </a:prstGeom>
                        <a:solidFill>
                          <a:srgbClr val="282828"/>
                        </a:solidFill>
                        <a:ln>
                          <a:solidFill>
                            <a:srgbClr val="282828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n-US">
                            <a:solidFill>
                              <a:srgbClr val="282828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</p:grpSp>
                </p:grpSp>
              </p:grpSp>
            </p:grpSp>
            <p:sp>
              <p:nvSpPr>
                <p:cNvPr id="1077" name="Freeform: Shape 1076">
                  <a:extLst>
                    <a:ext uri="{FF2B5EF4-FFF2-40B4-BE49-F238E27FC236}">
                      <a16:creationId xmlns:a16="http://schemas.microsoft.com/office/drawing/2014/main" id="{08790550-0DBE-EE6B-8A15-72F23E6BEEFB}"/>
                    </a:ext>
                  </a:extLst>
                </p:cNvPr>
                <p:cNvSpPr/>
                <p:nvPr/>
              </p:nvSpPr>
              <p:spPr>
                <a:xfrm rot="21398102" flipV="1">
                  <a:off x="3850068" y="5791923"/>
                  <a:ext cx="199830" cy="77571"/>
                </a:xfrm>
                <a:custGeom>
                  <a:avLst/>
                  <a:gdLst>
                    <a:gd name="connsiteX0" fmla="*/ 594038 w 1188076"/>
                    <a:gd name="connsiteY0" fmla="*/ 0 h 439539"/>
                    <a:gd name="connsiteX1" fmla="*/ 1179854 w 1188076"/>
                    <a:gd name="connsiteY1" fmla="*/ 375409 h 439539"/>
                    <a:gd name="connsiteX2" fmla="*/ 1188076 w 1188076"/>
                    <a:gd name="connsiteY2" fmla="*/ 439539 h 439539"/>
                    <a:gd name="connsiteX3" fmla="*/ 1057666 w 1188076"/>
                    <a:gd name="connsiteY3" fmla="*/ 439539 h 439539"/>
                    <a:gd name="connsiteX4" fmla="*/ 1036628 w 1188076"/>
                    <a:gd name="connsiteY4" fmla="*/ 397408 h 439539"/>
                    <a:gd name="connsiteX5" fmla="*/ 627086 w 1188076"/>
                    <a:gd name="connsiteY5" fmla="*/ 216126 h 439539"/>
                    <a:gd name="connsiteX6" fmla="*/ 217545 w 1188076"/>
                    <a:gd name="connsiteY6" fmla="*/ 397408 h 439539"/>
                    <a:gd name="connsiteX7" fmla="*/ 196508 w 1188076"/>
                    <a:gd name="connsiteY7" fmla="*/ 439539 h 439539"/>
                    <a:gd name="connsiteX8" fmla="*/ 0 w 1188076"/>
                    <a:gd name="connsiteY8" fmla="*/ 439539 h 439539"/>
                    <a:gd name="connsiteX9" fmla="*/ 8223 w 1188076"/>
                    <a:gd name="connsiteY9" fmla="*/ 375409 h 439539"/>
                    <a:gd name="connsiteX10" fmla="*/ 594038 w 1188076"/>
                    <a:gd name="connsiteY10" fmla="*/ 0 h 439539"/>
                    <a:gd name="connsiteX0" fmla="*/ 594038 w 1188076"/>
                    <a:gd name="connsiteY0" fmla="*/ 0 h 439539"/>
                    <a:gd name="connsiteX1" fmla="*/ 1179854 w 1188076"/>
                    <a:gd name="connsiteY1" fmla="*/ 375409 h 439539"/>
                    <a:gd name="connsiteX2" fmla="*/ 1188076 w 1188076"/>
                    <a:gd name="connsiteY2" fmla="*/ 439539 h 439539"/>
                    <a:gd name="connsiteX3" fmla="*/ 1057666 w 1188076"/>
                    <a:gd name="connsiteY3" fmla="*/ 439539 h 439539"/>
                    <a:gd name="connsiteX4" fmla="*/ 1010972 w 1188076"/>
                    <a:gd name="connsiteY4" fmla="*/ 396010 h 439539"/>
                    <a:gd name="connsiteX5" fmla="*/ 627086 w 1188076"/>
                    <a:gd name="connsiteY5" fmla="*/ 216126 h 439539"/>
                    <a:gd name="connsiteX6" fmla="*/ 217545 w 1188076"/>
                    <a:gd name="connsiteY6" fmla="*/ 397408 h 439539"/>
                    <a:gd name="connsiteX7" fmla="*/ 196508 w 1188076"/>
                    <a:gd name="connsiteY7" fmla="*/ 439539 h 439539"/>
                    <a:gd name="connsiteX8" fmla="*/ 0 w 1188076"/>
                    <a:gd name="connsiteY8" fmla="*/ 439539 h 439539"/>
                    <a:gd name="connsiteX9" fmla="*/ 8223 w 1188076"/>
                    <a:gd name="connsiteY9" fmla="*/ 375409 h 439539"/>
                    <a:gd name="connsiteX10" fmla="*/ 594038 w 1188076"/>
                    <a:gd name="connsiteY10" fmla="*/ 0 h 439539"/>
                    <a:gd name="connsiteX0" fmla="*/ 594038 w 1188076"/>
                    <a:gd name="connsiteY0" fmla="*/ 0 h 444204"/>
                    <a:gd name="connsiteX1" fmla="*/ 1179854 w 1188076"/>
                    <a:gd name="connsiteY1" fmla="*/ 375409 h 444204"/>
                    <a:gd name="connsiteX2" fmla="*/ 1188076 w 1188076"/>
                    <a:gd name="connsiteY2" fmla="*/ 439539 h 444204"/>
                    <a:gd name="connsiteX3" fmla="*/ 1025246 w 1188076"/>
                    <a:gd name="connsiteY3" fmla="*/ 444204 h 444204"/>
                    <a:gd name="connsiteX4" fmla="*/ 1010972 w 1188076"/>
                    <a:gd name="connsiteY4" fmla="*/ 396010 h 444204"/>
                    <a:gd name="connsiteX5" fmla="*/ 627086 w 1188076"/>
                    <a:gd name="connsiteY5" fmla="*/ 216126 h 444204"/>
                    <a:gd name="connsiteX6" fmla="*/ 217545 w 1188076"/>
                    <a:gd name="connsiteY6" fmla="*/ 397408 h 444204"/>
                    <a:gd name="connsiteX7" fmla="*/ 196508 w 1188076"/>
                    <a:gd name="connsiteY7" fmla="*/ 439539 h 444204"/>
                    <a:gd name="connsiteX8" fmla="*/ 0 w 1188076"/>
                    <a:gd name="connsiteY8" fmla="*/ 439539 h 444204"/>
                    <a:gd name="connsiteX9" fmla="*/ 8223 w 1188076"/>
                    <a:gd name="connsiteY9" fmla="*/ 375409 h 444204"/>
                    <a:gd name="connsiteX10" fmla="*/ 594038 w 1188076"/>
                    <a:gd name="connsiteY10" fmla="*/ 0 h 444204"/>
                    <a:gd name="connsiteX0" fmla="*/ 601212 w 1195250"/>
                    <a:gd name="connsiteY0" fmla="*/ 0 h 444204"/>
                    <a:gd name="connsiteX1" fmla="*/ 1187028 w 1195250"/>
                    <a:gd name="connsiteY1" fmla="*/ 375409 h 444204"/>
                    <a:gd name="connsiteX2" fmla="*/ 1195250 w 1195250"/>
                    <a:gd name="connsiteY2" fmla="*/ 439539 h 444204"/>
                    <a:gd name="connsiteX3" fmla="*/ 1032420 w 1195250"/>
                    <a:gd name="connsiteY3" fmla="*/ 444204 h 444204"/>
                    <a:gd name="connsiteX4" fmla="*/ 1018146 w 1195250"/>
                    <a:gd name="connsiteY4" fmla="*/ 396010 h 444204"/>
                    <a:gd name="connsiteX5" fmla="*/ 634260 w 1195250"/>
                    <a:gd name="connsiteY5" fmla="*/ 216126 h 444204"/>
                    <a:gd name="connsiteX6" fmla="*/ 224719 w 1195250"/>
                    <a:gd name="connsiteY6" fmla="*/ 397408 h 444204"/>
                    <a:gd name="connsiteX7" fmla="*/ 203682 w 1195250"/>
                    <a:gd name="connsiteY7" fmla="*/ 439539 h 444204"/>
                    <a:gd name="connsiteX8" fmla="*/ 0 w 1195250"/>
                    <a:gd name="connsiteY8" fmla="*/ 394116 h 444204"/>
                    <a:gd name="connsiteX9" fmla="*/ 15397 w 1195250"/>
                    <a:gd name="connsiteY9" fmla="*/ 375409 h 444204"/>
                    <a:gd name="connsiteX10" fmla="*/ 601212 w 1195250"/>
                    <a:gd name="connsiteY10" fmla="*/ 0 h 444204"/>
                    <a:gd name="connsiteX0" fmla="*/ 601212 w 1201777"/>
                    <a:gd name="connsiteY0" fmla="*/ 0 h 444204"/>
                    <a:gd name="connsiteX1" fmla="*/ 1187028 w 1201777"/>
                    <a:gd name="connsiteY1" fmla="*/ 375409 h 444204"/>
                    <a:gd name="connsiteX2" fmla="*/ 1201777 w 1201777"/>
                    <a:gd name="connsiteY2" fmla="*/ 378779 h 444204"/>
                    <a:gd name="connsiteX3" fmla="*/ 1032420 w 1201777"/>
                    <a:gd name="connsiteY3" fmla="*/ 444204 h 444204"/>
                    <a:gd name="connsiteX4" fmla="*/ 1018146 w 1201777"/>
                    <a:gd name="connsiteY4" fmla="*/ 396010 h 444204"/>
                    <a:gd name="connsiteX5" fmla="*/ 634260 w 1201777"/>
                    <a:gd name="connsiteY5" fmla="*/ 216126 h 444204"/>
                    <a:gd name="connsiteX6" fmla="*/ 224719 w 1201777"/>
                    <a:gd name="connsiteY6" fmla="*/ 397408 h 444204"/>
                    <a:gd name="connsiteX7" fmla="*/ 203682 w 1201777"/>
                    <a:gd name="connsiteY7" fmla="*/ 439539 h 444204"/>
                    <a:gd name="connsiteX8" fmla="*/ 0 w 1201777"/>
                    <a:gd name="connsiteY8" fmla="*/ 394116 h 444204"/>
                    <a:gd name="connsiteX9" fmla="*/ 15397 w 1201777"/>
                    <a:gd name="connsiteY9" fmla="*/ 375409 h 444204"/>
                    <a:gd name="connsiteX10" fmla="*/ 601212 w 1201777"/>
                    <a:gd name="connsiteY10" fmla="*/ 0 h 44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01777" h="444204">
                      <a:moveTo>
                        <a:pt x="601212" y="0"/>
                      </a:moveTo>
                      <a:cubicBezTo>
                        <a:pt x="890177" y="0"/>
                        <a:pt x="1131270" y="161163"/>
                        <a:pt x="1187028" y="375409"/>
                      </a:cubicBezTo>
                      <a:lnTo>
                        <a:pt x="1201777" y="378779"/>
                      </a:lnTo>
                      <a:lnTo>
                        <a:pt x="1032420" y="444204"/>
                      </a:lnTo>
                      <a:cubicBezTo>
                        <a:pt x="1025407" y="430160"/>
                        <a:pt x="1025159" y="410054"/>
                        <a:pt x="1018146" y="396010"/>
                      </a:cubicBezTo>
                      <a:cubicBezTo>
                        <a:pt x="934158" y="287327"/>
                        <a:pt x="766498" y="215893"/>
                        <a:pt x="634260" y="216126"/>
                      </a:cubicBezTo>
                      <a:cubicBezTo>
                        <a:pt x="502022" y="216359"/>
                        <a:pt x="308707" y="288725"/>
                        <a:pt x="224719" y="397408"/>
                      </a:cubicBezTo>
                      <a:lnTo>
                        <a:pt x="203682" y="439539"/>
                      </a:lnTo>
                      <a:lnTo>
                        <a:pt x="0" y="394116"/>
                      </a:lnTo>
                      <a:lnTo>
                        <a:pt x="15397" y="375409"/>
                      </a:lnTo>
                      <a:cubicBezTo>
                        <a:pt x="71155" y="161163"/>
                        <a:pt x="312247" y="0"/>
                        <a:pt x="601212" y="0"/>
                      </a:cubicBezTo>
                      <a:close/>
                    </a:path>
                  </a:pathLst>
                </a:custGeom>
                <a:solidFill>
                  <a:srgbClr val="F6AF8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073" name="TextBox 1072">
              <a:extLst>
                <a:ext uri="{FF2B5EF4-FFF2-40B4-BE49-F238E27FC236}">
                  <a16:creationId xmlns:a16="http://schemas.microsoft.com/office/drawing/2014/main" id="{CE38F9E4-BEE1-019F-BA82-5A8B42A821F0}"/>
                </a:ext>
              </a:extLst>
            </p:cNvPr>
            <p:cNvSpPr txBox="1"/>
            <p:nvPr/>
          </p:nvSpPr>
          <p:spPr>
            <a:xfrm>
              <a:off x="6451184" y="4066219"/>
              <a:ext cx="399827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rgbClr val="53565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还不能，在编辑未作出最终决定前，您需要耐心等待决定信，决定信中会附有审稿意见。</a:t>
              </a:r>
              <a:endParaRPr lang="en-US" sz="2000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endParaRPr lang="en-US" altLang="zh-CN" sz="2000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pic>
        <p:nvPicPr>
          <p:cNvPr id="2108" name="Picture 2107" descr="A person and person with their hands on their ears&#10;&#10;Description automatically generated">
            <a:extLst>
              <a:ext uri="{FF2B5EF4-FFF2-40B4-BE49-F238E27FC236}">
                <a16:creationId xmlns:a16="http://schemas.microsoft.com/office/drawing/2014/main" id="{9A40C4D9-DB20-A38F-6E83-6BF1DC8DE79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" t="17796" r="57745" b="28656"/>
          <a:stretch>
            <a:fillRect/>
          </a:stretch>
        </p:blipFill>
        <p:spPr>
          <a:xfrm>
            <a:off x="10084799" y="2118022"/>
            <a:ext cx="1436002" cy="1100199"/>
          </a:xfrm>
          <a:custGeom>
            <a:avLst/>
            <a:gdLst>
              <a:gd name="connsiteX0" fmla="*/ 0 w 3195483"/>
              <a:gd name="connsiteY0" fmla="*/ 0 h 2448233"/>
              <a:gd name="connsiteX1" fmla="*/ 3195483 w 3195483"/>
              <a:gd name="connsiteY1" fmla="*/ 0 h 2448233"/>
              <a:gd name="connsiteX2" fmla="*/ 3195483 w 3195483"/>
              <a:gd name="connsiteY2" fmla="*/ 2448233 h 2448233"/>
              <a:gd name="connsiteX3" fmla="*/ 0 w 3195483"/>
              <a:gd name="connsiteY3" fmla="*/ 2448233 h 2448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5483" h="2448233">
                <a:moveTo>
                  <a:pt x="0" y="0"/>
                </a:moveTo>
                <a:lnTo>
                  <a:pt x="3195483" y="0"/>
                </a:lnTo>
                <a:lnTo>
                  <a:pt x="3195483" y="2448233"/>
                </a:lnTo>
                <a:lnTo>
                  <a:pt x="0" y="2448233"/>
                </a:lnTo>
                <a:close/>
              </a:path>
            </a:pathLst>
          </a:custGeom>
        </p:spPr>
      </p:pic>
      <p:sp>
        <p:nvSpPr>
          <p:cNvPr id="2109" name="Text Placeholder 9">
            <a:extLst>
              <a:ext uri="{FF2B5EF4-FFF2-40B4-BE49-F238E27FC236}">
                <a16:creationId xmlns:a16="http://schemas.microsoft.com/office/drawing/2014/main" id="{5141CE94-FC4C-8F18-4FE0-DD8EB7B19E48}"/>
              </a:ext>
            </a:extLst>
          </p:cNvPr>
          <p:cNvSpPr txBox="1">
            <a:spLocks/>
          </p:cNvSpPr>
          <p:nvPr/>
        </p:nvSpPr>
        <p:spPr>
          <a:xfrm>
            <a:off x="11054468" y="5848776"/>
            <a:ext cx="736600" cy="812800"/>
          </a:xfrm>
          <a:prstGeom prst="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.</a:t>
            </a:r>
            <a:endParaRPr lang="en-US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D52F5A5-7ABB-4474-2F87-0C6155AE7C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9939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651"/>
    </mc:Choice>
    <mc:Fallback>
      <p:transition spd="slow" advTm="59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46359B4-EDD9-F6D3-0DD8-0B24B0BE5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378" y="69095"/>
            <a:ext cx="2652299" cy="213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0445CD-0049-3828-E95E-F89866FD90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167" y="232628"/>
            <a:ext cx="737680" cy="8108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4079CA-5A0B-7A2E-EF12-B933A8C3E958}"/>
              </a:ext>
            </a:extLst>
          </p:cNvPr>
          <p:cNvSpPr txBox="1"/>
          <p:nvPr/>
        </p:nvSpPr>
        <p:spPr>
          <a:xfrm>
            <a:off x="1354365" y="284104"/>
            <a:ext cx="584284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ja-JP" sz="4000" b="1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lt"/>
              </a:rPr>
              <a:t>有投稿问题需要协助</a:t>
            </a:r>
            <a:r>
              <a:rPr lang="en-US" altLang="ja-JP" sz="4000" b="1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lt"/>
              </a:rPr>
              <a:t>?</a:t>
            </a:r>
            <a:endParaRPr lang="ja-JP" altLang="en-US" sz="4000" b="1" dirty="0">
              <a:solidFill>
                <a:srgbClr val="53565A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F4CAF9-DD1B-98C1-EB86-95EB506B9D9D}"/>
              </a:ext>
            </a:extLst>
          </p:cNvPr>
          <p:cNvSpPr txBox="1"/>
          <p:nvPr/>
        </p:nvSpPr>
        <p:spPr>
          <a:xfrm>
            <a:off x="2927643" y="1125188"/>
            <a:ext cx="61746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sz="2800" dirty="0">
                <a:solidFill>
                  <a:srgbClr val="000000"/>
                </a:solidFill>
                <a:ea typeface="+mn-lt"/>
                <a:cs typeface="+mn-lt"/>
                <a:hlinkClick r:id="rId7"/>
              </a:rPr>
              <a:t>https://cn.service.elsevier.com/app/contact/supporthub/publishing/</a:t>
            </a:r>
            <a:endParaRPr lang="ja-JP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019DDB-C8F0-5442-31F6-1D3EC72DAD42}"/>
              </a:ext>
            </a:extLst>
          </p:cNvPr>
          <p:cNvSpPr txBox="1"/>
          <p:nvPr/>
        </p:nvSpPr>
        <p:spPr>
          <a:xfrm>
            <a:off x="1013847" y="1155721"/>
            <a:ext cx="16395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lt"/>
              </a:rPr>
              <a:t>快戳</a:t>
            </a:r>
            <a:endParaRPr lang="en-US" altLang="zh-CN" sz="2800" b="1" dirty="0">
              <a:solidFill>
                <a:srgbClr val="53565A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lt"/>
            </a:endParaRPr>
          </a:p>
          <a:p>
            <a:r>
              <a:rPr lang="zh-CN" altLang="en-US" sz="2800" b="1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lt"/>
              </a:rPr>
              <a:t>这里！</a:t>
            </a:r>
            <a:endParaRPr lang="en-US" sz="2800" dirty="0">
              <a:solidFill>
                <a:srgbClr val="53565A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2CA056-D38D-6C8F-7BFE-852F00182D18}"/>
              </a:ext>
            </a:extLst>
          </p:cNvPr>
          <p:cNvSpPr txBox="1"/>
          <p:nvPr/>
        </p:nvSpPr>
        <p:spPr>
          <a:xfrm>
            <a:off x="3784175" y="4321389"/>
            <a:ext cx="8044031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lt"/>
              </a:rPr>
              <a:t>页面底部还有“惊喜”哦！</a:t>
            </a:r>
            <a:endParaRPr lang="en-US" altLang="zh-CN" sz="2800" b="1" dirty="0">
              <a:solidFill>
                <a:srgbClr val="53565A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lt"/>
            </a:endParaRPr>
          </a:p>
          <a:p>
            <a:r>
              <a:rPr lang="en-US" altLang="zh-CN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lt"/>
                <a:hlinkClick r:id="rId7"/>
              </a:rPr>
              <a:t>https://cn.service.elsevier.com/app/contact/supporthub/publishing/</a:t>
            </a:r>
            <a:endParaRPr lang="en-US" altLang="zh-CN" dirty="0">
              <a:solidFill>
                <a:srgbClr val="53565A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lt"/>
            </a:endParaRPr>
          </a:p>
          <a:p>
            <a:r>
              <a:rPr lang="zh-CN" altLang="en-US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lt"/>
              </a:rPr>
              <a:t>页面底部还有便捷在线聊天模式，聊着天就把问题解决了，给力！</a:t>
            </a:r>
            <a:r>
              <a:rPr lang="en-US" altLang="zh-CN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lt"/>
              </a:rPr>
              <a:t>~~</a:t>
            </a:r>
          </a:p>
          <a:p>
            <a:r>
              <a:rPr lang="zh-CN" altLang="en-US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lt"/>
              </a:rPr>
              <a:t>热线电话</a:t>
            </a:r>
            <a:r>
              <a:rPr lang="en-US" altLang="zh-CN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lt"/>
              </a:rPr>
              <a:t>: 86-10-85208780</a:t>
            </a:r>
          </a:p>
          <a:p>
            <a:r>
              <a:rPr lang="zh-CN" altLang="en-US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lt"/>
              </a:rPr>
              <a:t>服务邮箱</a:t>
            </a:r>
            <a:r>
              <a:rPr lang="en-US" altLang="zh-CN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lt"/>
              </a:rPr>
              <a:t>: support_chinese@elsevier.com</a:t>
            </a:r>
          </a:p>
          <a:p>
            <a:r>
              <a:rPr lang="en-US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lt"/>
              </a:rPr>
              <a:t>       </a:t>
            </a:r>
            <a:endParaRPr lang="en-US" dirty="0">
              <a:solidFill>
                <a:srgbClr val="53565A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256603-DFCB-AAF8-90B9-DB7DBF9E049C}"/>
              </a:ext>
            </a:extLst>
          </p:cNvPr>
          <p:cNvSpPr txBox="1"/>
          <p:nvPr/>
        </p:nvSpPr>
        <p:spPr>
          <a:xfrm>
            <a:off x="964502" y="3022038"/>
            <a:ext cx="6390027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lt"/>
              </a:rPr>
              <a:t>海量“宝藏”文档任你“遨游”</a:t>
            </a:r>
            <a:r>
              <a:rPr lang="en-US" altLang="zh-CN" sz="2800" b="1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lt"/>
              </a:rPr>
              <a:t>!</a:t>
            </a:r>
          </a:p>
          <a:p>
            <a:r>
              <a:rPr lang="zh-CN" altLang="en-US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lt"/>
              </a:rPr>
              <a:t>关于稿件投稿、出版相关的大量帮助文档等您参阅哦</a:t>
            </a:r>
            <a:r>
              <a:rPr lang="en-US" altLang="zh-CN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lt"/>
              </a:rPr>
              <a:t>~~</a:t>
            </a:r>
            <a:endParaRPr lang="en-US" dirty="0">
              <a:solidFill>
                <a:srgbClr val="53565A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6D2D9779-97EE-D975-93B3-1EFDDB813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356" y="2118063"/>
            <a:ext cx="2891321" cy="171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72B3E45-588B-1059-F670-19BF44216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02" y="4138431"/>
            <a:ext cx="2652299" cy="182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0B1F47E-83EA-FF32-BD26-5E8673F41733}"/>
              </a:ext>
            </a:extLst>
          </p:cNvPr>
          <p:cNvSpPr txBox="1"/>
          <p:nvPr/>
        </p:nvSpPr>
        <p:spPr>
          <a:xfrm>
            <a:off x="964503" y="2446635"/>
            <a:ext cx="15230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lt"/>
              </a:rPr>
              <a:t>这里有：</a:t>
            </a:r>
            <a:endParaRPr lang="en-US" sz="2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D606EB-4BAA-E697-09B7-3C225AEFEAC3}"/>
              </a:ext>
            </a:extLst>
          </p:cNvPr>
          <p:cNvSpPr/>
          <p:nvPr/>
        </p:nvSpPr>
        <p:spPr>
          <a:xfrm>
            <a:off x="0" y="6643925"/>
            <a:ext cx="12192000" cy="208979"/>
          </a:xfrm>
          <a:prstGeom prst="rect">
            <a:avLst/>
          </a:prstGeom>
          <a:solidFill>
            <a:srgbClr val="007398"/>
          </a:solidFill>
          <a:ln>
            <a:noFill/>
          </a:ln>
          <a:effectLst>
            <a:outerShdw blurRad="50800" dist="50800" dir="5400000" algn="ctr" rotWithShape="0">
              <a:srgbClr val="007398">
                <a:alpha val="68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535B68-F874-F34E-3187-38F61CDB454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02808">
            <a:off x="2135393" y="1200142"/>
            <a:ext cx="704337" cy="846586"/>
          </a:xfrm>
          <a:prstGeom prst="rect">
            <a:avLst/>
          </a:prstGeom>
        </p:spPr>
      </p:pic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ED4D09D2-1F0E-63BB-613F-696D3B4796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8968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340"/>
    </mc:Choice>
    <mc:Fallback>
      <p:transition spd="slow" advTm="37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C 0.00794 0.0081 0.01705 0.01597 0.02096 0.02592 C 0.025 0.03703 0.02695 0.05 0.02903 0.06296 C 0.03099 0.07592 0.02903 0.08703 0.02695 0.09907 C 0.025 0.10995 0.022 0.12199 0.01497 0.13194 C 0.00898 0.14189 -0.00104 0.15 -0.01198 0.15601 C -0.02201 0.16203 -0.03399 0.16597 -0.04597 0.16805 C -0.05795 0.1699 -0.07005 0.1699 -0.08099 0.16805 C -0.09297 0.16597 -0.10404 0.16111 -0.11302 0.15301 C -0.12201 0.14606 -0.12995 0.13703 -0.13399 0.12592 C -0.13907 0.11597 -0.14102 0.10208 -0.14102 0.09097 C -0.14206 0.08009 -0.14102 0.06689 -0.13594 0.05601 C -0.13099 0.04606 -0.12201 0.03796 -0.11003 0.03402 C -0.09805 0.03101 -0.08594 0.03495 -0.078 0.04189 C -0.07097 0.04907 -0.06602 0.05995 -0.06498 0.07291 C -0.06498 0.08611 -0.06602 0.09791 -0.07097 0.1081 C -0.07604 0.11805 -0.075 0.1199 -0.09505 0.1331 C -0.11302 0.14699 -0.13099 0.14305 -0.14206 0.14398 C -0.153 0.14398 -0.16198 0.14004 -0.17305 0.13611 C -0.18503 0.13101 -0.19505 0.12199 -0.20196 0.11389 C -0.20899 0.10601 -0.21198 0.09606 -0.21602 0.08009 C -0.21901 0.06389 -0.21901 0.05601 -0.21901 0.04398 C -0.21901 0.03194 -0.21901 0.0199 -0.21901 0.0081 " pathEditMode="relative" rAng="0" ptsTypes="AAAAAAAAAAAAAAAAAAAAAAA">
                                      <p:cBhvr>
                                        <p:cTn id="52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" grpId="0"/>
      <p:bldP spid="7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E763B6-61F3-7CD7-CDFC-F735DEEC37CF}"/>
              </a:ext>
            </a:extLst>
          </p:cNvPr>
          <p:cNvSpPr/>
          <p:nvPr/>
        </p:nvSpPr>
        <p:spPr>
          <a:xfrm>
            <a:off x="0" y="1456578"/>
            <a:ext cx="12192000" cy="3902003"/>
          </a:xfrm>
          <a:prstGeom prst="rect">
            <a:avLst/>
          </a:prstGeom>
          <a:solidFill>
            <a:srgbClr val="0073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7A6D565-2A40-43E3-B871-21A2B60D369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sz="8000" dirty="0">
                <a:solidFill>
                  <a:schemeClr val="bg1"/>
                </a:solidFill>
                <a:effectLst>
                  <a:glow rad="63500">
                    <a:srgbClr val="DCDCDD">
                      <a:alpha val="40000"/>
                    </a:srgbClr>
                  </a:glo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谢谢观看</a:t>
            </a:r>
            <a:endParaRPr lang="en-US" sz="8000" dirty="0">
              <a:solidFill>
                <a:schemeClr val="bg1"/>
              </a:solidFill>
              <a:effectLst>
                <a:glow rad="63500">
                  <a:srgbClr val="DCDCDD">
                    <a:alpha val="40000"/>
                  </a:srgbClr>
                </a:glo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+mj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DCDBEE4-1FBF-41CD-A2E3-72C021F8A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267" dirty="0">
                <a:solidFill>
                  <a:srgbClr val="FF6C00"/>
                </a:solidFill>
                <a:effectLst>
                  <a:glow rad="63500">
                    <a:schemeClr val="accent2">
                      <a:lumMod val="40000"/>
                      <a:lumOff val="60000"/>
                      <a:alpha val="40000"/>
                    </a:schemeClr>
                  </a:glo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下期见！</a:t>
            </a:r>
            <a:endParaRPr lang="en-US" sz="4267" dirty="0">
              <a:solidFill>
                <a:srgbClr val="FF6C00"/>
              </a:solidFill>
              <a:effectLst>
                <a:glow rad="63500">
                  <a:schemeClr val="accent2">
                    <a:lumMod val="40000"/>
                    <a:lumOff val="60000"/>
                    <a:alpha val="40000"/>
                  </a:schemeClr>
                </a:glo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Picture 2" descr="A cartoon of a person with glasses&#10;&#10;Description automatically generated">
            <a:extLst>
              <a:ext uri="{FF2B5EF4-FFF2-40B4-BE49-F238E27FC236}">
                <a16:creationId xmlns:a16="http://schemas.microsoft.com/office/drawing/2014/main" id="{28B8DE06-489C-E90C-3359-9C27DB6CD0A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47" y="4459754"/>
            <a:ext cx="1670516" cy="2121452"/>
          </a:xfrm>
          <a:prstGeom prst="rect">
            <a:avLst/>
          </a:prstGeom>
        </p:spPr>
      </p:pic>
      <p:pic>
        <p:nvPicPr>
          <p:cNvPr id="4" name="Picture 3" descr="A cartoon of a child&#10;&#10;Description automatically generated">
            <a:extLst>
              <a:ext uri="{FF2B5EF4-FFF2-40B4-BE49-F238E27FC236}">
                <a16:creationId xmlns:a16="http://schemas.microsoft.com/office/drawing/2014/main" id="{41F80CA9-6D2C-8357-1EC8-D4818EE997C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997" y="4462115"/>
            <a:ext cx="1558114" cy="20406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6BAEC5-0990-20DC-6490-44ACC7E5C674}"/>
              </a:ext>
            </a:extLst>
          </p:cNvPr>
          <p:cNvSpPr txBox="1"/>
          <p:nvPr/>
        </p:nvSpPr>
        <p:spPr>
          <a:xfrm>
            <a:off x="2783184" y="6491066"/>
            <a:ext cx="689222" cy="366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53565A"/>
                </a:solidFill>
              </a:rPr>
              <a:t>T</a:t>
            </a:r>
            <a:r>
              <a:rPr lang="en-US" altLang="zh-CN" dirty="0">
                <a:solidFill>
                  <a:srgbClr val="53565A"/>
                </a:solidFill>
              </a:rPr>
              <a:t>racy</a:t>
            </a:r>
            <a:endParaRPr lang="en-US" dirty="0">
              <a:solidFill>
                <a:srgbClr val="53565A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C06095-E061-A5CC-202B-83ADFCC99354}"/>
              </a:ext>
            </a:extLst>
          </p:cNvPr>
          <p:cNvSpPr txBox="1"/>
          <p:nvPr/>
        </p:nvSpPr>
        <p:spPr>
          <a:xfrm>
            <a:off x="5671374" y="6491066"/>
            <a:ext cx="689222" cy="366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53565A"/>
                </a:solidFill>
              </a:rPr>
              <a:t>Paul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DD1DB2-A392-E4A3-D8D8-E496A9E25FB7}"/>
              </a:ext>
            </a:extLst>
          </p:cNvPr>
          <p:cNvSpPr txBox="1"/>
          <p:nvPr/>
        </p:nvSpPr>
        <p:spPr>
          <a:xfrm>
            <a:off x="8343419" y="6461496"/>
            <a:ext cx="9380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53565A"/>
                </a:solidFill>
              </a:rPr>
              <a:t>Aimee</a:t>
            </a:r>
          </a:p>
        </p:txBody>
      </p:sp>
      <p:pic>
        <p:nvPicPr>
          <p:cNvPr id="10" name="Picture 9" descr="A cartoon of a person&#10;&#10;Description automatically generated">
            <a:extLst>
              <a:ext uri="{FF2B5EF4-FFF2-40B4-BE49-F238E27FC236}">
                <a16:creationId xmlns:a16="http://schemas.microsoft.com/office/drawing/2014/main" id="{1331977A-77D7-F8B6-48D6-88618EA0DB0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57" t="5682" r="15063" b="47206"/>
          <a:stretch>
            <a:fillRect/>
          </a:stretch>
        </p:blipFill>
        <p:spPr>
          <a:xfrm>
            <a:off x="7377127" y="4459124"/>
            <a:ext cx="2178182" cy="2092915"/>
          </a:xfrm>
          <a:custGeom>
            <a:avLst/>
            <a:gdLst>
              <a:gd name="connsiteX0" fmla="*/ 0 w 3362508"/>
              <a:gd name="connsiteY0" fmla="*/ 0 h 3230880"/>
              <a:gd name="connsiteX1" fmla="*/ 3362508 w 3362508"/>
              <a:gd name="connsiteY1" fmla="*/ 0 h 3230880"/>
              <a:gd name="connsiteX2" fmla="*/ 3362508 w 3362508"/>
              <a:gd name="connsiteY2" fmla="*/ 3230880 h 3230880"/>
              <a:gd name="connsiteX3" fmla="*/ 0 w 3362508"/>
              <a:gd name="connsiteY3" fmla="*/ 3230880 h 323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2508" h="3230880">
                <a:moveTo>
                  <a:pt x="0" y="0"/>
                </a:moveTo>
                <a:lnTo>
                  <a:pt x="3362508" y="0"/>
                </a:lnTo>
                <a:lnTo>
                  <a:pt x="3362508" y="3230880"/>
                </a:lnTo>
                <a:lnTo>
                  <a:pt x="0" y="3230880"/>
                </a:lnTo>
                <a:close/>
              </a:path>
            </a:pathLst>
          </a:custGeom>
        </p:spPr>
      </p:pic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B21A0A23-B989-CE8F-D442-BABCE711DB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2115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168">
        <p:fade/>
      </p:transition>
    </mc:Choice>
    <mc:Fallback>
      <p:transition spd="med" advTm="111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9C43D935-773C-436B-8C93-2998E15EB8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8260" y="114495"/>
            <a:ext cx="3884144" cy="592849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0D606EB-4BAA-E697-09B7-3C225AEFEAC3}"/>
              </a:ext>
            </a:extLst>
          </p:cNvPr>
          <p:cNvSpPr/>
          <p:nvPr/>
        </p:nvSpPr>
        <p:spPr>
          <a:xfrm>
            <a:off x="0" y="6643925"/>
            <a:ext cx="12192000" cy="208979"/>
          </a:xfrm>
          <a:prstGeom prst="rect">
            <a:avLst/>
          </a:prstGeom>
          <a:solidFill>
            <a:srgbClr val="007398"/>
          </a:solidFill>
          <a:ln>
            <a:noFill/>
          </a:ln>
          <a:effectLst>
            <a:outerShdw blurRad="50800" dist="50800" dir="5400000" algn="ctr" rotWithShape="0">
              <a:srgbClr val="007398">
                <a:alpha val="68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组合 29">
            <a:extLst>
              <a:ext uri="{FF2B5EF4-FFF2-40B4-BE49-F238E27FC236}">
                <a16:creationId xmlns:a16="http://schemas.microsoft.com/office/drawing/2014/main" id="{3DE78589-0DB9-A0EC-A45C-2D77B6005A28}"/>
              </a:ext>
            </a:extLst>
          </p:cNvPr>
          <p:cNvGrpSpPr/>
          <p:nvPr/>
        </p:nvGrpSpPr>
        <p:grpSpPr>
          <a:xfrm>
            <a:off x="2131016" y="1956401"/>
            <a:ext cx="1513498" cy="1566366"/>
            <a:chOff x="5992735" y="3101211"/>
            <a:chExt cx="1796700" cy="1976578"/>
          </a:xfrm>
          <a:solidFill>
            <a:srgbClr val="FF6C00"/>
          </a:solidFill>
        </p:grpSpPr>
        <p:sp>
          <p:nvSpPr>
            <p:cNvPr id="17" name="任意多边形 30">
              <a:extLst>
                <a:ext uri="{FF2B5EF4-FFF2-40B4-BE49-F238E27FC236}">
                  <a16:creationId xmlns:a16="http://schemas.microsoft.com/office/drawing/2014/main" id="{2E64A50F-A334-82AC-15DA-317B92279C40}"/>
                </a:ext>
              </a:extLst>
            </p:cNvPr>
            <p:cNvSpPr/>
            <p:nvPr/>
          </p:nvSpPr>
          <p:spPr>
            <a:xfrm>
              <a:off x="5992735" y="3101211"/>
              <a:ext cx="1796700" cy="1976578"/>
            </a:xfrm>
            <a:custGeom>
              <a:avLst/>
              <a:gdLst>
                <a:gd name="connsiteX0" fmla="*/ 898350 w 1796700"/>
                <a:gd name="connsiteY0" fmla="*/ 0 h 1976578"/>
                <a:gd name="connsiteX1" fmla="*/ 1796700 w 1796700"/>
                <a:gd name="connsiteY1" fmla="*/ 898350 h 1976578"/>
                <a:gd name="connsiteX2" fmla="*/ 1079399 w 1796700"/>
                <a:gd name="connsiteY2" fmla="*/ 1778449 h 1976578"/>
                <a:gd name="connsiteX3" fmla="*/ 1005825 w 1796700"/>
                <a:gd name="connsiteY3" fmla="*/ 1789678 h 1976578"/>
                <a:gd name="connsiteX4" fmla="*/ 910290 w 1796700"/>
                <a:gd name="connsiteY4" fmla="*/ 1976578 h 1976578"/>
                <a:gd name="connsiteX5" fmla="*/ 821270 w 1796700"/>
                <a:gd name="connsiteY5" fmla="*/ 1792808 h 1976578"/>
                <a:gd name="connsiteX6" fmla="*/ 806499 w 1796700"/>
                <a:gd name="connsiteY6" fmla="*/ 1792062 h 1976578"/>
                <a:gd name="connsiteX7" fmla="*/ 0 w 1796700"/>
                <a:gd name="connsiteY7" fmla="*/ 898350 h 1976578"/>
                <a:gd name="connsiteX8" fmla="*/ 898350 w 1796700"/>
                <a:gd name="connsiteY8" fmla="*/ 0 h 197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6700" h="1976578">
                  <a:moveTo>
                    <a:pt x="898350" y="0"/>
                  </a:moveTo>
                  <a:cubicBezTo>
                    <a:pt x="1394495" y="0"/>
                    <a:pt x="1796700" y="402205"/>
                    <a:pt x="1796700" y="898350"/>
                  </a:cubicBezTo>
                  <a:cubicBezTo>
                    <a:pt x="1796700" y="1332477"/>
                    <a:pt x="1488762" y="1694681"/>
                    <a:pt x="1079399" y="1778449"/>
                  </a:cubicBezTo>
                  <a:lnTo>
                    <a:pt x="1005825" y="1789678"/>
                  </a:lnTo>
                  <a:lnTo>
                    <a:pt x="910290" y="1976578"/>
                  </a:lnTo>
                  <a:lnTo>
                    <a:pt x="821270" y="1792808"/>
                  </a:lnTo>
                  <a:lnTo>
                    <a:pt x="806499" y="1792062"/>
                  </a:lnTo>
                  <a:cubicBezTo>
                    <a:pt x="353501" y="1746058"/>
                    <a:pt x="0" y="1363486"/>
                    <a:pt x="0" y="898350"/>
                  </a:cubicBezTo>
                  <a:cubicBezTo>
                    <a:pt x="0" y="402205"/>
                    <a:pt x="402205" y="0"/>
                    <a:pt x="89835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8" name="文本框 62">
              <a:extLst>
                <a:ext uri="{FF2B5EF4-FFF2-40B4-BE49-F238E27FC236}">
                  <a16:creationId xmlns:a16="http://schemas.microsoft.com/office/drawing/2014/main" id="{6735F233-A30D-774C-4BDD-C13A6DFC9D22}"/>
                </a:ext>
              </a:extLst>
            </p:cNvPr>
            <p:cNvSpPr txBox="1"/>
            <p:nvPr/>
          </p:nvSpPr>
          <p:spPr>
            <a:xfrm>
              <a:off x="6136973" y="3597911"/>
              <a:ext cx="1489574" cy="932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SUBMITTED</a:t>
              </a:r>
            </a:p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TO</a:t>
              </a:r>
            </a:p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JOURNAL</a:t>
              </a:r>
              <a:endPara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19" name="椭圆 36">
            <a:extLst>
              <a:ext uri="{FF2B5EF4-FFF2-40B4-BE49-F238E27FC236}">
                <a16:creationId xmlns:a16="http://schemas.microsoft.com/office/drawing/2014/main" id="{BDF892DF-1D9E-F63B-0B9D-D3D7BF9DD2C7}"/>
              </a:ext>
            </a:extLst>
          </p:cNvPr>
          <p:cNvSpPr/>
          <p:nvPr/>
        </p:nvSpPr>
        <p:spPr>
          <a:xfrm>
            <a:off x="1934134" y="3566567"/>
            <a:ext cx="146400" cy="146400"/>
          </a:xfrm>
          <a:prstGeom prst="ellipse">
            <a:avLst/>
          </a:prstGeom>
          <a:solidFill>
            <a:srgbClr val="535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rgbClr val="93CDDD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椭圆 39">
            <a:extLst>
              <a:ext uri="{FF2B5EF4-FFF2-40B4-BE49-F238E27FC236}">
                <a16:creationId xmlns:a16="http://schemas.microsoft.com/office/drawing/2014/main" id="{AF8884ED-A317-D07E-5A51-3A18B072B890}"/>
              </a:ext>
            </a:extLst>
          </p:cNvPr>
          <p:cNvSpPr/>
          <p:nvPr/>
        </p:nvSpPr>
        <p:spPr>
          <a:xfrm>
            <a:off x="7327774" y="3568278"/>
            <a:ext cx="146400" cy="146400"/>
          </a:xfrm>
          <a:prstGeom prst="ellipse">
            <a:avLst/>
          </a:prstGeom>
          <a:solidFill>
            <a:srgbClr val="53565A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rgbClr val="93CDDD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21" name="组合 40">
            <a:extLst>
              <a:ext uri="{FF2B5EF4-FFF2-40B4-BE49-F238E27FC236}">
                <a16:creationId xmlns:a16="http://schemas.microsoft.com/office/drawing/2014/main" id="{B4973B91-6F4C-386F-AE37-FA049F4EBD9A}"/>
              </a:ext>
            </a:extLst>
          </p:cNvPr>
          <p:cNvGrpSpPr/>
          <p:nvPr/>
        </p:nvGrpSpPr>
        <p:grpSpPr>
          <a:xfrm>
            <a:off x="429099" y="1950477"/>
            <a:ext cx="1466621" cy="1533773"/>
            <a:chOff x="2816328" y="3273360"/>
            <a:chExt cx="1682802" cy="1759852"/>
          </a:xfrm>
        </p:grpSpPr>
        <p:sp>
          <p:nvSpPr>
            <p:cNvPr id="22" name="任意多边形 43">
              <a:extLst>
                <a:ext uri="{FF2B5EF4-FFF2-40B4-BE49-F238E27FC236}">
                  <a16:creationId xmlns:a16="http://schemas.microsoft.com/office/drawing/2014/main" id="{A2EFF4F2-8B81-6875-658F-4A28DFEBB42D}"/>
                </a:ext>
              </a:extLst>
            </p:cNvPr>
            <p:cNvSpPr/>
            <p:nvPr/>
          </p:nvSpPr>
          <p:spPr>
            <a:xfrm>
              <a:off x="2816328" y="3273360"/>
              <a:ext cx="1682802" cy="1759852"/>
            </a:xfrm>
            <a:custGeom>
              <a:avLst/>
              <a:gdLst>
                <a:gd name="connsiteX0" fmla="*/ 787870 w 1575740"/>
                <a:gd name="connsiteY0" fmla="*/ 0 h 1759852"/>
                <a:gd name="connsiteX1" fmla="*/ 1575740 w 1575740"/>
                <a:gd name="connsiteY1" fmla="*/ 787870 h 1759852"/>
                <a:gd name="connsiteX2" fmla="*/ 946654 w 1575740"/>
                <a:gd name="connsiteY2" fmla="*/ 1559734 h 1759852"/>
                <a:gd name="connsiteX3" fmla="*/ 870324 w 1575740"/>
                <a:gd name="connsiteY3" fmla="*/ 1567428 h 1759852"/>
                <a:gd name="connsiteX4" fmla="*/ 771966 w 1575740"/>
                <a:gd name="connsiteY4" fmla="*/ 1759852 h 1759852"/>
                <a:gd name="connsiteX5" fmla="*/ 677385 w 1575740"/>
                <a:gd name="connsiteY5" fmla="*/ 1564602 h 1759852"/>
                <a:gd name="connsiteX6" fmla="*/ 629087 w 1575740"/>
                <a:gd name="connsiteY6" fmla="*/ 1559734 h 1759852"/>
                <a:gd name="connsiteX7" fmla="*/ 0 w 1575740"/>
                <a:gd name="connsiteY7" fmla="*/ 787870 h 1759852"/>
                <a:gd name="connsiteX8" fmla="*/ 787870 w 1575740"/>
                <a:gd name="connsiteY8" fmla="*/ 0 h 1759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5740" h="1759852">
                  <a:moveTo>
                    <a:pt x="787870" y="0"/>
                  </a:moveTo>
                  <a:cubicBezTo>
                    <a:pt x="1222999" y="0"/>
                    <a:pt x="1575740" y="352741"/>
                    <a:pt x="1575740" y="787870"/>
                  </a:cubicBezTo>
                  <a:cubicBezTo>
                    <a:pt x="1575740" y="1168608"/>
                    <a:pt x="1305673" y="1486268"/>
                    <a:pt x="946654" y="1559734"/>
                  </a:cubicBezTo>
                  <a:lnTo>
                    <a:pt x="870324" y="1567428"/>
                  </a:lnTo>
                  <a:lnTo>
                    <a:pt x="771966" y="1759852"/>
                  </a:lnTo>
                  <a:lnTo>
                    <a:pt x="677385" y="1564602"/>
                  </a:lnTo>
                  <a:lnTo>
                    <a:pt x="629087" y="1559734"/>
                  </a:lnTo>
                  <a:cubicBezTo>
                    <a:pt x="270067" y="1486268"/>
                    <a:pt x="0" y="1168608"/>
                    <a:pt x="0" y="787870"/>
                  </a:cubicBezTo>
                  <a:cubicBezTo>
                    <a:pt x="0" y="352741"/>
                    <a:pt x="352741" y="0"/>
                    <a:pt x="787870" y="0"/>
                  </a:cubicBezTo>
                  <a:close/>
                </a:path>
              </a:pathLst>
            </a:custGeom>
            <a:solidFill>
              <a:srgbClr val="FF6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3" name="文本框 59">
              <a:extLst>
                <a:ext uri="{FF2B5EF4-FFF2-40B4-BE49-F238E27FC236}">
                  <a16:creationId xmlns:a16="http://schemas.microsoft.com/office/drawing/2014/main" id="{4375297E-3A0B-82A0-54ED-EB70DC265EDB}"/>
                </a:ext>
              </a:extLst>
            </p:cNvPr>
            <p:cNvSpPr txBox="1"/>
            <p:nvPr/>
          </p:nvSpPr>
          <p:spPr>
            <a:xfrm>
              <a:off x="2923390" y="3898507"/>
              <a:ext cx="1531240" cy="353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INCOMPLETE</a:t>
              </a:r>
              <a:endPara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4" name="组合 51">
            <a:extLst>
              <a:ext uri="{FF2B5EF4-FFF2-40B4-BE49-F238E27FC236}">
                <a16:creationId xmlns:a16="http://schemas.microsoft.com/office/drawing/2014/main" id="{935998F6-1E85-4FF6-1F1B-94B0A7F3BBD3}"/>
              </a:ext>
            </a:extLst>
          </p:cNvPr>
          <p:cNvGrpSpPr/>
          <p:nvPr/>
        </p:nvGrpSpPr>
        <p:grpSpPr>
          <a:xfrm>
            <a:off x="4657433" y="1950477"/>
            <a:ext cx="1513498" cy="1607862"/>
            <a:chOff x="7567273" y="3027509"/>
            <a:chExt cx="1834926" cy="1997677"/>
          </a:xfrm>
        </p:grpSpPr>
        <p:sp>
          <p:nvSpPr>
            <p:cNvPr id="25" name="任意多边形 52">
              <a:extLst>
                <a:ext uri="{FF2B5EF4-FFF2-40B4-BE49-F238E27FC236}">
                  <a16:creationId xmlns:a16="http://schemas.microsoft.com/office/drawing/2014/main" id="{5E2DDF4F-C2BC-7805-5538-E643FEFE274F}"/>
                </a:ext>
              </a:extLst>
            </p:cNvPr>
            <p:cNvSpPr/>
            <p:nvPr/>
          </p:nvSpPr>
          <p:spPr>
            <a:xfrm>
              <a:off x="7567273" y="3027509"/>
              <a:ext cx="1834926" cy="1997677"/>
            </a:xfrm>
            <a:custGeom>
              <a:avLst/>
              <a:gdLst>
                <a:gd name="connsiteX0" fmla="*/ 917463 w 1834926"/>
                <a:gd name="connsiteY0" fmla="*/ 0 h 1997677"/>
                <a:gd name="connsiteX1" fmla="*/ 1834926 w 1834926"/>
                <a:gd name="connsiteY1" fmla="*/ 917463 h 1997677"/>
                <a:gd name="connsiteX2" fmla="*/ 1102364 w 1834926"/>
                <a:gd name="connsiteY2" fmla="*/ 1816287 h 1997677"/>
                <a:gd name="connsiteX3" fmla="*/ 1016983 w 1834926"/>
                <a:gd name="connsiteY3" fmla="*/ 1829317 h 1997677"/>
                <a:gd name="connsiteX4" fmla="*/ 930925 w 1834926"/>
                <a:gd name="connsiteY4" fmla="*/ 1997677 h 1997677"/>
                <a:gd name="connsiteX5" fmla="*/ 850447 w 1834926"/>
                <a:gd name="connsiteY5" fmla="*/ 1831542 h 1997677"/>
                <a:gd name="connsiteX6" fmla="*/ 823658 w 1834926"/>
                <a:gd name="connsiteY6" fmla="*/ 1830189 h 1997677"/>
                <a:gd name="connsiteX7" fmla="*/ 0 w 1834926"/>
                <a:gd name="connsiteY7" fmla="*/ 917463 h 1997677"/>
                <a:gd name="connsiteX8" fmla="*/ 917463 w 1834926"/>
                <a:gd name="connsiteY8" fmla="*/ 0 h 1997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34926" h="1997677">
                  <a:moveTo>
                    <a:pt x="917463" y="0"/>
                  </a:moveTo>
                  <a:cubicBezTo>
                    <a:pt x="1424164" y="0"/>
                    <a:pt x="1834926" y="410762"/>
                    <a:pt x="1834926" y="917463"/>
                  </a:cubicBezTo>
                  <a:cubicBezTo>
                    <a:pt x="1834926" y="1360827"/>
                    <a:pt x="1520436" y="1730737"/>
                    <a:pt x="1102364" y="1816287"/>
                  </a:cubicBezTo>
                  <a:lnTo>
                    <a:pt x="1016983" y="1829317"/>
                  </a:lnTo>
                  <a:lnTo>
                    <a:pt x="930925" y="1997677"/>
                  </a:lnTo>
                  <a:lnTo>
                    <a:pt x="850447" y="1831542"/>
                  </a:lnTo>
                  <a:lnTo>
                    <a:pt x="823658" y="1830189"/>
                  </a:lnTo>
                  <a:cubicBezTo>
                    <a:pt x="361022" y="1783206"/>
                    <a:pt x="0" y="1392495"/>
                    <a:pt x="0" y="917463"/>
                  </a:cubicBezTo>
                  <a:cubicBezTo>
                    <a:pt x="0" y="410762"/>
                    <a:pt x="410762" y="0"/>
                    <a:pt x="917463" y="0"/>
                  </a:cubicBezTo>
                  <a:close/>
                </a:path>
              </a:pathLst>
            </a:custGeom>
            <a:solidFill>
              <a:srgbClr val="0C7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6" name="文本框 63">
              <a:extLst>
                <a:ext uri="{FF2B5EF4-FFF2-40B4-BE49-F238E27FC236}">
                  <a16:creationId xmlns:a16="http://schemas.microsoft.com/office/drawing/2014/main" id="{F7936D49-ED5A-03FA-CB60-3EB9A44B82F5}"/>
                </a:ext>
              </a:extLst>
            </p:cNvPr>
            <p:cNvSpPr txBox="1"/>
            <p:nvPr/>
          </p:nvSpPr>
          <p:spPr>
            <a:xfrm>
              <a:off x="7883238" y="3561615"/>
              <a:ext cx="1212664" cy="72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WITH EDITOR</a:t>
              </a:r>
              <a:endParaRPr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7" name="组合 29">
            <a:extLst>
              <a:ext uri="{FF2B5EF4-FFF2-40B4-BE49-F238E27FC236}">
                <a16:creationId xmlns:a16="http://schemas.microsoft.com/office/drawing/2014/main" id="{3F16251E-BC64-A3F3-C1C5-4E7E40CF3101}"/>
              </a:ext>
            </a:extLst>
          </p:cNvPr>
          <p:cNvGrpSpPr/>
          <p:nvPr/>
        </p:nvGrpSpPr>
        <p:grpSpPr>
          <a:xfrm>
            <a:off x="6605579" y="1909590"/>
            <a:ext cx="1550841" cy="1614758"/>
            <a:chOff x="5992735" y="3101211"/>
            <a:chExt cx="1796700" cy="1976578"/>
          </a:xfrm>
        </p:grpSpPr>
        <p:sp>
          <p:nvSpPr>
            <p:cNvPr id="28" name="任意多边形 30">
              <a:extLst>
                <a:ext uri="{FF2B5EF4-FFF2-40B4-BE49-F238E27FC236}">
                  <a16:creationId xmlns:a16="http://schemas.microsoft.com/office/drawing/2014/main" id="{24E06C52-5F6D-94C9-72FE-8CA53F00F5B2}"/>
                </a:ext>
              </a:extLst>
            </p:cNvPr>
            <p:cNvSpPr/>
            <p:nvPr/>
          </p:nvSpPr>
          <p:spPr>
            <a:xfrm>
              <a:off x="5992735" y="3101211"/>
              <a:ext cx="1796700" cy="1976578"/>
            </a:xfrm>
            <a:custGeom>
              <a:avLst/>
              <a:gdLst>
                <a:gd name="connsiteX0" fmla="*/ 898350 w 1796700"/>
                <a:gd name="connsiteY0" fmla="*/ 0 h 1976578"/>
                <a:gd name="connsiteX1" fmla="*/ 1796700 w 1796700"/>
                <a:gd name="connsiteY1" fmla="*/ 898350 h 1976578"/>
                <a:gd name="connsiteX2" fmla="*/ 1079399 w 1796700"/>
                <a:gd name="connsiteY2" fmla="*/ 1778449 h 1976578"/>
                <a:gd name="connsiteX3" fmla="*/ 1005825 w 1796700"/>
                <a:gd name="connsiteY3" fmla="*/ 1789678 h 1976578"/>
                <a:gd name="connsiteX4" fmla="*/ 910290 w 1796700"/>
                <a:gd name="connsiteY4" fmla="*/ 1976578 h 1976578"/>
                <a:gd name="connsiteX5" fmla="*/ 821270 w 1796700"/>
                <a:gd name="connsiteY5" fmla="*/ 1792808 h 1976578"/>
                <a:gd name="connsiteX6" fmla="*/ 806499 w 1796700"/>
                <a:gd name="connsiteY6" fmla="*/ 1792062 h 1976578"/>
                <a:gd name="connsiteX7" fmla="*/ 0 w 1796700"/>
                <a:gd name="connsiteY7" fmla="*/ 898350 h 1976578"/>
                <a:gd name="connsiteX8" fmla="*/ 898350 w 1796700"/>
                <a:gd name="connsiteY8" fmla="*/ 0 h 197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6700" h="1976578">
                  <a:moveTo>
                    <a:pt x="898350" y="0"/>
                  </a:moveTo>
                  <a:cubicBezTo>
                    <a:pt x="1394495" y="0"/>
                    <a:pt x="1796700" y="402205"/>
                    <a:pt x="1796700" y="898350"/>
                  </a:cubicBezTo>
                  <a:cubicBezTo>
                    <a:pt x="1796700" y="1332477"/>
                    <a:pt x="1488762" y="1694681"/>
                    <a:pt x="1079399" y="1778449"/>
                  </a:cubicBezTo>
                  <a:lnTo>
                    <a:pt x="1005825" y="1789678"/>
                  </a:lnTo>
                  <a:lnTo>
                    <a:pt x="910290" y="1976578"/>
                  </a:lnTo>
                  <a:lnTo>
                    <a:pt x="821270" y="1792808"/>
                  </a:lnTo>
                  <a:lnTo>
                    <a:pt x="806499" y="1792062"/>
                  </a:lnTo>
                  <a:cubicBezTo>
                    <a:pt x="353501" y="1746058"/>
                    <a:pt x="0" y="1363486"/>
                    <a:pt x="0" y="898350"/>
                  </a:cubicBezTo>
                  <a:cubicBezTo>
                    <a:pt x="0" y="402205"/>
                    <a:pt x="402205" y="0"/>
                    <a:pt x="898350" y="0"/>
                  </a:cubicBezTo>
                  <a:close/>
                </a:path>
              </a:pathLst>
            </a:custGeom>
            <a:solidFill>
              <a:srgbClr val="0C7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9" name="文本框 62">
              <a:extLst>
                <a:ext uri="{FF2B5EF4-FFF2-40B4-BE49-F238E27FC236}">
                  <a16:creationId xmlns:a16="http://schemas.microsoft.com/office/drawing/2014/main" id="{AF9B76BC-45D0-F035-CB46-6973E21C8ED5}"/>
                </a:ext>
              </a:extLst>
            </p:cNvPr>
            <p:cNvSpPr txBox="1"/>
            <p:nvPr/>
          </p:nvSpPr>
          <p:spPr>
            <a:xfrm>
              <a:off x="6241657" y="3544981"/>
              <a:ext cx="1313634" cy="904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REQUIRED REVIEW COMPLETE</a:t>
              </a:r>
              <a:endPara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E6870BF-1665-1C88-F007-8E0CCAF4B37F}"/>
              </a:ext>
            </a:extLst>
          </p:cNvPr>
          <p:cNvGrpSpPr/>
          <p:nvPr/>
        </p:nvGrpSpPr>
        <p:grpSpPr>
          <a:xfrm>
            <a:off x="1296964" y="3829824"/>
            <a:ext cx="1502552" cy="1488738"/>
            <a:chOff x="2012135" y="3775483"/>
            <a:chExt cx="1665554" cy="1802285"/>
          </a:xfrm>
        </p:grpSpPr>
        <p:sp>
          <p:nvSpPr>
            <p:cNvPr id="34" name="任意多边形 47">
              <a:extLst>
                <a:ext uri="{FF2B5EF4-FFF2-40B4-BE49-F238E27FC236}">
                  <a16:creationId xmlns:a16="http://schemas.microsoft.com/office/drawing/2014/main" id="{15958256-7A7B-252F-CA2D-77896FBF8B1D}"/>
                </a:ext>
              </a:extLst>
            </p:cNvPr>
            <p:cNvSpPr/>
            <p:nvPr/>
          </p:nvSpPr>
          <p:spPr>
            <a:xfrm rot="10800000">
              <a:off x="2012135" y="3775483"/>
              <a:ext cx="1665554" cy="1794985"/>
            </a:xfrm>
            <a:custGeom>
              <a:avLst/>
              <a:gdLst>
                <a:gd name="connsiteX0" fmla="*/ 1184679 w 2369358"/>
                <a:gd name="connsiteY0" fmla="*/ 0 h 2553482"/>
                <a:gd name="connsiteX1" fmla="*/ 2369358 w 2369358"/>
                <a:gd name="connsiteY1" fmla="*/ 1184679 h 2553482"/>
                <a:gd name="connsiteX2" fmla="*/ 1423433 w 2369358"/>
                <a:gd name="connsiteY2" fmla="*/ 2345290 h 2553482"/>
                <a:gd name="connsiteX3" fmla="*/ 1321945 w 2369358"/>
                <a:gd name="connsiteY3" fmla="*/ 2360779 h 2553482"/>
                <a:gd name="connsiteX4" fmla="*/ 1223444 w 2369358"/>
                <a:gd name="connsiteY4" fmla="*/ 2553482 h 2553482"/>
                <a:gd name="connsiteX5" fmla="*/ 1132988 w 2369358"/>
                <a:gd name="connsiteY5" fmla="*/ 2366748 h 2553482"/>
                <a:gd name="connsiteX6" fmla="*/ 1063553 w 2369358"/>
                <a:gd name="connsiteY6" fmla="*/ 2363242 h 2553482"/>
                <a:gd name="connsiteX7" fmla="*/ 0 w 2369358"/>
                <a:gd name="connsiteY7" fmla="*/ 1184679 h 2553482"/>
                <a:gd name="connsiteX8" fmla="*/ 1184679 w 2369358"/>
                <a:gd name="connsiteY8" fmla="*/ 0 h 255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9358" h="2553482">
                  <a:moveTo>
                    <a:pt x="1184679" y="0"/>
                  </a:moveTo>
                  <a:cubicBezTo>
                    <a:pt x="1838959" y="0"/>
                    <a:pt x="2369358" y="530399"/>
                    <a:pt x="2369358" y="1184679"/>
                  </a:cubicBezTo>
                  <a:cubicBezTo>
                    <a:pt x="2369358" y="1757174"/>
                    <a:pt x="1963272" y="2234823"/>
                    <a:pt x="1423433" y="2345290"/>
                  </a:cubicBezTo>
                  <a:lnTo>
                    <a:pt x="1321945" y="2360779"/>
                  </a:lnTo>
                  <a:lnTo>
                    <a:pt x="1223444" y="2553482"/>
                  </a:lnTo>
                  <a:lnTo>
                    <a:pt x="1132988" y="2366748"/>
                  </a:lnTo>
                  <a:lnTo>
                    <a:pt x="1063553" y="2363242"/>
                  </a:lnTo>
                  <a:cubicBezTo>
                    <a:pt x="466171" y="2302574"/>
                    <a:pt x="0" y="1798067"/>
                    <a:pt x="0" y="1184679"/>
                  </a:cubicBezTo>
                  <a:cubicBezTo>
                    <a:pt x="0" y="530399"/>
                    <a:pt x="530399" y="0"/>
                    <a:pt x="1184679" y="0"/>
                  </a:cubicBezTo>
                  <a:close/>
                </a:path>
              </a:pathLst>
            </a:custGeom>
            <a:solidFill>
              <a:srgbClr val="FF6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5" name="文本框 59">
              <a:extLst>
                <a:ext uri="{FF2B5EF4-FFF2-40B4-BE49-F238E27FC236}">
                  <a16:creationId xmlns:a16="http://schemas.microsoft.com/office/drawing/2014/main" id="{4B5D8DBF-7DA0-1984-0DD6-733BB98936F1}"/>
                </a:ext>
              </a:extLst>
            </p:cNvPr>
            <p:cNvSpPr txBox="1"/>
            <p:nvPr/>
          </p:nvSpPr>
          <p:spPr>
            <a:xfrm>
              <a:off x="2158444" y="4348194"/>
              <a:ext cx="1372933" cy="1229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(REVISION)NEEDS APPROVAL</a:t>
              </a:r>
              <a:endPara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879BD4C-6413-7A26-5ED1-38E6966C607B}"/>
              </a:ext>
            </a:extLst>
          </p:cNvPr>
          <p:cNvCxnSpPr>
            <a:cxnSpLocks/>
          </p:cNvCxnSpPr>
          <p:nvPr/>
        </p:nvCxnSpPr>
        <p:spPr>
          <a:xfrm>
            <a:off x="4586306" y="223733"/>
            <a:ext cx="0" cy="5638587"/>
          </a:xfrm>
          <a:prstGeom prst="line">
            <a:avLst/>
          </a:prstGeom>
          <a:ln w="31750">
            <a:solidFill>
              <a:srgbClr val="53565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8429285-27E8-C6FB-53A5-E796B9EE6843}"/>
              </a:ext>
            </a:extLst>
          </p:cNvPr>
          <p:cNvGrpSpPr/>
          <p:nvPr/>
        </p:nvGrpSpPr>
        <p:grpSpPr>
          <a:xfrm>
            <a:off x="3026038" y="3797599"/>
            <a:ext cx="1513495" cy="1493505"/>
            <a:chOff x="2086007" y="3792767"/>
            <a:chExt cx="1665554" cy="1794985"/>
          </a:xfrm>
          <a:solidFill>
            <a:srgbClr val="FF6C00"/>
          </a:solidFill>
        </p:grpSpPr>
        <p:sp>
          <p:nvSpPr>
            <p:cNvPr id="38" name="任意多边形 47">
              <a:extLst>
                <a:ext uri="{FF2B5EF4-FFF2-40B4-BE49-F238E27FC236}">
                  <a16:creationId xmlns:a16="http://schemas.microsoft.com/office/drawing/2014/main" id="{E37FBE75-2255-19CF-C811-33A548D0F157}"/>
                </a:ext>
              </a:extLst>
            </p:cNvPr>
            <p:cNvSpPr/>
            <p:nvPr/>
          </p:nvSpPr>
          <p:spPr>
            <a:xfrm rot="10800000">
              <a:off x="2086007" y="3792767"/>
              <a:ext cx="1665554" cy="1794985"/>
            </a:xfrm>
            <a:custGeom>
              <a:avLst/>
              <a:gdLst>
                <a:gd name="connsiteX0" fmla="*/ 1184679 w 2369358"/>
                <a:gd name="connsiteY0" fmla="*/ 0 h 2553482"/>
                <a:gd name="connsiteX1" fmla="*/ 2369358 w 2369358"/>
                <a:gd name="connsiteY1" fmla="*/ 1184679 h 2553482"/>
                <a:gd name="connsiteX2" fmla="*/ 1423433 w 2369358"/>
                <a:gd name="connsiteY2" fmla="*/ 2345290 h 2553482"/>
                <a:gd name="connsiteX3" fmla="*/ 1321945 w 2369358"/>
                <a:gd name="connsiteY3" fmla="*/ 2360779 h 2553482"/>
                <a:gd name="connsiteX4" fmla="*/ 1223444 w 2369358"/>
                <a:gd name="connsiteY4" fmla="*/ 2553482 h 2553482"/>
                <a:gd name="connsiteX5" fmla="*/ 1132988 w 2369358"/>
                <a:gd name="connsiteY5" fmla="*/ 2366748 h 2553482"/>
                <a:gd name="connsiteX6" fmla="*/ 1063553 w 2369358"/>
                <a:gd name="connsiteY6" fmla="*/ 2363242 h 2553482"/>
                <a:gd name="connsiteX7" fmla="*/ 0 w 2369358"/>
                <a:gd name="connsiteY7" fmla="*/ 1184679 h 2553482"/>
                <a:gd name="connsiteX8" fmla="*/ 1184679 w 2369358"/>
                <a:gd name="connsiteY8" fmla="*/ 0 h 255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9358" h="2553482">
                  <a:moveTo>
                    <a:pt x="1184679" y="0"/>
                  </a:moveTo>
                  <a:cubicBezTo>
                    <a:pt x="1838959" y="0"/>
                    <a:pt x="2369358" y="530399"/>
                    <a:pt x="2369358" y="1184679"/>
                  </a:cubicBezTo>
                  <a:cubicBezTo>
                    <a:pt x="2369358" y="1757174"/>
                    <a:pt x="1963272" y="2234823"/>
                    <a:pt x="1423433" y="2345290"/>
                  </a:cubicBezTo>
                  <a:lnTo>
                    <a:pt x="1321945" y="2360779"/>
                  </a:lnTo>
                  <a:lnTo>
                    <a:pt x="1223444" y="2553482"/>
                  </a:lnTo>
                  <a:lnTo>
                    <a:pt x="1132988" y="2366748"/>
                  </a:lnTo>
                  <a:lnTo>
                    <a:pt x="1063553" y="2363242"/>
                  </a:lnTo>
                  <a:cubicBezTo>
                    <a:pt x="466171" y="2302574"/>
                    <a:pt x="0" y="1798067"/>
                    <a:pt x="0" y="1184679"/>
                  </a:cubicBezTo>
                  <a:cubicBezTo>
                    <a:pt x="0" y="530399"/>
                    <a:pt x="530399" y="0"/>
                    <a:pt x="118467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9" name="文本框 59">
              <a:extLst>
                <a:ext uri="{FF2B5EF4-FFF2-40B4-BE49-F238E27FC236}">
                  <a16:creationId xmlns:a16="http://schemas.microsoft.com/office/drawing/2014/main" id="{6B9B64CD-0C6E-01E7-9B1E-389C6A3414F9}"/>
                </a:ext>
              </a:extLst>
            </p:cNvPr>
            <p:cNvSpPr txBox="1"/>
            <p:nvPr/>
          </p:nvSpPr>
          <p:spPr>
            <a:xfrm>
              <a:off x="2232318" y="4393525"/>
              <a:ext cx="1372933" cy="887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SEND BACK</a:t>
              </a:r>
            </a:p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TO AUTHOR</a:t>
              </a:r>
              <a:endPara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89886F5-A94E-128A-00BE-199A8E185C62}"/>
              </a:ext>
            </a:extLst>
          </p:cNvPr>
          <p:cNvGrpSpPr/>
          <p:nvPr/>
        </p:nvGrpSpPr>
        <p:grpSpPr>
          <a:xfrm>
            <a:off x="1292841" y="3529296"/>
            <a:ext cx="507650" cy="222290"/>
            <a:chOff x="1358259" y="3529296"/>
            <a:chExt cx="507650" cy="222290"/>
          </a:xfrm>
        </p:grpSpPr>
        <p:sp>
          <p:nvSpPr>
            <p:cNvPr id="42" name="L-Shape 41">
              <a:extLst>
                <a:ext uri="{FF2B5EF4-FFF2-40B4-BE49-F238E27FC236}">
                  <a16:creationId xmlns:a16="http://schemas.microsoft.com/office/drawing/2014/main" id="{A0FF1F96-7D02-2842-5A54-3399B4188D36}"/>
                </a:ext>
              </a:extLst>
            </p:cNvPr>
            <p:cNvSpPr/>
            <p:nvPr/>
          </p:nvSpPr>
          <p:spPr>
            <a:xfrm rot="13380095">
              <a:off x="1358259" y="3529737"/>
              <a:ext cx="223287" cy="221849"/>
            </a:xfrm>
            <a:prstGeom prst="corner">
              <a:avLst/>
            </a:prstGeom>
            <a:solidFill>
              <a:srgbClr val="53565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3" name="L-Shape 42">
              <a:extLst>
                <a:ext uri="{FF2B5EF4-FFF2-40B4-BE49-F238E27FC236}">
                  <a16:creationId xmlns:a16="http://schemas.microsoft.com/office/drawing/2014/main" id="{65C72E4C-9BA9-58A1-42A2-5BACAD638CC7}"/>
                </a:ext>
              </a:extLst>
            </p:cNvPr>
            <p:cNvSpPr/>
            <p:nvPr/>
          </p:nvSpPr>
          <p:spPr>
            <a:xfrm rot="13380095">
              <a:off x="1642622" y="3529296"/>
              <a:ext cx="223287" cy="221849"/>
            </a:xfrm>
            <a:prstGeom prst="corner">
              <a:avLst/>
            </a:prstGeom>
            <a:solidFill>
              <a:srgbClr val="53565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44" name="椭圆 37">
            <a:extLst>
              <a:ext uri="{FF2B5EF4-FFF2-40B4-BE49-F238E27FC236}">
                <a16:creationId xmlns:a16="http://schemas.microsoft.com/office/drawing/2014/main" id="{D72486E5-4E2B-0DAD-EB19-963CE583D731}"/>
              </a:ext>
            </a:extLst>
          </p:cNvPr>
          <p:cNvSpPr/>
          <p:nvPr/>
        </p:nvSpPr>
        <p:spPr>
          <a:xfrm>
            <a:off x="5352577" y="3566567"/>
            <a:ext cx="146400" cy="146400"/>
          </a:xfrm>
          <a:prstGeom prst="ellipse">
            <a:avLst/>
          </a:prstGeom>
          <a:solidFill>
            <a:srgbClr val="53565A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rgbClr val="93CDDD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86858EF-8196-002B-68EE-D747D01DC448}"/>
              </a:ext>
            </a:extLst>
          </p:cNvPr>
          <p:cNvGrpSpPr/>
          <p:nvPr/>
        </p:nvGrpSpPr>
        <p:grpSpPr>
          <a:xfrm>
            <a:off x="2204134" y="3551070"/>
            <a:ext cx="507650" cy="222290"/>
            <a:chOff x="1358259" y="3529296"/>
            <a:chExt cx="507650" cy="222290"/>
          </a:xfrm>
        </p:grpSpPr>
        <p:sp>
          <p:nvSpPr>
            <p:cNvPr id="47" name="L-Shape 46">
              <a:extLst>
                <a:ext uri="{FF2B5EF4-FFF2-40B4-BE49-F238E27FC236}">
                  <a16:creationId xmlns:a16="http://schemas.microsoft.com/office/drawing/2014/main" id="{6479E4F0-E74E-56FF-C693-15192DF0D017}"/>
                </a:ext>
              </a:extLst>
            </p:cNvPr>
            <p:cNvSpPr/>
            <p:nvPr/>
          </p:nvSpPr>
          <p:spPr>
            <a:xfrm rot="13380095">
              <a:off x="1358259" y="3529737"/>
              <a:ext cx="223287" cy="221849"/>
            </a:xfrm>
            <a:prstGeom prst="corner">
              <a:avLst/>
            </a:prstGeom>
            <a:solidFill>
              <a:srgbClr val="53565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8" name="L-Shape 47">
              <a:extLst>
                <a:ext uri="{FF2B5EF4-FFF2-40B4-BE49-F238E27FC236}">
                  <a16:creationId xmlns:a16="http://schemas.microsoft.com/office/drawing/2014/main" id="{6AB0EE87-2227-FEB7-39F1-08C22E671E02}"/>
                </a:ext>
              </a:extLst>
            </p:cNvPr>
            <p:cNvSpPr/>
            <p:nvPr/>
          </p:nvSpPr>
          <p:spPr>
            <a:xfrm rot="13380095">
              <a:off x="1642622" y="3529296"/>
              <a:ext cx="223287" cy="221849"/>
            </a:xfrm>
            <a:prstGeom prst="corner">
              <a:avLst/>
            </a:prstGeom>
            <a:solidFill>
              <a:srgbClr val="53565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A944991-E0A4-FC2F-9299-35F71B43C5F0}"/>
              </a:ext>
            </a:extLst>
          </p:cNvPr>
          <p:cNvGrpSpPr/>
          <p:nvPr/>
        </p:nvGrpSpPr>
        <p:grpSpPr>
          <a:xfrm>
            <a:off x="3907858" y="3550630"/>
            <a:ext cx="507650" cy="222290"/>
            <a:chOff x="1358259" y="3529296"/>
            <a:chExt cx="507650" cy="222290"/>
          </a:xfrm>
        </p:grpSpPr>
        <p:sp>
          <p:nvSpPr>
            <p:cNvPr id="54" name="L-Shape 53">
              <a:extLst>
                <a:ext uri="{FF2B5EF4-FFF2-40B4-BE49-F238E27FC236}">
                  <a16:creationId xmlns:a16="http://schemas.microsoft.com/office/drawing/2014/main" id="{16FD239F-BBC7-0210-83BF-475B81597E11}"/>
                </a:ext>
              </a:extLst>
            </p:cNvPr>
            <p:cNvSpPr/>
            <p:nvPr/>
          </p:nvSpPr>
          <p:spPr>
            <a:xfrm rot="13380095">
              <a:off x="1358259" y="3529737"/>
              <a:ext cx="223287" cy="221849"/>
            </a:xfrm>
            <a:prstGeom prst="corner">
              <a:avLst/>
            </a:prstGeom>
            <a:solidFill>
              <a:srgbClr val="53565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5" name="L-Shape 54">
              <a:extLst>
                <a:ext uri="{FF2B5EF4-FFF2-40B4-BE49-F238E27FC236}">
                  <a16:creationId xmlns:a16="http://schemas.microsoft.com/office/drawing/2014/main" id="{EEF45ADB-4FFD-640E-8D6B-0AEF1AE7D031}"/>
                </a:ext>
              </a:extLst>
            </p:cNvPr>
            <p:cNvSpPr/>
            <p:nvPr/>
          </p:nvSpPr>
          <p:spPr>
            <a:xfrm rot="13380095">
              <a:off x="1642622" y="3529296"/>
              <a:ext cx="223287" cy="221849"/>
            </a:xfrm>
            <a:prstGeom prst="corner">
              <a:avLst/>
            </a:prstGeom>
            <a:solidFill>
              <a:srgbClr val="53565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4FD1DB8-85CA-0F5D-CEA4-EA9837A83F7F}"/>
              </a:ext>
            </a:extLst>
          </p:cNvPr>
          <p:cNvGrpSpPr/>
          <p:nvPr/>
        </p:nvGrpSpPr>
        <p:grpSpPr>
          <a:xfrm>
            <a:off x="4631964" y="3550409"/>
            <a:ext cx="507650" cy="222290"/>
            <a:chOff x="1358259" y="3529296"/>
            <a:chExt cx="507650" cy="222290"/>
          </a:xfrm>
        </p:grpSpPr>
        <p:sp>
          <p:nvSpPr>
            <p:cNvPr id="52" name="L-Shape 51">
              <a:extLst>
                <a:ext uri="{FF2B5EF4-FFF2-40B4-BE49-F238E27FC236}">
                  <a16:creationId xmlns:a16="http://schemas.microsoft.com/office/drawing/2014/main" id="{C68C4E9A-5673-679C-6B07-26F7647F15BD}"/>
                </a:ext>
              </a:extLst>
            </p:cNvPr>
            <p:cNvSpPr/>
            <p:nvPr/>
          </p:nvSpPr>
          <p:spPr>
            <a:xfrm rot="13380095">
              <a:off x="1358259" y="3529737"/>
              <a:ext cx="223287" cy="221849"/>
            </a:xfrm>
            <a:prstGeom prst="corner">
              <a:avLst/>
            </a:prstGeom>
            <a:solidFill>
              <a:srgbClr val="53565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3" name="L-Shape 52">
              <a:extLst>
                <a:ext uri="{FF2B5EF4-FFF2-40B4-BE49-F238E27FC236}">
                  <a16:creationId xmlns:a16="http://schemas.microsoft.com/office/drawing/2014/main" id="{27878AD3-A691-4DEF-F690-743DEA0EB24B}"/>
                </a:ext>
              </a:extLst>
            </p:cNvPr>
            <p:cNvSpPr/>
            <p:nvPr/>
          </p:nvSpPr>
          <p:spPr>
            <a:xfrm rot="13380095">
              <a:off x="1642622" y="3529296"/>
              <a:ext cx="223287" cy="221849"/>
            </a:xfrm>
            <a:prstGeom prst="corner">
              <a:avLst/>
            </a:prstGeom>
            <a:solidFill>
              <a:srgbClr val="53565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F0E4D72-C5ED-50B1-F42F-7913964DB27C}"/>
              </a:ext>
            </a:extLst>
          </p:cNvPr>
          <p:cNvGrpSpPr/>
          <p:nvPr/>
        </p:nvGrpSpPr>
        <p:grpSpPr>
          <a:xfrm>
            <a:off x="5722354" y="3524783"/>
            <a:ext cx="507650" cy="222290"/>
            <a:chOff x="1358259" y="3529296"/>
            <a:chExt cx="507650" cy="222290"/>
          </a:xfrm>
        </p:grpSpPr>
        <p:sp>
          <p:nvSpPr>
            <p:cNvPr id="57" name="L-Shape 56">
              <a:extLst>
                <a:ext uri="{FF2B5EF4-FFF2-40B4-BE49-F238E27FC236}">
                  <a16:creationId xmlns:a16="http://schemas.microsoft.com/office/drawing/2014/main" id="{399D3D58-3C9E-717B-5552-C5CC9CEEDF93}"/>
                </a:ext>
              </a:extLst>
            </p:cNvPr>
            <p:cNvSpPr/>
            <p:nvPr/>
          </p:nvSpPr>
          <p:spPr>
            <a:xfrm rot="13380095">
              <a:off x="1358259" y="3529737"/>
              <a:ext cx="223287" cy="221849"/>
            </a:xfrm>
            <a:prstGeom prst="corner">
              <a:avLst/>
            </a:prstGeom>
            <a:solidFill>
              <a:srgbClr val="53565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8" name="L-Shape 57">
              <a:extLst>
                <a:ext uri="{FF2B5EF4-FFF2-40B4-BE49-F238E27FC236}">
                  <a16:creationId xmlns:a16="http://schemas.microsoft.com/office/drawing/2014/main" id="{26990727-FD13-0C55-3F34-F533D636ABC1}"/>
                </a:ext>
              </a:extLst>
            </p:cNvPr>
            <p:cNvSpPr/>
            <p:nvPr/>
          </p:nvSpPr>
          <p:spPr>
            <a:xfrm rot="13380095">
              <a:off x="1642622" y="3529296"/>
              <a:ext cx="223287" cy="221849"/>
            </a:xfrm>
            <a:prstGeom prst="corner">
              <a:avLst/>
            </a:prstGeom>
            <a:solidFill>
              <a:srgbClr val="53565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454D703-D774-CDE9-A7A6-3E838CA58043}"/>
              </a:ext>
            </a:extLst>
          </p:cNvPr>
          <p:cNvGrpSpPr/>
          <p:nvPr/>
        </p:nvGrpSpPr>
        <p:grpSpPr>
          <a:xfrm>
            <a:off x="5753724" y="3795912"/>
            <a:ext cx="1502552" cy="1482708"/>
            <a:chOff x="2012135" y="3775483"/>
            <a:chExt cx="1665554" cy="1794985"/>
          </a:xfrm>
        </p:grpSpPr>
        <p:sp>
          <p:nvSpPr>
            <p:cNvPr id="63" name="任意多边形 47">
              <a:extLst>
                <a:ext uri="{FF2B5EF4-FFF2-40B4-BE49-F238E27FC236}">
                  <a16:creationId xmlns:a16="http://schemas.microsoft.com/office/drawing/2014/main" id="{67D1098B-9B74-B609-7A7C-72DCFBBE72C4}"/>
                </a:ext>
              </a:extLst>
            </p:cNvPr>
            <p:cNvSpPr/>
            <p:nvPr/>
          </p:nvSpPr>
          <p:spPr>
            <a:xfrm rot="10800000">
              <a:off x="2012135" y="3775483"/>
              <a:ext cx="1665554" cy="1794985"/>
            </a:xfrm>
            <a:custGeom>
              <a:avLst/>
              <a:gdLst>
                <a:gd name="connsiteX0" fmla="*/ 1184679 w 2369358"/>
                <a:gd name="connsiteY0" fmla="*/ 0 h 2553482"/>
                <a:gd name="connsiteX1" fmla="*/ 2369358 w 2369358"/>
                <a:gd name="connsiteY1" fmla="*/ 1184679 h 2553482"/>
                <a:gd name="connsiteX2" fmla="*/ 1423433 w 2369358"/>
                <a:gd name="connsiteY2" fmla="*/ 2345290 h 2553482"/>
                <a:gd name="connsiteX3" fmla="*/ 1321945 w 2369358"/>
                <a:gd name="connsiteY3" fmla="*/ 2360779 h 2553482"/>
                <a:gd name="connsiteX4" fmla="*/ 1223444 w 2369358"/>
                <a:gd name="connsiteY4" fmla="*/ 2553482 h 2553482"/>
                <a:gd name="connsiteX5" fmla="*/ 1132988 w 2369358"/>
                <a:gd name="connsiteY5" fmla="*/ 2366748 h 2553482"/>
                <a:gd name="connsiteX6" fmla="*/ 1063553 w 2369358"/>
                <a:gd name="connsiteY6" fmla="*/ 2363242 h 2553482"/>
                <a:gd name="connsiteX7" fmla="*/ 0 w 2369358"/>
                <a:gd name="connsiteY7" fmla="*/ 1184679 h 2553482"/>
                <a:gd name="connsiteX8" fmla="*/ 1184679 w 2369358"/>
                <a:gd name="connsiteY8" fmla="*/ 0 h 255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9358" h="2553482">
                  <a:moveTo>
                    <a:pt x="1184679" y="0"/>
                  </a:moveTo>
                  <a:cubicBezTo>
                    <a:pt x="1838959" y="0"/>
                    <a:pt x="2369358" y="530399"/>
                    <a:pt x="2369358" y="1184679"/>
                  </a:cubicBezTo>
                  <a:cubicBezTo>
                    <a:pt x="2369358" y="1757174"/>
                    <a:pt x="1963272" y="2234823"/>
                    <a:pt x="1423433" y="2345290"/>
                  </a:cubicBezTo>
                  <a:lnTo>
                    <a:pt x="1321945" y="2360779"/>
                  </a:lnTo>
                  <a:lnTo>
                    <a:pt x="1223444" y="2553482"/>
                  </a:lnTo>
                  <a:lnTo>
                    <a:pt x="1132988" y="2366748"/>
                  </a:lnTo>
                  <a:lnTo>
                    <a:pt x="1063553" y="2363242"/>
                  </a:lnTo>
                  <a:cubicBezTo>
                    <a:pt x="466171" y="2302574"/>
                    <a:pt x="0" y="1798067"/>
                    <a:pt x="0" y="1184679"/>
                  </a:cubicBezTo>
                  <a:cubicBezTo>
                    <a:pt x="0" y="530399"/>
                    <a:pt x="530399" y="0"/>
                    <a:pt x="1184679" y="0"/>
                  </a:cubicBezTo>
                  <a:close/>
                </a:path>
              </a:pathLst>
            </a:custGeom>
            <a:solidFill>
              <a:srgbClr val="0C7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048" name="文本框 59">
              <a:extLst>
                <a:ext uri="{FF2B5EF4-FFF2-40B4-BE49-F238E27FC236}">
                  <a16:creationId xmlns:a16="http://schemas.microsoft.com/office/drawing/2014/main" id="{2884A06A-D6E4-AB49-90E9-A2DFAEA2EEE7}"/>
                </a:ext>
              </a:extLst>
            </p:cNvPr>
            <p:cNvSpPr txBox="1"/>
            <p:nvPr/>
          </p:nvSpPr>
          <p:spPr>
            <a:xfrm>
              <a:off x="2158444" y="4348194"/>
              <a:ext cx="1372933" cy="968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UNDER REVIEW</a:t>
              </a:r>
              <a:endPara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049" name="Group 2048">
            <a:extLst>
              <a:ext uri="{FF2B5EF4-FFF2-40B4-BE49-F238E27FC236}">
                <a16:creationId xmlns:a16="http://schemas.microsoft.com/office/drawing/2014/main" id="{A7F0EAC3-EB24-FF9F-6B87-B034B0C624EE}"/>
              </a:ext>
            </a:extLst>
          </p:cNvPr>
          <p:cNvGrpSpPr/>
          <p:nvPr/>
        </p:nvGrpSpPr>
        <p:grpSpPr>
          <a:xfrm>
            <a:off x="6664228" y="3535134"/>
            <a:ext cx="507650" cy="222290"/>
            <a:chOff x="1358259" y="3529296"/>
            <a:chExt cx="507650" cy="222290"/>
          </a:xfrm>
        </p:grpSpPr>
        <p:sp>
          <p:nvSpPr>
            <p:cNvPr id="2051" name="L-Shape 2050">
              <a:extLst>
                <a:ext uri="{FF2B5EF4-FFF2-40B4-BE49-F238E27FC236}">
                  <a16:creationId xmlns:a16="http://schemas.microsoft.com/office/drawing/2014/main" id="{AD56178D-1CA3-09B4-A8CC-A28714F2DC4B}"/>
                </a:ext>
              </a:extLst>
            </p:cNvPr>
            <p:cNvSpPr/>
            <p:nvPr/>
          </p:nvSpPr>
          <p:spPr>
            <a:xfrm rot="13380095">
              <a:off x="1358259" y="3529737"/>
              <a:ext cx="223287" cy="221849"/>
            </a:xfrm>
            <a:prstGeom prst="corner">
              <a:avLst/>
            </a:prstGeom>
            <a:solidFill>
              <a:srgbClr val="53565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052" name="L-Shape 2051">
              <a:extLst>
                <a:ext uri="{FF2B5EF4-FFF2-40B4-BE49-F238E27FC236}">
                  <a16:creationId xmlns:a16="http://schemas.microsoft.com/office/drawing/2014/main" id="{AFC09625-725D-55A7-AC1B-0020A6F5A460}"/>
                </a:ext>
              </a:extLst>
            </p:cNvPr>
            <p:cNvSpPr/>
            <p:nvPr/>
          </p:nvSpPr>
          <p:spPr>
            <a:xfrm rot="13380095">
              <a:off x="1642622" y="3529296"/>
              <a:ext cx="223287" cy="221849"/>
            </a:xfrm>
            <a:prstGeom prst="corner">
              <a:avLst/>
            </a:prstGeom>
            <a:solidFill>
              <a:srgbClr val="53565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2053" name="椭圆 39">
            <a:extLst>
              <a:ext uri="{FF2B5EF4-FFF2-40B4-BE49-F238E27FC236}">
                <a16:creationId xmlns:a16="http://schemas.microsoft.com/office/drawing/2014/main" id="{3516A4A3-BE25-C59F-9CB0-CCEF34E732E0}"/>
              </a:ext>
            </a:extLst>
          </p:cNvPr>
          <p:cNvSpPr/>
          <p:nvPr/>
        </p:nvSpPr>
        <p:spPr>
          <a:xfrm>
            <a:off x="6402366" y="3546934"/>
            <a:ext cx="146400" cy="146400"/>
          </a:xfrm>
          <a:prstGeom prst="ellipse">
            <a:avLst/>
          </a:prstGeom>
          <a:solidFill>
            <a:srgbClr val="53565A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rgbClr val="93CDDD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54" name="椭圆 39">
            <a:extLst>
              <a:ext uri="{FF2B5EF4-FFF2-40B4-BE49-F238E27FC236}">
                <a16:creationId xmlns:a16="http://schemas.microsoft.com/office/drawing/2014/main" id="{4BFFB1F3-40DB-C5D1-F0C1-8F38054DB50C}"/>
              </a:ext>
            </a:extLst>
          </p:cNvPr>
          <p:cNvSpPr/>
          <p:nvPr/>
        </p:nvSpPr>
        <p:spPr>
          <a:xfrm>
            <a:off x="2827538" y="3566567"/>
            <a:ext cx="146400" cy="146400"/>
          </a:xfrm>
          <a:prstGeom prst="ellipse">
            <a:avLst/>
          </a:prstGeom>
          <a:solidFill>
            <a:srgbClr val="53565A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rgbClr val="93CDDD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2055" name="Group 2054">
            <a:extLst>
              <a:ext uri="{FF2B5EF4-FFF2-40B4-BE49-F238E27FC236}">
                <a16:creationId xmlns:a16="http://schemas.microsoft.com/office/drawing/2014/main" id="{72039486-2884-EB0F-023E-B19EED78FB42}"/>
              </a:ext>
            </a:extLst>
          </p:cNvPr>
          <p:cNvGrpSpPr/>
          <p:nvPr/>
        </p:nvGrpSpPr>
        <p:grpSpPr>
          <a:xfrm>
            <a:off x="8382766" y="3820376"/>
            <a:ext cx="1502552" cy="1482708"/>
            <a:chOff x="2012135" y="3775483"/>
            <a:chExt cx="1665554" cy="1794985"/>
          </a:xfrm>
        </p:grpSpPr>
        <p:sp>
          <p:nvSpPr>
            <p:cNvPr id="2056" name="任意多边形 47">
              <a:extLst>
                <a:ext uri="{FF2B5EF4-FFF2-40B4-BE49-F238E27FC236}">
                  <a16:creationId xmlns:a16="http://schemas.microsoft.com/office/drawing/2014/main" id="{616238BA-C0B8-B6B5-C213-005C6F0E8FE1}"/>
                </a:ext>
              </a:extLst>
            </p:cNvPr>
            <p:cNvSpPr/>
            <p:nvPr/>
          </p:nvSpPr>
          <p:spPr>
            <a:xfrm rot="10800000">
              <a:off x="2012135" y="3775483"/>
              <a:ext cx="1665554" cy="1794985"/>
            </a:xfrm>
            <a:custGeom>
              <a:avLst/>
              <a:gdLst>
                <a:gd name="connsiteX0" fmla="*/ 1184679 w 2369358"/>
                <a:gd name="connsiteY0" fmla="*/ 0 h 2553482"/>
                <a:gd name="connsiteX1" fmla="*/ 2369358 w 2369358"/>
                <a:gd name="connsiteY1" fmla="*/ 1184679 h 2553482"/>
                <a:gd name="connsiteX2" fmla="*/ 1423433 w 2369358"/>
                <a:gd name="connsiteY2" fmla="*/ 2345290 h 2553482"/>
                <a:gd name="connsiteX3" fmla="*/ 1321945 w 2369358"/>
                <a:gd name="connsiteY3" fmla="*/ 2360779 h 2553482"/>
                <a:gd name="connsiteX4" fmla="*/ 1223444 w 2369358"/>
                <a:gd name="connsiteY4" fmla="*/ 2553482 h 2553482"/>
                <a:gd name="connsiteX5" fmla="*/ 1132988 w 2369358"/>
                <a:gd name="connsiteY5" fmla="*/ 2366748 h 2553482"/>
                <a:gd name="connsiteX6" fmla="*/ 1063553 w 2369358"/>
                <a:gd name="connsiteY6" fmla="*/ 2363242 h 2553482"/>
                <a:gd name="connsiteX7" fmla="*/ 0 w 2369358"/>
                <a:gd name="connsiteY7" fmla="*/ 1184679 h 2553482"/>
                <a:gd name="connsiteX8" fmla="*/ 1184679 w 2369358"/>
                <a:gd name="connsiteY8" fmla="*/ 0 h 255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9358" h="2553482">
                  <a:moveTo>
                    <a:pt x="1184679" y="0"/>
                  </a:moveTo>
                  <a:cubicBezTo>
                    <a:pt x="1838959" y="0"/>
                    <a:pt x="2369358" y="530399"/>
                    <a:pt x="2369358" y="1184679"/>
                  </a:cubicBezTo>
                  <a:cubicBezTo>
                    <a:pt x="2369358" y="1757174"/>
                    <a:pt x="1963272" y="2234823"/>
                    <a:pt x="1423433" y="2345290"/>
                  </a:cubicBezTo>
                  <a:lnTo>
                    <a:pt x="1321945" y="2360779"/>
                  </a:lnTo>
                  <a:lnTo>
                    <a:pt x="1223444" y="2553482"/>
                  </a:lnTo>
                  <a:lnTo>
                    <a:pt x="1132988" y="2366748"/>
                  </a:lnTo>
                  <a:lnTo>
                    <a:pt x="1063553" y="2363242"/>
                  </a:lnTo>
                  <a:cubicBezTo>
                    <a:pt x="466171" y="2302574"/>
                    <a:pt x="0" y="1798067"/>
                    <a:pt x="0" y="1184679"/>
                  </a:cubicBezTo>
                  <a:cubicBezTo>
                    <a:pt x="0" y="530399"/>
                    <a:pt x="530399" y="0"/>
                    <a:pt x="1184679" y="0"/>
                  </a:cubicBezTo>
                  <a:close/>
                </a:path>
              </a:pathLst>
            </a:custGeom>
            <a:solidFill>
              <a:srgbClr val="0C7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057" name="文本框 59">
              <a:extLst>
                <a:ext uri="{FF2B5EF4-FFF2-40B4-BE49-F238E27FC236}">
                  <a16:creationId xmlns:a16="http://schemas.microsoft.com/office/drawing/2014/main" id="{26A37D72-3043-CF0E-D3A2-A82843CC19A1}"/>
                </a:ext>
              </a:extLst>
            </p:cNvPr>
            <p:cNvSpPr txBox="1"/>
            <p:nvPr/>
          </p:nvSpPr>
          <p:spPr>
            <a:xfrm>
              <a:off x="2165887" y="4395006"/>
              <a:ext cx="1372933" cy="633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DECISION </a:t>
              </a:r>
            </a:p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IN PROCESS</a:t>
              </a:r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2059" name="椭圆 35">
            <a:extLst>
              <a:ext uri="{FF2B5EF4-FFF2-40B4-BE49-F238E27FC236}">
                <a16:creationId xmlns:a16="http://schemas.microsoft.com/office/drawing/2014/main" id="{780DF012-E4BE-61B8-140B-1BB4C3ED87AA}"/>
              </a:ext>
            </a:extLst>
          </p:cNvPr>
          <p:cNvSpPr/>
          <p:nvPr/>
        </p:nvSpPr>
        <p:spPr>
          <a:xfrm>
            <a:off x="9972916" y="3577099"/>
            <a:ext cx="146400" cy="146400"/>
          </a:xfrm>
          <a:prstGeom prst="ellipse">
            <a:avLst/>
          </a:prstGeom>
          <a:solidFill>
            <a:srgbClr val="535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rgbClr val="93CDDD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60" name="椭圆 35">
            <a:extLst>
              <a:ext uri="{FF2B5EF4-FFF2-40B4-BE49-F238E27FC236}">
                <a16:creationId xmlns:a16="http://schemas.microsoft.com/office/drawing/2014/main" id="{6F32EAE5-79AA-75AC-34D2-ED6504AAABE0}"/>
              </a:ext>
            </a:extLst>
          </p:cNvPr>
          <p:cNvSpPr/>
          <p:nvPr/>
        </p:nvSpPr>
        <p:spPr>
          <a:xfrm>
            <a:off x="9039463" y="3566567"/>
            <a:ext cx="146400" cy="146400"/>
          </a:xfrm>
          <a:prstGeom prst="ellipse">
            <a:avLst/>
          </a:prstGeom>
          <a:solidFill>
            <a:srgbClr val="53565A"/>
          </a:solidFill>
          <a:ln>
            <a:solidFill>
              <a:srgbClr val="2C36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rgbClr val="93CDDD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2061" name="组合 29">
            <a:extLst>
              <a:ext uri="{FF2B5EF4-FFF2-40B4-BE49-F238E27FC236}">
                <a16:creationId xmlns:a16="http://schemas.microsoft.com/office/drawing/2014/main" id="{389C0C4A-6099-D4B4-46EB-B24942D36CDB}"/>
              </a:ext>
            </a:extLst>
          </p:cNvPr>
          <p:cNvGrpSpPr/>
          <p:nvPr/>
        </p:nvGrpSpPr>
        <p:grpSpPr>
          <a:xfrm>
            <a:off x="9269832" y="1880528"/>
            <a:ext cx="1582303" cy="1614758"/>
            <a:chOff x="5992735" y="3101211"/>
            <a:chExt cx="1796700" cy="1976578"/>
          </a:xfrm>
          <a:solidFill>
            <a:srgbClr val="FF6C00"/>
          </a:solidFill>
        </p:grpSpPr>
        <p:sp>
          <p:nvSpPr>
            <p:cNvPr id="2062" name="任意多边形 30">
              <a:extLst>
                <a:ext uri="{FF2B5EF4-FFF2-40B4-BE49-F238E27FC236}">
                  <a16:creationId xmlns:a16="http://schemas.microsoft.com/office/drawing/2014/main" id="{9808527B-27E5-A55D-A64A-50143DD11FD1}"/>
                </a:ext>
              </a:extLst>
            </p:cNvPr>
            <p:cNvSpPr/>
            <p:nvPr/>
          </p:nvSpPr>
          <p:spPr>
            <a:xfrm>
              <a:off x="5992735" y="3101211"/>
              <a:ext cx="1796700" cy="1976578"/>
            </a:xfrm>
            <a:custGeom>
              <a:avLst/>
              <a:gdLst>
                <a:gd name="connsiteX0" fmla="*/ 898350 w 1796700"/>
                <a:gd name="connsiteY0" fmla="*/ 0 h 1976578"/>
                <a:gd name="connsiteX1" fmla="*/ 1796700 w 1796700"/>
                <a:gd name="connsiteY1" fmla="*/ 898350 h 1976578"/>
                <a:gd name="connsiteX2" fmla="*/ 1079399 w 1796700"/>
                <a:gd name="connsiteY2" fmla="*/ 1778449 h 1976578"/>
                <a:gd name="connsiteX3" fmla="*/ 1005825 w 1796700"/>
                <a:gd name="connsiteY3" fmla="*/ 1789678 h 1976578"/>
                <a:gd name="connsiteX4" fmla="*/ 910290 w 1796700"/>
                <a:gd name="connsiteY4" fmla="*/ 1976578 h 1976578"/>
                <a:gd name="connsiteX5" fmla="*/ 821270 w 1796700"/>
                <a:gd name="connsiteY5" fmla="*/ 1792808 h 1976578"/>
                <a:gd name="connsiteX6" fmla="*/ 806499 w 1796700"/>
                <a:gd name="connsiteY6" fmla="*/ 1792062 h 1976578"/>
                <a:gd name="connsiteX7" fmla="*/ 0 w 1796700"/>
                <a:gd name="connsiteY7" fmla="*/ 898350 h 1976578"/>
                <a:gd name="connsiteX8" fmla="*/ 898350 w 1796700"/>
                <a:gd name="connsiteY8" fmla="*/ 0 h 197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6700" h="1976578">
                  <a:moveTo>
                    <a:pt x="898350" y="0"/>
                  </a:moveTo>
                  <a:cubicBezTo>
                    <a:pt x="1394495" y="0"/>
                    <a:pt x="1796700" y="402205"/>
                    <a:pt x="1796700" y="898350"/>
                  </a:cubicBezTo>
                  <a:cubicBezTo>
                    <a:pt x="1796700" y="1332477"/>
                    <a:pt x="1488762" y="1694681"/>
                    <a:pt x="1079399" y="1778449"/>
                  </a:cubicBezTo>
                  <a:lnTo>
                    <a:pt x="1005825" y="1789678"/>
                  </a:lnTo>
                  <a:lnTo>
                    <a:pt x="910290" y="1976578"/>
                  </a:lnTo>
                  <a:lnTo>
                    <a:pt x="821270" y="1792808"/>
                  </a:lnTo>
                  <a:lnTo>
                    <a:pt x="806499" y="1792062"/>
                  </a:lnTo>
                  <a:cubicBezTo>
                    <a:pt x="353501" y="1746058"/>
                    <a:pt x="0" y="1363486"/>
                    <a:pt x="0" y="898350"/>
                  </a:cubicBezTo>
                  <a:cubicBezTo>
                    <a:pt x="0" y="402205"/>
                    <a:pt x="402205" y="0"/>
                    <a:pt x="89835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063" name="文本框 62">
              <a:extLst>
                <a:ext uri="{FF2B5EF4-FFF2-40B4-BE49-F238E27FC236}">
                  <a16:creationId xmlns:a16="http://schemas.microsoft.com/office/drawing/2014/main" id="{0905930B-99EF-FCD8-01C1-34BFE03DF132}"/>
                </a:ext>
              </a:extLst>
            </p:cNvPr>
            <p:cNvSpPr txBox="1"/>
            <p:nvPr/>
          </p:nvSpPr>
          <p:spPr>
            <a:xfrm>
              <a:off x="6147110" y="3738889"/>
              <a:ext cx="1487947" cy="376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REVISE</a:t>
              </a:r>
              <a:endPara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cxnSp>
        <p:nvCxnSpPr>
          <p:cNvPr id="2068" name="Straight Connector 2067">
            <a:extLst>
              <a:ext uri="{FF2B5EF4-FFF2-40B4-BE49-F238E27FC236}">
                <a16:creationId xmlns:a16="http://schemas.microsoft.com/office/drawing/2014/main" id="{7D485AC8-A56F-1F13-922D-AAF731E5A716}"/>
              </a:ext>
            </a:extLst>
          </p:cNvPr>
          <p:cNvCxnSpPr>
            <a:cxnSpLocks/>
          </p:cNvCxnSpPr>
          <p:nvPr/>
        </p:nvCxnSpPr>
        <p:spPr>
          <a:xfrm>
            <a:off x="8249966" y="223733"/>
            <a:ext cx="0" cy="5719867"/>
          </a:xfrm>
          <a:prstGeom prst="line">
            <a:avLst/>
          </a:prstGeom>
          <a:ln w="31750">
            <a:solidFill>
              <a:srgbClr val="53565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69" name="Group 2068">
            <a:extLst>
              <a:ext uri="{FF2B5EF4-FFF2-40B4-BE49-F238E27FC236}">
                <a16:creationId xmlns:a16="http://schemas.microsoft.com/office/drawing/2014/main" id="{9B0D3469-05C0-604F-FDEC-1BE280ABB5CE}"/>
              </a:ext>
            </a:extLst>
          </p:cNvPr>
          <p:cNvGrpSpPr/>
          <p:nvPr/>
        </p:nvGrpSpPr>
        <p:grpSpPr>
          <a:xfrm>
            <a:off x="7597598" y="3538526"/>
            <a:ext cx="1214979" cy="222635"/>
            <a:chOff x="7597598" y="3538526"/>
            <a:chExt cx="1214979" cy="222635"/>
          </a:xfrm>
        </p:grpSpPr>
        <p:grpSp>
          <p:nvGrpSpPr>
            <p:cNvPr id="2070" name="Group 2069">
              <a:extLst>
                <a:ext uri="{FF2B5EF4-FFF2-40B4-BE49-F238E27FC236}">
                  <a16:creationId xmlns:a16="http://schemas.microsoft.com/office/drawing/2014/main" id="{D3EBE5CB-7F40-E292-66B2-D1C1B58F3883}"/>
                </a:ext>
              </a:extLst>
            </p:cNvPr>
            <p:cNvGrpSpPr/>
            <p:nvPr/>
          </p:nvGrpSpPr>
          <p:grpSpPr>
            <a:xfrm>
              <a:off x="7597598" y="3538871"/>
              <a:ext cx="507650" cy="222290"/>
              <a:chOff x="1358259" y="3529296"/>
              <a:chExt cx="507650" cy="222290"/>
            </a:xfrm>
          </p:grpSpPr>
          <p:sp>
            <p:nvSpPr>
              <p:cNvPr id="2074" name="L-Shape 2073">
                <a:extLst>
                  <a:ext uri="{FF2B5EF4-FFF2-40B4-BE49-F238E27FC236}">
                    <a16:creationId xmlns:a16="http://schemas.microsoft.com/office/drawing/2014/main" id="{EF566446-2027-1292-2C07-25543706C268}"/>
                  </a:ext>
                </a:extLst>
              </p:cNvPr>
              <p:cNvSpPr/>
              <p:nvPr/>
            </p:nvSpPr>
            <p:spPr>
              <a:xfrm rot="13380095">
                <a:off x="1358259" y="3529737"/>
                <a:ext cx="223287" cy="221849"/>
              </a:xfrm>
              <a:prstGeom prst="corner">
                <a:avLst/>
              </a:prstGeom>
              <a:solidFill>
                <a:srgbClr val="53565A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075" name="L-Shape 2074">
                <a:extLst>
                  <a:ext uri="{FF2B5EF4-FFF2-40B4-BE49-F238E27FC236}">
                    <a16:creationId xmlns:a16="http://schemas.microsoft.com/office/drawing/2014/main" id="{3649EF06-A86F-7B2F-7501-00046031C901}"/>
                  </a:ext>
                </a:extLst>
              </p:cNvPr>
              <p:cNvSpPr/>
              <p:nvPr/>
            </p:nvSpPr>
            <p:spPr>
              <a:xfrm rot="13380095">
                <a:off x="1642622" y="3529296"/>
                <a:ext cx="223287" cy="221849"/>
              </a:xfrm>
              <a:prstGeom prst="corner">
                <a:avLst/>
              </a:prstGeom>
              <a:solidFill>
                <a:srgbClr val="53565A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2071" name="Group 2070">
              <a:extLst>
                <a:ext uri="{FF2B5EF4-FFF2-40B4-BE49-F238E27FC236}">
                  <a16:creationId xmlns:a16="http://schemas.microsoft.com/office/drawing/2014/main" id="{84B31A4D-F4EA-787C-8DCE-6229780B7A63}"/>
                </a:ext>
              </a:extLst>
            </p:cNvPr>
            <p:cNvGrpSpPr/>
            <p:nvPr/>
          </p:nvGrpSpPr>
          <p:grpSpPr>
            <a:xfrm>
              <a:off x="8304927" y="3538526"/>
              <a:ext cx="507650" cy="222290"/>
              <a:chOff x="1358259" y="3529296"/>
              <a:chExt cx="507650" cy="222290"/>
            </a:xfrm>
          </p:grpSpPr>
          <p:sp>
            <p:nvSpPr>
              <p:cNvPr id="2072" name="L-Shape 2071">
                <a:extLst>
                  <a:ext uri="{FF2B5EF4-FFF2-40B4-BE49-F238E27FC236}">
                    <a16:creationId xmlns:a16="http://schemas.microsoft.com/office/drawing/2014/main" id="{B3282AFD-0B86-6031-F391-B17162525293}"/>
                  </a:ext>
                </a:extLst>
              </p:cNvPr>
              <p:cNvSpPr/>
              <p:nvPr/>
            </p:nvSpPr>
            <p:spPr>
              <a:xfrm rot="13380095">
                <a:off x="1358259" y="3529737"/>
                <a:ext cx="223287" cy="221849"/>
              </a:xfrm>
              <a:prstGeom prst="corner">
                <a:avLst/>
              </a:prstGeom>
              <a:solidFill>
                <a:srgbClr val="53565A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073" name="L-Shape 2072">
                <a:extLst>
                  <a:ext uri="{FF2B5EF4-FFF2-40B4-BE49-F238E27FC236}">
                    <a16:creationId xmlns:a16="http://schemas.microsoft.com/office/drawing/2014/main" id="{DF1511B5-FF65-76BD-5099-65778D812551}"/>
                  </a:ext>
                </a:extLst>
              </p:cNvPr>
              <p:cNvSpPr/>
              <p:nvPr/>
            </p:nvSpPr>
            <p:spPr>
              <a:xfrm rot="13380095">
                <a:off x="1642622" y="3529296"/>
                <a:ext cx="223287" cy="221849"/>
              </a:xfrm>
              <a:prstGeom prst="corner">
                <a:avLst/>
              </a:prstGeom>
              <a:solidFill>
                <a:srgbClr val="53565A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</p:grpSp>
      <p:sp>
        <p:nvSpPr>
          <p:cNvPr id="2076" name="Rectangle 2075">
            <a:extLst>
              <a:ext uri="{FF2B5EF4-FFF2-40B4-BE49-F238E27FC236}">
                <a16:creationId xmlns:a16="http://schemas.microsoft.com/office/drawing/2014/main" id="{124ED425-16FE-39A0-7345-B728CA2F464A}"/>
              </a:ext>
            </a:extLst>
          </p:cNvPr>
          <p:cNvSpPr/>
          <p:nvPr/>
        </p:nvSpPr>
        <p:spPr>
          <a:xfrm>
            <a:off x="872629" y="377365"/>
            <a:ext cx="3116860" cy="658016"/>
          </a:xfrm>
          <a:prstGeom prst="rect">
            <a:avLst/>
          </a:prstGeom>
          <a:solidFill>
            <a:srgbClr val="E8E9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PRE-SUBMIT/ SUBMIT</a:t>
            </a:r>
          </a:p>
        </p:txBody>
      </p:sp>
      <p:sp>
        <p:nvSpPr>
          <p:cNvPr id="2077" name="Rectangle 2076">
            <a:extLst>
              <a:ext uri="{FF2B5EF4-FFF2-40B4-BE49-F238E27FC236}">
                <a16:creationId xmlns:a16="http://schemas.microsoft.com/office/drawing/2014/main" id="{B7B4C176-DED9-EDBE-E072-72F62225427E}"/>
              </a:ext>
            </a:extLst>
          </p:cNvPr>
          <p:cNvSpPr/>
          <p:nvPr/>
        </p:nvSpPr>
        <p:spPr>
          <a:xfrm>
            <a:off x="4788587" y="364245"/>
            <a:ext cx="3116860" cy="658016"/>
          </a:xfrm>
          <a:prstGeom prst="rect">
            <a:avLst/>
          </a:prstGeom>
          <a:solidFill>
            <a:srgbClr val="DCDC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EDITORIAL PROCESS</a:t>
            </a:r>
          </a:p>
        </p:txBody>
      </p:sp>
      <p:sp>
        <p:nvSpPr>
          <p:cNvPr id="2078" name="Rectangle 2077">
            <a:extLst>
              <a:ext uri="{FF2B5EF4-FFF2-40B4-BE49-F238E27FC236}">
                <a16:creationId xmlns:a16="http://schemas.microsoft.com/office/drawing/2014/main" id="{333C438A-E6D4-464B-7EFD-B0E89686EED1}"/>
              </a:ext>
            </a:extLst>
          </p:cNvPr>
          <p:cNvSpPr/>
          <p:nvPr/>
        </p:nvSpPr>
        <p:spPr>
          <a:xfrm>
            <a:off x="8623232" y="364245"/>
            <a:ext cx="3116860" cy="658016"/>
          </a:xfrm>
          <a:prstGeom prst="rect">
            <a:avLst/>
          </a:prstGeom>
          <a:solidFill>
            <a:srgbClr val="DCDC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DECISION</a:t>
            </a:r>
          </a:p>
        </p:txBody>
      </p:sp>
      <p:grpSp>
        <p:nvGrpSpPr>
          <p:cNvPr id="2080" name="Group 2079">
            <a:extLst>
              <a:ext uri="{FF2B5EF4-FFF2-40B4-BE49-F238E27FC236}">
                <a16:creationId xmlns:a16="http://schemas.microsoft.com/office/drawing/2014/main" id="{D732ABA1-68E1-55B9-903E-B4F623DD78D1}"/>
              </a:ext>
            </a:extLst>
          </p:cNvPr>
          <p:cNvGrpSpPr/>
          <p:nvPr/>
        </p:nvGrpSpPr>
        <p:grpSpPr>
          <a:xfrm>
            <a:off x="9301561" y="3523930"/>
            <a:ext cx="507650" cy="222290"/>
            <a:chOff x="1358259" y="3529296"/>
            <a:chExt cx="507650" cy="222290"/>
          </a:xfrm>
        </p:grpSpPr>
        <p:sp>
          <p:nvSpPr>
            <p:cNvPr id="2084" name="L-Shape 2083">
              <a:extLst>
                <a:ext uri="{FF2B5EF4-FFF2-40B4-BE49-F238E27FC236}">
                  <a16:creationId xmlns:a16="http://schemas.microsoft.com/office/drawing/2014/main" id="{E24EC627-09D5-3381-F768-B238ED5170CC}"/>
                </a:ext>
              </a:extLst>
            </p:cNvPr>
            <p:cNvSpPr/>
            <p:nvPr/>
          </p:nvSpPr>
          <p:spPr>
            <a:xfrm rot="13380095">
              <a:off x="1358259" y="3529737"/>
              <a:ext cx="223287" cy="221849"/>
            </a:xfrm>
            <a:prstGeom prst="corner">
              <a:avLst/>
            </a:prstGeom>
            <a:solidFill>
              <a:srgbClr val="53565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085" name="L-Shape 2084">
              <a:extLst>
                <a:ext uri="{FF2B5EF4-FFF2-40B4-BE49-F238E27FC236}">
                  <a16:creationId xmlns:a16="http://schemas.microsoft.com/office/drawing/2014/main" id="{5EB686C4-9917-94D9-95A1-2D2CC36BCDE2}"/>
                </a:ext>
              </a:extLst>
            </p:cNvPr>
            <p:cNvSpPr/>
            <p:nvPr/>
          </p:nvSpPr>
          <p:spPr>
            <a:xfrm rot="13380095">
              <a:off x="1642622" y="3529296"/>
              <a:ext cx="223287" cy="221849"/>
            </a:xfrm>
            <a:prstGeom prst="corner">
              <a:avLst/>
            </a:prstGeom>
            <a:solidFill>
              <a:srgbClr val="53565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081" name="Group 2080">
            <a:extLst>
              <a:ext uri="{FF2B5EF4-FFF2-40B4-BE49-F238E27FC236}">
                <a16:creationId xmlns:a16="http://schemas.microsoft.com/office/drawing/2014/main" id="{0AF6E6E3-EECF-9A75-18ED-F9A3DBF2F62A}"/>
              </a:ext>
            </a:extLst>
          </p:cNvPr>
          <p:cNvGrpSpPr/>
          <p:nvPr/>
        </p:nvGrpSpPr>
        <p:grpSpPr>
          <a:xfrm>
            <a:off x="10222337" y="3526512"/>
            <a:ext cx="507650" cy="222290"/>
            <a:chOff x="1358259" y="3529296"/>
            <a:chExt cx="507650" cy="222290"/>
          </a:xfrm>
        </p:grpSpPr>
        <p:sp>
          <p:nvSpPr>
            <p:cNvPr id="2082" name="L-Shape 2081">
              <a:extLst>
                <a:ext uri="{FF2B5EF4-FFF2-40B4-BE49-F238E27FC236}">
                  <a16:creationId xmlns:a16="http://schemas.microsoft.com/office/drawing/2014/main" id="{AECA7A91-9C6F-09DB-7609-ADED286F199A}"/>
                </a:ext>
              </a:extLst>
            </p:cNvPr>
            <p:cNvSpPr/>
            <p:nvPr/>
          </p:nvSpPr>
          <p:spPr>
            <a:xfrm rot="13380095">
              <a:off x="1358259" y="3529737"/>
              <a:ext cx="223287" cy="221849"/>
            </a:xfrm>
            <a:prstGeom prst="corner">
              <a:avLst/>
            </a:prstGeom>
            <a:solidFill>
              <a:srgbClr val="53565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083" name="L-Shape 2082">
              <a:extLst>
                <a:ext uri="{FF2B5EF4-FFF2-40B4-BE49-F238E27FC236}">
                  <a16:creationId xmlns:a16="http://schemas.microsoft.com/office/drawing/2014/main" id="{295862F6-8B5E-0031-9304-3332B77F7420}"/>
                </a:ext>
              </a:extLst>
            </p:cNvPr>
            <p:cNvSpPr/>
            <p:nvPr/>
          </p:nvSpPr>
          <p:spPr>
            <a:xfrm rot="13380095">
              <a:off x="1642622" y="3529296"/>
              <a:ext cx="223287" cy="221849"/>
            </a:xfrm>
            <a:prstGeom prst="corner">
              <a:avLst/>
            </a:prstGeom>
            <a:solidFill>
              <a:srgbClr val="53565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086" name="Group 2085">
            <a:extLst>
              <a:ext uri="{FF2B5EF4-FFF2-40B4-BE49-F238E27FC236}">
                <a16:creationId xmlns:a16="http://schemas.microsoft.com/office/drawing/2014/main" id="{7E844CCD-A74F-3FE1-7C38-97B04F50613A}"/>
              </a:ext>
            </a:extLst>
          </p:cNvPr>
          <p:cNvGrpSpPr/>
          <p:nvPr/>
        </p:nvGrpSpPr>
        <p:grpSpPr>
          <a:xfrm>
            <a:off x="7836303" y="6295335"/>
            <a:ext cx="4002323" cy="284962"/>
            <a:chOff x="7836303" y="6383946"/>
            <a:chExt cx="4002323" cy="284962"/>
          </a:xfrm>
        </p:grpSpPr>
        <p:sp>
          <p:nvSpPr>
            <p:cNvPr id="2087" name="任意多边形 43">
              <a:extLst>
                <a:ext uri="{FF2B5EF4-FFF2-40B4-BE49-F238E27FC236}">
                  <a16:creationId xmlns:a16="http://schemas.microsoft.com/office/drawing/2014/main" id="{B0A854BE-D63D-F640-E17C-172236039D82}"/>
                </a:ext>
              </a:extLst>
            </p:cNvPr>
            <p:cNvSpPr/>
            <p:nvPr/>
          </p:nvSpPr>
          <p:spPr>
            <a:xfrm>
              <a:off x="9606023" y="6418937"/>
              <a:ext cx="214425" cy="224244"/>
            </a:xfrm>
            <a:custGeom>
              <a:avLst/>
              <a:gdLst>
                <a:gd name="connsiteX0" fmla="*/ 787870 w 1575740"/>
                <a:gd name="connsiteY0" fmla="*/ 0 h 1759852"/>
                <a:gd name="connsiteX1" fmla="*/ 1575740 w 1575740"/>
                <a:gd name="connsiteY1" fmla="*/ 787870 h 1759852"/>
                <a:gd name="connsiteX2" fmla="*/ 946654 w 1575740"/>
                <a:gd name="connsiteY2" fmla="*/ 1559734 h 1759852"/>
                <a:gd name="connsiteX3" fmla="*/ 870324 w 1575740"/>
                <a:gd name="connsiteY3" fmla="*/ 1567428 h 1759852"/>
                <a:gd name="connsiteX4" fmla="*/ 771966 w 1575740"/>
                <a:gd name="connsiteY4" fmla="*/ 1759852 h 1759852"/>
                <a:gd name="connsiteX5" fmla="*/ 677385 w 1575740"/>
                <a:gd name="connsiteY5" fmla="*/ 1564602 h 1759852"/>
                <a:gd name="connsiteX6" fmla="*/ 629087 w 1575740"/>
                <a:gd name="connsiteY6" fmla="*/ 1559734 h 1759852"/>
                <a:gd name="connsiteX7" fmla="*/ 0 w 1575740"/>
                <a:gd name="connsiteY7" fmla="*/ 787870 h 1759852"/>
                <a:gd name="connsiteX8" fmla="*/ 787870 w 1575740"/>
                <a:gd name="connsiteY8" fmla="*/ 0 h 1759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5740" h="1759852">
                  <a:moveTo>
                    <a:pt x="787870" y="0"/>
                  </a:moveTo>
                  <a:cubicBezTo>
                    <a:pt x="1222999" y="0"/>
                    <a:pt x="1575740" y="352741"/>
                    <a:pt x="1575740" y="787870"/>
                  </a:cubicBezTo>
                  <a:cubicBezTo>
                    <a:pt x="1575740" y="1168608"/>
                    <a:pt x="1305673" y="1486268"/>
                    <a:pt x="946654" y="1559734"/>
                  </a:cubicBezTo>
                  <a:lnTo>
                    <a:pt x="870324" y="1567428"/>
                  </a:lnTo>
                  <a:lnTo>
                    <a:pt x="771966" y="1759852"/>
                  </a:lnTo>
                  <a:lnTo>
                    <a:pt x="677385" y="1564602"/>
                  </a:lnTo>
                  <a:lnTo>
                    <a:pt x="629087" y="1559734"/>
                  </a:lnTo>
                  <a:cubicBezTo>
                    <a:pt x="270067" y="1486268"/>
                    <a:pt x="0" y="1168608"/>
                    <a:pt x="0" y="787870"/>
                  </a:cubicBezTo>
                  <a:cubicBezTo>
                    <a:pt x="0" y="352741"/>
                    <a:pt x="352741" y="0"/>
                    <a:pt x="787870" y="0"/>
                  </a:cubicBezTo>
                  <a:close/>
                </a:path>
              </a:pathLst>
            </a:custGeom>
            <a:solidFill>
              <a:srgbClr val="FF6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088" name="TextBox 2087">
              <a:extLst>
                <a:ext uri="{FF2B5EF4-FFF2-40B4-BE49-F238E27FC236}">
                  <a16:creationId xmlns:a16="http://schemas.microsoft.com/office/drawing/2014/main" id="{1F43DB01-A8F2-C9FF-D827-0E17BB1953FE}"/>
                </a:ext>
              </a:extLst>
            </p:cNvPr>
            <p:cNvSpPr txBox="1"/>
            <p:nvPr/>
          </p:nvSpPr>
          <p:spPr>
            <a:xfrm>
              <a:off x="9790547" y="6389318"/>
              <a:ext cx="50819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200" b="1" dirty="0">
                  <a:solidFill>
                    <a:srgbClr val="53565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作者</a:t>
              </a:r>
              <a:endParaRPr lang="en-US" sz="1200" dirty="0"/>
            </a:p>
          </p:txBody>
        </p:sp>
        <p:sp>
          <p:nvSpPr>
            <p:cNvPr id="2089" name="TextBox 2088">
              <a:extLst>
                <a:ext uri="{FF2B5EF4-FFF2-40B4-BE49-F238E27FC236}">
                  <a16:creationId xmlns:a16="http://schemas.microsoft.com/office/drawing/2014/main" id="{643ADA43-43A7-431A-4D57-5A3A659D06DF}"/>
                </a:ext>
              </a:extLst>
            </p:cNvPr>
            <p:cNvSpPr txBox="1"/>
            <p:nvPr/>
          </p:nvSpPr>
          <p:spPr>
            <a:xfrm>
              <a:off x="10655010" y="6383946"/>
              <a:ext cx="118361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200" b="1" dirty="0">
                  <a:solidFill>
                    <a:srgbClr val="53565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编辑</a:t>
              </a:r>
              <a:r>
                <a:rPr lang="en-US" altLang="zh-CN" sz="1200" b="1" dirty="0">
                  <a:solidFill>
                    <a:srgbClr val="53565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/</a:t>
              </a:r>
              <a:r>
                <a:rPr lang="zh-CN" altLang="en-US" sz="1200" b="1" dirty="0">
                  <a:solidFill>
                    <a:srgbClr val="53565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审稿专家</a:t>
              </a:r>
              <a:endParaRPr lang="en-US" sz="1200" dirty="0"/>
            </a:p>
          </p:txBody>
        </p:sp>
        <p:sp>
          <p:nvSpPr>
            <p:cNvPr id="2090" name="TextBox 2089">
              <a:extLst>
                <a:ext uri="{FF2B5EF4-FFF2-40B4-BE49-F238E27FC236}">
                  <a16:creationId xmlns:a16="http://schemas.microsoft.com/office/drawing/2014/main" id="{479DA9FF-D45B-B93B-314E-BAD4E40E60D6}"/>
                </a:ext>
              </a:extLst>
            </p:cNvPr>
            <p:cNvSpPr txBox="1"/>
            <p:nvPr/>
          </p:nvSpPr>
          <p:spPr>
            <a:xfrm>
              <a:off x="7836303" y="6391909"/>
              <a:ext cx="141290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b="1" dirty="0">
                  <a:solidFill>
                    <a:srgbClr val="53565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#</a:t>
              </a:r>
              <a:r>
                <a:rPr lang="zh-CN" altLang="en-US" sz="1200" b="1" dirty="0">
                  <a:solidFill>
                    <a:srgbClr val="53565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谁采取行动？</a:t>
              </a:r>
              <a:endParaRPr lang="en-US" sz="1200" dirty="0"/>
            </a:p>
          </p:txBody>
        </p:sp>
        <p:sp>
          <p:nvSpPr>
            <p:cNvPr id="2091" name="任意多边形 43">
              <a:extLst>
                <a:ext uri="{FF2B5EF4-FFF2-40B4-BE49-F238E27FC236}">
                  <a16:creationId xmlns:a16="http://schemas.microsoft.com/office/drawing/2014/main" id="{030128FE-6621-62BF-6D38-C4089E2A1D2D}"/>
                </a:ext>
              </a:extLst>
            </p:cNvPr>
            <p:cNvSpPr/>
            <p:nvPr/>
          </p:nvSpPr>
          <p:spPr>
            <a:xfrm>
              <a:off x="10490830" y="6418937"/>
              <a:ext cx="214425" cy="224244"/>
            </a:xfrm>
            <a:custGeom>
              <a:avLst/>
              <a:gdLst>
                <a:gd name="connsiteX0" fmla="*/ 787870 w 1575740"/>
                <a:gd name="connsiteY0" fmla="*/ 0 h 1759852"/>
                <a:gd name="connsiteX1" fmla="*/ 1575740 w 1575740"/>
                <a:gd name="connsiteY1" fmla="*/ 787870 h 1759852"/>
                <a:gd name="connsiteX2" fmla="*/ 946654 w 1575740"/>
                <a:gd name="connsiteY2" fmla="*/ 1559734 h 1759852"/>
                <a:gd name="connsiteX3" fmla="*/ 870324 w 1575740"/>
                <a:gd name="connsiteY3" fmla="*/ 1567428 h 1759852"/>
                <a:gd name="connsiteX4" fmla="*/ 771966 w 1575740"/>
                <a:gd name="connsiteY4" fmla="*/ 1759852 h 1759852"/>
                <a:gd name="connsiteX5" fmla="*/ 677385 w 1575740"/>
                <a:gd name="connsiteY5" fmla="*/ 1564602 h 1759852"/>
                <a:gd name="connsiteX6" fmla="*/ 629087 w 1575740"/>
                <a:gd name="connsiteY6" fmla="*/ 1559734 h 1759852"/>
                <a:gd name="connsiteX7" fmla="*/ 0 w 1575740"/>
                <a:gd name="connsiteY7" fmla="*/ 787870 h 1759852"/>
                <a:gd name="connsiteX8" fmla="*/ 787870 w 1575740"/>
                <a:gd name="connsiteY8" fmla="*/ 0 h 1759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5740" h="1759852">
                  <a:moveTo>
                    <a:pt x="787870" y="0"/>
                  </a:moveTo>
                  <a:cubicBezTo>
                    <a:pt x="1222999" y="0"/>
                    <a:pt x="1575740" y="352741"/>
                    <a:pt x="1575740" y="787870"/>
                  </a:cubicBezTo>
                  <a:cubicBezTo>
                    <a:pt x="1575740" y="1168608"/>
                    <a:pt x="1305673" y="1486268"/>
                    <a:pt x="946654" y="1559734"/>
                  </a:cubicBezTo>
                  <a:lnTo>
                    <a:pt x="870324" y="1567428"/>
                  </a:lnTo>
                  <a:lnTo>
                    <a:pt x="771966" y="1759852"/>
                  </a:lnTo>
                  <a:lnTo>
                    <a:pt x="677385" y="1564602"/>
                  </a:lnTo>
                  <a:lnTo>
                    <a:pt x="629087" y="1559734"/>
                  </a:lnTo>
                  <a:cubicBezTo>
                    <a:pt x="270067" y="1486268"/>
                    <a:pt x="0" y="1168608"/>
                    <a:pt x="0" y="787870"/>
                  </a:cubicBezTo>
                  <a:cubicBezTo>
                    <a:pt x="0" y="352741"/>
                    <a:pt x="352741" y="0"/>
                    <a:pt x="787870" y="0"/>
                  </a:cubicBezTo>
                  <a:close/>
                </a:path>
              </a:pathLst>
            </a:custGeom>
            <a:solidFill>
              <a:srgbClr val="0C7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2092" name="椭圆 34">
            <a:extLst>
              <a:ext uri="{FF2B5EF4-FFF2-40B4-BE49-F238E27FC236}">
                <a16:creationId xmlns:a16="http://schemas.microsoft.com/office/drawing/2014/main" id="{955F67CE-BE18-01BF-F982-1A9842428FF2}"/>
              </a:ext>
            </a:extLst>
          </p:cNvPr>
          <p:cNvSpPr/>
          <p:nvPr/>
        </p:nvSpPr>
        <p:spPr>
          <a:xfrm>
            <a:off x="1061900" y="3550375"/>
            <a:ext cx="146400" cy="146400"/>
          </a:xfrm>
          <a:prstGeom prst="ellipse">
            <a:avLst/>
          </a:prstGeom>
          <a:solidFill>
            <a:srgbClr val="53565A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rgbClr val="93CDD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6FDEDC-36E3-AA50-CCBC-9287D6C98C3A}"/>
              </a:ext>
            </a:extLst>
          </p:cNvPr>
          <p:cNvGrpSpPr/>
          <p:nvPr/>
        </p:nvGrpSpPr>
        <p:grpSpPr>
          <a:xfrm>
            <a:off x="3080900" y="3534913"/>
            <a:ext cx="507650" cy="222290"/>
            <a:chOff x="1358259" y="3529296"/>
            <a:chExt cx="507650" cy="222290"/>
          </a:xfrm>
        </p:grpSpPr>
        <p:sp>
          <p:nvSpPr>
            <p:cNvPr id="7" name="L-Shape 6">
              <a:extLst>
                <a:ext uri="{FF2B5EF4-FFF2-40B4-BE49-F238E27FC236}">
                  <a16:creationId xmlns:a16="http://schemas.microsoft.com/office/drawing/2014/main" id="{98A2D47F-D340-5772-B368-5934F8D2664A}"/>
                </a:ext>
              </a:extLst>
            </p:cNvPr>
            <p:cNvSpPr/>
            <p:nvPr/>
          </p:nvSpPr>
          <p:spPr>
            <a:xfrm rot="13380095">
              <a:off x="1358259" y="3529737"/>
              <a:ext cx="223287" cy="221849"/>
            </a:xfrm>
            <a:prstGeom prst="corner">
              <a:avLst/>
            </a:prstGeom>
            <a:solidFill>
              <a:srgbClr val="53565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8" name="L-Shape 7">
              <a:extLst>
                <a:ext uri="{FF2B5EF4-FFF2-40B4-BE49-F238E27FC236}">
                  <a16:creationId xmlns:a16="http://schemas.microsoft.com/office/drawing/2014/main" id="{992CB910-23D1-9824-686C-29092DB78417}"/>
                </a:ext>
              </a:extLst>
            </p:cNvPr>
            <p:cNvSpPr/>
            <p:nvPr/>
          </p:nvSpPr>
          <p:spPr>
            <a:xfrm rot="13380095">
              <a:off x="1642622" y="3529296"/>
              <a:ext cx="223287" cy="221849"/>
            </a:xfrm>
            <a:prstGeom prst="corner">
              <a:avLst/>
            </a:prstGeom>
            <a:solidFill>
              <a:srgbClr val="53565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9" name="椭圆 37">
            <a:extLst>
              <a:ext uri="{FF2B5EF4-FFF2-40B4-BE49-F238E27FC236}">
                <a16:creationId xmlns:a16="http://schemas.microsoft.com/office/drawing/2014/main" id="{0A8205C2-EFDA-5557-E96B-FFA2CAAF51D3}"/>
              </a:ext>
            </a:extLst>
          </p:cNvPr>
          <p:cNvSpPr/>
          <p:nvPr/>
        </p:nvSpPr>
        <p:spPr>
          <a:xfrm>
            <a:off x="3686567" y="3583884"/>
            <a:ext cx="146400" cy="146400"/>
          </a:xfrm>
          <a:prstGeom prst="ellipse">
            <a:avLst/>
          </a:prstGeom>
          <a:solidFill>
            <a:srgbClr val="53565A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rgbClr val="93CDDD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6D6DE14-03B7-A788-0FB1-10BE56438779}"/>
              </a:ext>
            </a:extLst>
          </p:cNvPr>
          <p:cNvGrpSpPr/>
          <p:nvPr/>
        </p:nvGrpSpPr>
        <p:grpSpPr>
          <a:xfrm>
            <a:off x="10293478" y="3816732"/>
            <a:ext cx="1502552" cy="1482708"/>
            <a:chOff x="2012135" y="3775483"/>
            <a:chExt cx="1665554" cy="1794985"/>
          </a:xfrm>
          <a:solidFill>
            <a:srgbClr val="496E01"/>
          </a:solidFill>
        </p:grpSpPr>
        <p:sp>
          <p:nvSpPr>
            <p:cNvPr id="11" name="任意多边形 47">
              <a:extLst>
                <a:ext uri="{FF2B5EF4-FFF2-40B4-BE49-F238E27FC236}">
                  <a16:creationId xmlns:a16="http://schemas.microsoft.com/office/drawing/2014/main" id="{711B2812-D436-3D91-5128-D81FC0BC1E45}"/>
                </a:ext>
              </a:extLst>
            </p:cNvPr>
            <p:cNvSpPr/>
            <p:nvPr/>
          </p:nvSpPr>
          <p:spPr>
            <a:xfrm rot="10800000">
              <a:off x="2012135" y="3775483"/>
              <a:ext cx="1665554" cy="1794985"/>
            </a:xfrm>
            <a:custGeom>
              <a:avLst/>
              <a:gdLst>
                <a:gd name="connsiteX0" fmla="*/ 1184679 w 2369358"/>
                <a:gd name="connsiteY0" fmla="*/ 0 h 2553482"/>
                <a:gd name="connsiteX1" fmla="*/ 2369358 w 2369358"/>
                <a:gd name="connsiteY1" fmla="*/ 1184679 h 2553482"/>
                <a:gd name="connsiteX2" fmla="*/ 1423433 w 2369358"/>
                <a:gd name="connsiteY2" fmla="*/ 2345290 h 2553482"/>
                <a:gd name="connsiteX3" fmla="*/ 1321945 w 2369358"/>
                <a:gd name="connsiteY3" fmla="*/ 2360779 h 2553482"/>
                <a:gd name="connsiteX4" fmla="*/ 1223444 w 2369358"/>
                <a:gd name="connsiteY4" fmla="*/ 2553482 h 2553482"/>
                <a:gd name="connsiteX5" fmla="*/ 1132988 w 2369358"/>
                <a:gd name="connsiteY5" fmla="*/ 2366748 h 2553482"/>
                <a:gd name="connsiteX6" fmla="*/ 1063553 w 2369358"/>
                <a:gd name="connsiteY6" fmla="*/ 2363242 h 2553482"/>
                <a:gd name="connsiteX7" fmla="*/ 0 w 2369358"/>
                <a:gd name="connsiteY7" fmla="*/ 1184679 h 2553482"/>
                <a:gd name="connsiteX8" fmla="*/ 1184679 w 2369358"/>
                <a:gd name="connsiteY8" fmla="*/ 0 h 255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9358" h="2553482">
                  <a:moveTo>
                    <a:pt x="1184679" y="0"/>
                  </a:moveTo>
                  <a:cubicBezTo>
                    <a:pt x="1838959" y="0"/>
                    <a:pt x="2369358" y="530399"/>
                    <a:pt x="2369358" y="1184679"/>
                  </a:cubicBezTo>
                  <a:cubicBezTo>
                    <a:pt x="2369358" y="1757174"/>
                    <a:pt x="1963272" y="2234823"/>
                    <a:pt x="1423433" y="2345290"/>
                  </a:cubicBezTo>
                  <a:lnTo>
                    <a:pt x="1321945" y="2360779"/>
                  </a:lnTo>
                  <a:lnTo>
                    <a:pt x="1223444" y="2553482"/>
                  </a:lnTo>
                  <a:lnTo>
                    <a:pt x="1132988" y="2366748"/>
                  </a:lnTo>
                  <a:lnTo>
                    <a:pt x="1063553" y="2363242"/>
                  </a:lnTo>
                  <a:cubicBezTo>
                    <a:pt x="466171" y="2302574"/>
                    <a:pt x="0" y="1798067"/>
                    <a:pt x="0" y="1184679"/>
                  </a:cubicBezTo>
                  <a:cubicBezTo>
                    <a:pt x="0" y="530399"/>
                    <a:pt x="530399" y="0"/>
                    <a:pt x="118467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2" name="文本框 59">
              <a:extLst>
                <a:ext uri="{FF2B5EF4-FFF2-40B4-BE49-F238E27FC236}">
                  <a16:creationId xmlns:a16="http://schemas.microsoft.com/office/drawing/2014/main" id="{07AFA0AC-43EE-519D-1D78-09DBDF4C3719}"/>
                </a:ext>
              </a:extLst>
            </p:cNvPr>
            <p:cNvSpPr txBox="1"/>
            <p:nvPr/>
          </p:nvSpPr>
          <p:spPr>
            <a:xfrm>
              <a:off x="2043138" y="4421523"/>
              <a:ext cx="1603548" cy="968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COMPLETED-ACCEPT</a:t>
              </a:r>
              <a:endPara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13" name="椭圆 35">
            <a:extLst>
              <a:ext uri="{FF2B5EF4-FFF2-40B4-BE49-F238E27FC236}">
                <a16:creationId xmlns:a16="http://schemas.microsoft.com/office/drawing/2014/main" id="{D35540E4-64C4-76F0-92A8-142160097375}"/>
              </a:ext>
            </a:extLst>
          </p:cNvPr>
          <p:cNvSpPr/>
          <p:nvPr/>
        </p:nvSpPr>
        <p:spPr>
          <a:xfrm>
            <a:off x="10910589" y="3561654"/>
            <a:ext cx="146400" cy="146400"/>
          </a:xfrm>
          <a:prstGeom prst="ellipse">
            <a:avLst/>
          </a:prstGeom>
          <a:solidFill>
            <a:srgbClr val="535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rgbClr val="93CDDD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2144" name="Group 2143">
            <a:extLst>
              <a:ext uri="{FF2B5EF4-FFF2-40B4-BE49-F238E27FC236}">
                <a16:creationId xmlns:a16="http://schemas.microsoft.com/office/drawing/2014/main" id="{95D54224-C973-FF68-176A-DDF4947B45CD}"/>
              </a:ext>
            </a:extLst>
          </p:cNvPr>
          <p:cNvGrpSpPr/>
          <p:nvPr/>
        </p:nvGrpSpPr>
        <p:grpSpPr>
          <a:xfrm>
            <a:off x="825865" y="3274116"/>
            <a:ext cx="2961634" cy="2361885"/>
            <a:chOff x="821151" y="3248579"/>
            <a:chExt cx="2961634" cy="2361885"/>
          </a:xfrm>
        </p:grpSpPr>
        <p:cxnSp>
          <p:nvCxnSpPr>
            <p:cNvPr id="2107" name="Connector: Elbow 2106">
              <a:extLst>
                <a:ext uri="{FF2B5EF4-FFF2-40B4-BE49-F238E27FC236}">
                  <a16:creationId xmlns:a16="http://schemas.microsoft.com/office/drawing/2014/main" id="{ECEFF484-454D-0D11-2A57-70F134DB5725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821151" y="3248579"/>
              <a:ext cx="2960226" cy="2361885"/>
            </a:xfrm>
            <a:prstGeom prst="bentConnector3">
              <a:avLst>
                <a:gd name="adj1" fmla="val 99938"/>
              </a:avLst>
            </a:prstGeom>
            <a:ln w="25400">
              <a:solidFill>
                <a:srgbClr val="53565A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0" name="Straight Connector 2129">
              <a:extLst>
                <a:ext uri="{FF2B5EF4-FFF2-40B4-BE49-F238E27FC236}">
                  <a16:creationId xmlns:a16="http://schemas.microsoft.com/office/drawing/2014/main" id="{730FF2CF-F164-1881-452F-FB2203361185}"/>
                </a:ext>
              </a:extLst>
            </p:cNvPr>
            <p:cNvCxnSpPr>
              <a:cxnSpLocks/>
              <a:stCxn id="38" idx="0"/>
            </p:cNvCxnSpPr>
            <p:nvPr/>
          </p:nvCxnSpPr>
          <p:spPr>
            <a:xfrm>
              <a:off x="3782785" y="5291104"/>
              <a:ext cx="0" cy="276576"/>
            </a:xfrm>
            <a:prstGeom prst="line">
              <a:avLst/>
            </a:prstGeom>
            <a:ln w="25400">
              <a:solidFill>
                <a:srgbClr val="53565A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1BA5268C-59AB-1EA5-7B37-BD70A652B50C}"/>
              </a:ext>
            </a:extLst>
          </p:cNvPr>
          <p:cNvCxnSpPr>
            <a:cxnSpLocks/>
          </p:cNvCxnSpPr>
          <p:nvPr/>
        </p:nvCxnSpPr>
        <p:spPr>
          <a:xfrm flipH="1">
            <a:off x="1122341" y="1849083"/>
            <a:ext cx="8872399" cy="60507"/>
          </a:xfrm>
          <a:prstGeom prst="bentConnector5">
            <a:avLst>
              <a:gd name="adj1" fmla="val -139"/>
              <a:gd name="adj2" fmla="val -593432"/>
              <a:gd name="adj3" fmla="val 100024"/>
            </a:avLst>
          </a:prstGeom>
          <a:ln w="25400">
            <a:solidFill>
              <a:srgbClr val="53565A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00" name="Audio 2099">
            <a:hlinkClick r:id="" action="ppaction://media"/>
            <a:extLst>
              <a:ext uri="{FF2B5EF4-FFF2-40B4-BE49-F238E27FC236}">
                <a16:creationId xmlns:a16="http://schemas.microsoft.com/office/drawing/2014/main" id="{66EB691B-A02C-BC39-9C32-0AFE0CE594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8183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22"/>
    </mc:Choice>
    <mc:Fallback>
      <p:transition spd="slow" advTm="21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0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2" dur="5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6" dur="2000" fill="hold"/>
                                        <p:tgtEl>
                                          <p:spTgt spid="207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500"/>
                            </p:stCondLst>
                            <p:childTnLst>
                              <p:par>
                                <p:cTn id="16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2" dur="2000" fill="hold"/>
                                        <p:tgtEl>
                                          <p:spTgt spid="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500"/>
                            </p:stCondLst>
                            <p:childTnLst>
                              <p:par>
                                <p:cTn id="16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5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00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44" grpId="0" animBg="1"/>
      <p:bldP spid="2053" grpId="0" animBg="1"/>
      <p:bldP spid="2054" grpId="0" animBg="1"/>
      <p:bldP spid="2059" grpId="0" animBg="1"/>
      <p:bldP spid="2060" grpId="0" animBg="1"/>
      <p:bldP spid="2076" grpId="0" animBg="1"/>
      <p:bldP spid="2077" grpId="0" animBg="1"/>
      <p:bldP spid="2077" grpId="1" animBg="1"/>
      <p:bldP spid="2077" grpId="2" animBg="1"/>
      <p:bldP spid="2077" grpId="3" animBg="1"/>
      <p:bldP spid="2078" grpId="0" animBg="1"/>
      <p:bldP spid="2092" grpId="0" animBg="1"/>
      <p:bldP spid="9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64AFA057-7B29-9524-4832-E92FC445F0AF}"/>
              </a:ext>
            </a:extLst>
          </p:cNvPr>
          <p:cNvSpPr/>
          <p:nvPr/>
        </p:nvSpPr>
        <p:spPr>
          <a:xfrm>
            <a:off x="524460" y="381963"/>
            <a:ext cx="3116860" cy="658016"/>
          </a:xfrm>
          <a:prstGeom prst="rect">
            <a:avLst/>
          </a:prstGeom>
          <a:solidFill>
            <a:srgbClr val="FF6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EDITORIAL PROCESS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030612B-3CE8-D1F8-967E-0F1ABF4533C9}"/>
              </a:ext>
            </a:extLst>
          </p:cNvPr>
          <p:cNvGrpSpPr/>
          <p:nvPr/>
        </p:nvGrpSpPr>
        <p:grpSpPr>
          <a:xfrm>
            <a:off x="8162607" y="1793875"/>
            <a:ext cx="2914126" cy="3267076"/>
            <a:chOff x="4411663" y="2393950"/>
            <a:chExt cx="2874962" cy="3316288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1C644C5-8862-0603-3EA6-86D664A0A9EE}"/>
                </a:ext>
              </a:extLst>
            </p:cNvPr>
            <p:cNvGrpSpPr/>
            <p:nvPr/>
          </p:nvGrpSpPr>
          <p:grpSpPr>
            <a:xfrm>
              <a:off x="4411663" y="2393950"/>
              <a:ext cx="2874962" cy="3316288"/>
              <a:chOff x="5392738" y="2393950"/>
              <a:chExt cx="2874962" cy="3316288"/>
            </a:xfrm>
          </p:grpSpPr>
          <p:sp>
            <p:nvSpPr>
              <p:cNvPr id="2" name="AutoShape 3">
                <a:extLst>
                  <a:ext uri="{FF2B5EF4-FFF2-40B4-BE49-F238E27FC236}">
                    <a16:creationId xmlns:a16="http://schemas.microsoft.com/office/drawing/2014/main" id="{048D5AA7-6214-FD09-D23C-33A9372E00A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418138" y="2957513"/>
                <a:ext cx="2849562" cy="2752725"/>
              </a:xfrm>
              <a:prstGeom prst="roundRect">
                <a:avLst>
                  <a:gd name="adj" fmla="val 8014"/>
                </a:avLst>
              </a:prstGeom>
              <a:solidFill>
                <a:srgbClr val="F8F8F8"/>
              </a:solidFill>
              <a:ln w="9525">
                <a:solidFill>
                  <a:srgbClr val="007398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" name="AutoShape 4">
                <a:extLst>
                  <a:ext uri="{FF2B5EF4-FFF2-40B4-BE49-F238E27FC236}">
                    <a16:creationId xmlns:a16="http://schemas.microsoft.com/office/drawing/2014/main" id="{C7833A98-36BC-6FF5-D29F-0D9105B437E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481638" y="3022600"/>
                <a:ext cx="2703512" cy="2611438"/>
              </a:xfrm>
              <a:prstGeom prst="roundRect">
                <a:avLst>
                  <a:gd name="adj" fmla="val 7912"/>
                </a:avLst>
              </a:prstGeom>
              <a:solidFill>
                <a:srgbClr val="ACD2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grpSp>
            <p:nvGrpSpPr>
              <p:cNvPr id="8" name="Group 9">
                <a:extLst>
                  <a:ext uri="{FF2B5EF4-FFF2-40B4-BE49-F238E27FC236}">
                    <a16:creationId xmlns:a16="http://schemas.microsoft.com/office/drawing/2014/main" id="{E49112EB-78D9-59B9-D48C-746367C2295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92738" y="2393950"/>
                <a:ext cx="2857500" cy="466725"/>
                <a:chOff x="3623" y="1413"/>
                <a:chExt cx="1321" cy="294"/>
              </a:xfrm>
            </p:grpSpPr>
            <p:sp>
              <p:nvSpPr>
                <p:cNvPr id="9" name="AutoShape 10">
                  <a:extLst>
                    <a:ext uri="{FF2B5EF4-FFF2-40B4-BE49-F238E27FC236}">
                      <a16:creationId xmlns:a16="http://schemas.microsoft.com/office/drawing/2014/main" id="{6FA2B021-F64F-8CC2-B6C5-90AB37B5FB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3623" y="1413"/>
                  <a:ext cx="1321" cy="29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7398"/>
                </a:solidFill>
                <a:ln w="12700">
                  <a:solidFill>
                    <a:schemeClr val="accent1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292929">
                      <a:alpha val="50000"/>
                    </a:srgbClr>
                  </a:outerShdw>
                </a:effectLst>
              </p:spPr>
              <p:txBody>
                <a:bodyPr wrap="none" anchor="ctr"/>
                <a:lstStyle/>
                <a:p>
                  <a:endParaRPr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10" name="AutoShape 11">
                  <a:extLst>
                    <a:ext uri="{FF2B5EF4-FFF2-40B4-BE49-F238E27FC236}">
                      <a16:creationId xmlns:a16="http://schemas.microsoft.com/office/drawing/2014/main" id="{8C83D028-013D-4005-B77E-1CE5F260FA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flipH="1">
                  <a:off x="4878" y="1457"/>
                  <a:ext cx="59" cy="204"/>
                </a:xfrm>
                <a:prstGeom prst="moon">
                  <a:avLst>
                    <a:gd name="adj" fmla="val 22032"/>
                  </a:avLst>
                </a:prstGeom>
                <a:gradFill rotWithShape="1">
                  <a:gsLst>
                    <a:gs pos="0">
                      <a:srgbClr val="FFFFFF">
                        <a:gamma/>
                        <a:shade val="46275"/>
                        <a:invGamma/>
                        <a:alpha val="0"/>
                      </a:srgbClr>
                    </a:gs>
                    <a:gs pos="50000">
                      <a:srgbClr val="FFFFFF">
                        <a:alpha val="84000"/>
                      </a:srgbClr>
                    </a:gs>
                    <a:gs pos="100000">
                      <a:srgbClr val="FFFFFF">
                        <a:gamma/>
                        <a:shade val="46275"/>
                        <a:invGamma/>
                        <a:alpha val="0"/>
                      </a:srgbClr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11" name="AutoShape 12">
                  <a:extLst>
                    <a:ext uri="{FF2B5EF4-FFF2-40B4-BE49-F238E27FC236}">
                      <a16:creationId xmlns:a16="http://schemas.microsoft.com/office/drawing/2014/main" id="{2805E820-8763-8E0A-9119-CD8BC10EDD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3637" y="1457"/>
                  <a:ext cx="59" cy="204"/>
                </a:xfrm>
                <a:prstGeom prst="moon">
                  <a:avLst>
                    <a:gd name="adj" fmla="val 22032"/>
                  </a:avLst>
                </a:prstGeom>
                <a:gradFill rotWithShape="1">
                  <a:gsLst>
                    <a:gs pos="0">
                      <a:srgbClr val="FFFFFF">
                        <a:gamma/>
                        <a:shade val="46275"/>
                        <a:invGamma/>
                        <a:alpha val="0"/>
                      </a:srgbClr>
                    </a:gs>
                    <a:gs pos="50000">
                      <a:srgbClr val="FFFFFF">
                        <a:alpha val="84000"/>
                      </a:srgbClr>
                    </a:gs>
                    <a:gs pos="100000">
                      <a:srgbClr val="FFFFFF">
                        <a:gamma/>
                        <a:shade val="46275"/>
                        <a:invGamma/>
                        <a:alpha val="0"/>
                      </a:srgbClr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p:grpSp>
          <p:sp>
            <p:nvSpPr>
              <p:cNvPr id="14" name="Text Box 18">
                <a:extLst>
                  <a:ext uri="{FF2B5EF4-FFF2-40B4-BE49-F238E27FC236}">
                    <a16:creationId xmlns:a16="http://schemas.microsoft.com/office/drawing/2014/main" id="{562E4666-1ABE-C4C1-B17C-52A564B3588D}"/>
                  </a:ext>
                </a:extLst>
              </p:cNvPr>
              <p:cNvSpPr txBox="1">
                <a:spLocks noChangeArrowheads="1"/>
              </p:cNvSpPr>
              <p:nvPr/>
            </p:nvSpPr>
            <p:spPr bwMode="white">
              <a:xfrm>
                <a:off x="5713413" y="2435226"/>
                <a:ext cx="2238375" cy="46861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rgbClr val="000000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zh-CN" altLang="en-US" sz="2400" b="1" dirty="0">
                    <a:solidFill>
                      <a:srgbClr val="F8F8F8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charset="0"/>
                  </a:rPr>
                  <a:t>周期</a:t>
                </a:r>
                <a:endParaRPr lang="en-US" altLang="zh-CN" sz="2400" b="1" dirty="0">
                  <a:solidFill>
                    <a:srgbClr val="F8F8F8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charset="0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803EB3D-6876-D09C-E97D-46F3049C90A2}"/>
                </a:ext>
              </a:extLst>
            </p:cNvPr>
            <p:cNvSpPr txBox="1"/>
            <p:nvPr/>
          </p:nvSpPr>
          <p:spPr>
            <a:xfrm>
              <a:off x="4567235" y="3429000"/>
              <a:ext cx="2648804" cy="9372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solidFill>
                    <a:srgbClr val="53565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通常该状态会持续</a:t>
              </a:r>
              <a:r>
                <a:rPr lang="en-US" altLang="zh-CN" b="1" dirty="0">
                  <a:solidFill>
                    <a:srgbClr val="53565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2</a:t>
              </a:r>
              <a:r>
                <a:rPr lang="zh-CN" altLang="en-US" b="1" dirty="0">
                  <a:solidFill>
                    <a:srgbClr val="53565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周左右的时间</a:t>
              </a:r>
              <a:r>
                <a:rPr lang="zh-CN" altLang="en-US" dirty="0">
                  <a:solidFill>
                    <a:srgbClr val="53565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，部分期刊会有所不同</a:t>
              </a:r>
              <a:endParaRPr lang="en-US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C1057CC-C9C3-D611-6787-71F6F5697D82}"/>
              </a:ext>
            </a:extLst>
          </p:cNvPr>
          <p:cNvGrpSpPr/>
          <p:nvPr/>
        </p:nvGrpSpPr>
        <p:grpSpPr>
          <a:xfrm rot="11411375" flipV="1">
            <a:off x="674714" y="3174187"/>
            <a:ext cx="2158887" cy="2335696"/>
            <a:chOff x="1358067" y="984859"/>
            <a:chExt cx="4290376" cy="5446289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28AC9C5-36E4-2A37-31F1-7D386C82989C}"/>
                </a:ext>
              </a:extLst>
            </p:cNvPr>
            <p:cNvGrpSpPr/>
            <p:nvPr/>
          </p:nvGrpSpPr>
          <p:grpSpPr>
            <a:xfrm rot="322428">
              <a:off x="3158737" y="1846831"/>
              <a:ext cx="2489706" cy="2580961"/>
              <a:chOff x="5271529" y="3491136"/>
              <a:chExt cx="1882792" cy="1951802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FA8E7922-FF3B-F0C7-6AED-16876FF0369D}"/>
                  </a:ext>
                </a:extLst>
              </p:cNvPr>
              <p:cNvGrpSpPr/>
              <p:nvPr/>
            </p:nvGrpSpPr>
            <p:grpSpPr>
              <a:xfrm>
                <a:off x="5271529" y="4456677"/>
                <a:ext cx="384048" cy="384048"/>
                <a:chOff x="6096000" y="5573583"/>
                <a:chExt cx="384048" cy="384048"/>
              </a:xfrm>
            </p:grpSpPr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79F90717-098B-D6A0-D2F3-B33C822507AF}"/>
                    </a:ext>
                  </a:extLst>
                </p:cNvPr>
                <p:cNvSpPr/>
                <p:nvPr/>
              </p:nvSpPr>
              <p:spPr>
                <a:xfrm>
                  <a:off x="6096000" y="5573583"/>
                  <a:ext cx="384048" cy="384048"/>
                </a:xfrm>
                <a:prstGeom prst="ellipse">
                  <a:avLst/>
                </a:prstGeom>
                <a:solidFill>
                  <a:srgbClr val="FFDBB8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F02B96A7-698B-CB6C-C525-CE0A35DA05F0}"/>
                    </a:ext>
                  </a:extLst>
                </p:cNvPr>
                <p:cNvSpPr/>
                <p:nvPr/>
              </p:nvSpPr>
              <p:spPr>
                <a:xfrm>
                  <a:off x="6140797" y="5618380"/>
                  <a:ext cx="294453" cy="294453"/>
                </a:xfrm>
                <a:prstGeom prst="ellipse">
                  <a:avLst/>
                </a:prstGeom>
                <a:solidFill>
                  <a:srgbClr val="F6AF8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E7D3CB92-80B2-CEED-1B0D-17298B09109B}"/>
                  </a:ext>
                </a:extLst>
              </p:cNvPr>
              <p:cNvGrpSpPr/>
              <p:nvPr/>
            </p:nvGrpSpPr>
            <p:grpSpPr>
              <a:xfrm>
                <a:off x="6641872" y="4454562"/>
                <a:ext cx="384048" cy="384048"/>
                <a:chOff x="6096000" y="5573583"/>
                <a:chExt cx="384048" cy="384048"/>
              </a:xfrm>
            </p:grpSpPr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81A33750-59EE-3C53-5E67-575A37B993A5}"/>
                    </a:ext>
                  </a:extLst>
                </p:cNvPr>
                <p:cNvSpPr/>
                <p:nvPr/>
              </p:nvSpPr>
              <p:spPr>
                <a:xfrm>
                  <a:off x="6096000" y="5573583"/>
                  <a:ext cx="384048" cy="384048"/>
                </a:xfrm>
                <a:prstGeom prst="ellipse">
                  <a:avLst/>
                </a:prstGeom>
                <a:solidFill>
                  <a:srgbClr val="FFDBB8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13306892-7B87-E72E-3E37-AA8C1AAB4EF7}"/>
                    </a:ext>
                  </a:extLst>
                </p:cNvPr>
                <p:cNvSpPr/>
                <p:nvPr/>
              </p:nvSpPr>
              <p:spPr>
                <a:xfrm>
                  <a:off x="6140797" y="5618380"/>
                  <a:ext cx="294453" cy="294453"/>
                </a:xfrm>
                <a:prstGeom prst="ellipse">
                  <a:avLst/>
                </a:prstGeom>
                <a:solidFill>
                  <a:srgbClr val="F6AF8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p:grp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03C4B413-0793-E897-9D4C-C7D2AD212109}"/>
                  </a:ext>
                </a:extLst>
              </p:cNvPr>
              <p:cNvSpPr/>
              <p:nvPr/>
            </p:nvSpPr>
            <p:spPr>
              <a:xfrm>
                <a:off x="5428914" y="3896662"/>
                <a:ext cx="1462694" cy="1546276"/>
              </a:xfrm>
              <a:prstGeom prst="ellipse">
                <a:avLst/>
              </a:prstGeom>
              <a:solidFill>
                <a:srgbClr val="FFDBB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45031C78-3CC0-2ECE-8E4F-37600106AEAE}"/>
                  </a:ext>
                </a:extLst>
              </p:cNvPr>
              <p:cNvSpPr/>
              <p:nvPr/>
            </p:nvSpPr>
            <p:spPr>
              <a:xfrm>
                <a:off x="5773486" y="4413705"/>
                <a:ext cx="140208" cy="136606"/>
              </a:xfrm>
              <a:prstGeom prst="ellipse">
                <a:avLst/>
              </a:prstGeom>
              <a:solidFill>
                <a:srgbClr val="282828"/>
              </a:solidFill>
              <a:ln>
                <a:solidFill>
                  <a:srgbClr val="28282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282828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3C8CEA75-CB39-2A5B-8899-5915825C8E82}"/>
                  </a:ext>
                </a:extLst>
              </p:cNvPr>
              <p:cNvSpPr/>
              <p:nvPr/>
            </p:nvSpPr>
            <p:spPr>
              <a:xfrm>
                <a:off x="6422961" y="4415755"/>
                <a:ext cx="140208" cy="136606"/>
              </a:xfrm>
              <a:prstGeom prst="ellipse">
                <a:avLst/>
              </a:prstGeom>
              <a:solidFill>
                <a:srgbClr val="282828"/>
              </a:solidFill>
              <a:ln>
                <a:solidFill>
                  <a:srgbClr val="28282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282828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50CB0E63-CD93-5252-3FE8-6BDDF60D4467}"/>
                  </a:ext>
                </a:extLst>
              </p:cNvPr>
              <p:cNvGrpSpPr/>
              <p:nvPr/>
            </p:nvGrpSpPr>
            <p:grpSpPr>
              <a:xfrm>
                <a:off x="5882096" y="4833272"/>
                <a:ext cx="596159" cy="426056"/>
                <a:chOff x="5225703" y="3456820"/>
                <a:chExt cx="596159" cy="426056"/>
              </a:xfrm>
            </p:grpSpPr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98091068-6BA3-927B-9446-A0928BF0C229}"/>
                    </a:ext>
                  </a:extLst>
                </p:cNvPr>
                <p:cNvSpPr/>
                <p:nvPr/>
              </p:nvSpPr>
              <p:spPr>
                <a:xfrm rot="21297731">
                  <a:off x="5225703" y="3456820"/>
                  <a:ext cx="596159" cy="426056"/>
                </a:xfrm>
                <a:custGeom>
                  <a:avLst/>
                  <a:gdLst>
                    <a:gd name="connsiteX0" fmla="*/ 29489 w 596159"/>
                    <a:gd name="connsiteY0" fmla="*/ 0 h 426056"/>
                    <a:gd name="connsiteX1" fmla="*/ 596159 w 596159"/>
                    <a:gd name="connsiteY1" fmla="*/ 139743 h 426056"/>
                    <a:gd name="connsiteX2" fmla="*/ 591339 w 596159"/>
                    <a:gd name="connsiteY2" fmla="*/ 187551 h 426056"/>
                    <a:gd name="connsiteX3" fmla="*/ 298704 w 596159"/>
                    <a:gd name="connsiteY3" fmla="*/ 426056 h 426056"/>
                    <a:gd name="connsiteX4" fmla="*/ 0 w 596159"/>
                    <a:gd name="connsiteY4" fmla="*/ 127352 h 426056"/>
                    <a:gd name="connsiteX5" fmla="*/ 23474 w 596159"/>
                    <a:gd name="connsiteY5" fmla="*/ 11083 h 4260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96159" h="426056">
                      <a:moveTo>
                        <a:pt x="29489" y="0"/>
                      </a:moveTo>
                      <a:lnTo>
                        <a:pt x="596159" y="139743"/>
                      </a:lnTo>
                      <a:lnTo>
                        <a:pt x="591339" y="187551"/>
                      </a:lnTo>
                      <a:cubicBezTo>
                        <a:pt x="563486" y="323666"/>
                        <a:pt x="443053" y="426056"/>
                        <a:pt x="298704" y="426056"/>
                      </a:cubicBezTo>
                      <a:cubicBezTo>
                        <a:pt x="133734" y="426056"/>
                        <a:pt x="0" y="292322"/>
                        <a:pt x="0" y="127352"/>
                      </a:cubicBezTo>
                      <a:cubicBezTo>
                        <a:pt x="0" y="86110"/>
                        <a:pt x="8359" y="46819"/>
                        <a:pt x="23474" y="11083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A1EBB288-6D00-53E6-49CC-9318CCF69FF2}"/>
                    </a:ext>
                  </a:extLst>
                </p:cNvPr>
                <p:cNvSpPr/>
                <p:nvPr/>
              </p:nvSpPr>
              <p:spPr>
                <a:xfrm rot="21297731">
                  <a:off x="5284234" y="3623119"/>
                  <a:ext cx="405401" cy="247142"/>
                </a:xfrm>
                <a:custGeom>
                  <a:avLst/>
                  <a:gdLst>
                    <a:gd name="connsiteX0" fmla="*/ 202445 w 405401"/>
                    <a:gd name="connsiteY0" fmla="*/ 879 h 247142"/>
                    <a:gd name="connsiteX1" fmla="*/ 405336 w 405401"/>
                    <a:gd name="connsiteY1" fmla="*/ 198312 h 247142"/>
                    <a:gd name="connsiteX2" fmla="*/ 405401 w 405401"/>
                    <a:gd name="connsiteY2" fmla="*/ 203469 h 247142"/>
                    <a:gd name="connsiteX3" fmla="*/ 360871 w 405401"/>
                    <a:gd name="connsiteY3" fmla="*/ 229017 h 247142"/>
                    <a:gd name="connsiteX4" fmla="*/ 258166 w 405401"/>
                    <a:gd name="connsiteY4" fmla="*/ 247142 h 247142"/>
                    <a:gd name="connsiteX5" fmla="*/ 10476 w 405401"/>
                    <a:gd name="connsiteY5" fmla="*/ 115446 h 247142"/>
                    <a:gd name="connsiteX6" fmla="*/ 0 w 405401"/>
                    <a:gd name="connsiteY6" fmla="*/ 96147 h 247142"/>
                    <a:gd name="connsiteX7" fmla="*/ 8749 w 405401"/>
                    <a:gd name="connsiteY7" fmla="*/ 82945 h 247142"/>
                    <a:gd name="connsiteX8" fmla="*/ 202445 w 405401"/>
                    <a:gd name="connsiteY8" fmla="*/ 879 h 247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05401" h="247142">
                      <a:moveTo>
                        <a:pt x="202445" y="879"/>
                      </a:moveTo>
                      <a:cubicBezTo>
                        <a:pt x="310273" y="10385"/>
                        <a:pt x="393494" y="94800"/>
                        <a:pt x="405336" y="198312"/>
                      </a:cubicBezTo>
                      <a:lnTo>
                        <a:pt x="405401" y="203469"/>
                      </a:lnTo>
                      <a:lnTo>
                        <a:pt x="360871" y="229017"/>
                      </a:lnTo>
                      <a:cubicBezTo>
                        <a:pt x="328846" y="240743"/>
                        <a:pt x="294254" y="247142"/>
                        <a:pt x="258166" y="247142"/>
                      </a:cubicBezTo>
                      <a:cubicBezTo>
                        <a:pt x="155060" y="247142"/>
                        <a:pt x="64155" y="194902"/>
                        <a:pt x="10476" y="115446"/>
                      </a:cubicBezTo>
                      <a:lnTo>
                        <a:pt x="0" y="96147"/>
                      </a:lnTo>
                      <a:lnTo>
                        <a:pt x="8749" y="82945"/>
                      </a:lnTo>
                      <a:cubicBezTo>
                        <a:pt x="54079" y="27127"/>
                        <a:pt x="125425" y="-5910"/>
                        <a:pt x="202445" y="879"/>
                      </a:cubicBezTo>
                      <a:close/>
                    </a:path>
                  </a:pathLst>
                </a:custGeom>
                <a:solidFill>
                  <a:srgbClr val="FF33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p:grpSp>
          <p:sp>
            <p:nvSpPr>
              <p:cNvPr id="52" name="Oval 92">
                <a:extLst>
                  <a:ext uri="{FF2B5EF4-FFF2-40B4-BE49-F238E27FC236}">
                    <a16:creationId xmlns:a16="http://schemas.microsoft.com/office/drawing/2014/main" id="{5243B14E-3079-C413-50C4-B188AA75319C}"/>
                  </a:ext>
                </a:extLst>
              </p:cNvPr>
              <p:cNvSpPr/>
              <p:nvPr/>
            </p:nvSpPr>
            <p:spPr>
              <a:xfrm rot="17889037">
                <a:off x="6385643" y="3494482"/>
                <a:ext cx="280338" cy="1230406"/>
              </a:xfrm>
              <a:custGeom>
                <a:avLst/>
                <a:gdLst>
                  <a:gd name="connsiteX0" fmla="*/ 0 w 279204"/>
                  <a:gd name="connsiteY0" fmla="*/ 599081 h 1198161"/>
                  <a:gd name="connsiteX1" fmla="*/ 139602 w 279204"/>
                  <a:gd name="connsiteY1" fmla="*/ 0 h 1198161"/>
                  <a:gd name="connsiteX2" fmla="*/ 279204 w 279204"/>
                  <a:gd name="connsiteY2" fmla="*/ 599081 h 1198161"/>
                  <a:gd name="connsiteX3" fmla="*/ 139602 w 279204"/>
                  <a:gd name="connsiteY3" fmla="*/ 1198162 h 1198161"/>
                  <a:gd name="connsiteX4" fmla="*/ 0 w 279204"/>
                  <a:gd name="connsiteY4" fmla="*/ 599081 h 1198161"/>
                  <a:gd name="connsiteX0" fmla="*/ 0 w 280183"/>
                  <a:gd name="connsiteY0" fmla="*/ 599081 h 1223494"/>
                  <a:gd name="connsiteX1" fmla="*/ 139602 w 280183"/>
                  <a:gd name="connsiteY1" fmla="*/ 0 h 1223494"/>
                  <a:gd name="connsiteX2" fmla="*/ 279204 w 280183"/>
                  <a:gd name="connsiteY2" fmla="*/ 599081 h 1223494"/>
                  <a:gd name="connsiteX3" fmla="*/ 139740 w 280183"/>
                  <a:gd name="connsiteY3" fmla="*/ 1061325 h 1223494"/>
                  <a:gd name="connsiteX4" fmla="*/ 139602 w 280183"/>
                  <a:gd name="connsiteY4" fmla="*/ 1198162 h 1223494"/>
                  <a:gd name="connsiteX5" fmla="*/ 0 w 280183"/>
                  <a:gd name="connsiteY5" fmla="*/ 599081 h 1223494"/>
                  <a:gd name="connsiteX0" fmla="*/ 0 w 280338"/>
                  <a:gd name="connsiteY0" fmla="*/ 599081 h 1230406"/>
                  <a:gd name="connsiteX1" fmla="*/ 139602 w 280338"/>
                  <a:gd name="connsiteY1" fmla="*/ 0 h 1230406"/>
                  <a:gd name="connsiteX2" fmla="*/ 279204 w 280338"/>
                  <a:gd name="connsiteY2" fmla="*/ 599081 h 1230406"/>
                  <a:gd name="connsiteX3" fmla="*/ 158757 w 280338"/>
                  <a:gd name="connsiteY3" fmla="*/ 1091480 h 1230406"/>
                  <a:gd name="connsiteX4" fmla="*/ 139602 w 280338"/>
                  <a:gd name="connsiteY4" fmla="*/ 1198162 h 1230406"/>
                  <a:gd name="connsiteX5" fmla="*/ 0 w 280338"/>
                  <a:gd name="connsiteY5" fmla="*/ 599081 h 1230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338" h="1230406">
                    <a:moveTo>
                      <a:pt x="0" y="599081"/>
                    </a:moveTo>
                    <a:cubicBezTo>
                      <a:pt x="0" y="268218"/>
                      <a:pt x="62502" y="0"/>
                      <a:pt x="139602" y="0"/>
                    </a:cubicBezTo>
                    <a:cubicBezTo>
                      <a:pt x="216702" y="0"/>
                      <a:pt x="265724" y="414990"/>
                      <a:pt x="279204" y="599081"/>
                    </a:cubicBezTo>
                    <a:cubicBezTo>
                      <a:pt x="292684" y="783172"/>
                      <a:pt x="182024" y="991633"/>
                      <a:pt x="158757" y="1091480"/>
                    </a:cubicBezTo>
                    <a:cubicBezTo>
                      <a:pt x="135490" y="1191327"/>
                      <a:pt x="166061" y="1280228"/>
                      <a:pt x="139602" y="1198162"/>
                    </a:cubicBezTo>
                    <a:cubicBezTo>
                      <a:pt x="113143" y="1116096"/>
                      <a:pt x="0" y="929944"/>
                      <a:pt x="0" y="59908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1CD82F26-B313-DFE4-C2F9-15B5EC84B088}"/>
                  </a:ext>
                </a:extLst>
              </p:cNvPr>
              <p:cNvSpPr/>
              <p:nvPr/>
            </p:nvSpPr>
            <p:spPr>
              <a:xfrm>
                <a:off x="5373308" y="3491136"/>
                <a:ext cx="1573909" cy="1469551"/>
              </a:xfrm>
              <a:custGeom>
                <a:avLst/>
                <a:gdLst>
                  <a:gd name="connsiteX0" fmla="*/ 822276 w 1573909"/>
                  <a:gd name="connsiteY0" fmla="*/ 371 h 1469551"/>
                  <a:gd name="connsiteX1" fmla="*/ 1194109 w 1573909"/>
                  <a:gd name="connsiteY1" fmla="*/ 97854 h 1469551"/>
                  <a:gd name="connsiteX2" fmla="*/ 1573909 w 1573909"/>
                  <a:gd name="connsiteY2" fmla="*/ 976028 h 1469551"/>
                  <a:gd name="connsiteX3" fmla="*/ 1514760 w 1573909"/>
                  <a:gd name="connsiteY3" fmla="*/ 1364263 h 1469551"/>
                  <a:gd name="connsiteX4" fmla="*/ 1469714 w 1573909"/>
                  <a:gd name="connsiteY4" fmla="*/ 1469551 h 1469551"/>
                  <a:gd name="connsiteX5" fmla="*/ 1503443 w 1573909"/>
                  <a:gd name="connsiteY5" fmla="*/ 1354684 h 1469551"/>
                  <a:gd name="connsiteX6" fmla="*/ 1518301 w 1573909"/>
                  <a:gd name="connsiteY6" fmla="*/ 1198870 h 1469551"/>
                  <a:gd name="connsiteX7" fmla="*/ 786954 w 1573909"/>
                  <a:gd name="connsiteY7" fmla="*/ 425732 h 1469551"/>
                  <a:gd name="connsiteX8" fmla="*/ 55607 w 1573909"/>
                  <a:gd name="connsiteY8" fmla="*/ 1198870 h 1469551"/>
                  <a:gd name="connsiteX9" fmla="*/ 70466 w 1573909"/>
                  <a:gd name="connsiteY9" fmla="*/ 1354684 h 1469551"/>
                  <a:gd name="connsiteX10" fmla="*/ 99470 w 1573909"/>
                  <a:gd name="connsiteY10" fmla="*/ 1453459 h 1469551"/>
                  <a:gd name="connsiteX11" fmla="*/ 60556 w 1573909"/>
                  <a:gd name="connsiteY11" fmla="*/ 1364263 h 1469551"/>
                  <a:gd name="connsiteX12" fmla="*/ 219 w 1573909"/>
                  <a:gd name="connsiteY12" fmla="*/ 976028 h 1469551"/>
                  <a:gd name="connsiteX13" fmla="*/ 591737 w 1573909"/>
                  <a:gd name="connsiteY13" fmla="*/ 150427 h 1469551"/>
                  <a:gd name="connsiteX14" fmla="*/ 822276 w 1573909"/>
                  <a:gd name="connsiteY14" fmla="*/ 371 h 1469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73909" h="1469551" fill="none" extrusionOk="0">
                    <a:moveTo>
                      <a:pt x="822276" y="371"/>
                    </a:moveTo>
                    <a:cubicBezTo>
                      <a:pt x="901394" y="12372"/>
                      <a:pt x="1046490" y="32457"/>
                      <a:pt x="1194109" y="97854"/>
                    </a:cubicBezTo>
                    <a:cubicBezTo>
                      <a:pt x="1347980" y="232190"/>
                      <a:pt x="1604051" y="184162"/>
                      <a:pt x="1573909" y="976028"/>
                    </a:cubicBezTo>
                    <a:cubicBezTo>
                      <a:pt x="1560123" y="1139090"/>
                      <a:pt x="1545890" y="1248174"/>
                      <a:pt x="1514760" y="1364263"/>
                    </a:cubicBezTo>
                    <a:cubicBezTo>
                      <a:pt x="1509155" y="1403644"/>
                      <a:pt x="1473425" y="1429093"/>
                      <a:pt x="1469714" y="1469551"/>
                    </a:cubicBezTo>
                    <a:cubicBezTo>
                      <a:pt x="1476903" y="1442575"/>
                      <a:pt x="1492038" y="1393824"/>
                      <a:pt x="1503443" y="1354684"/>
                    </a:cubicBezTo>
                    <a:cubicBezTo>
                      <a:pt x="1508379" y="1318868"/>
                      <a:pt x="1513882" y="1261115"/>
                      <a:pt x="1518301" y="1198870"/>
                    </a:cubicBezTo>
                    <a:cubicBezTo>
                      <a:pt x="1506318" y="755978"/>
                      <a:pt x="1276478" y="452556"/>
                      <a:pt x="786954" y="425732"/>
                    </a:cubicBezTo>
                    <a:cubicBezTo>
                      <a:pt x="379283" y="347736"/>
                      <a:pt x="75549" y="784442"/>
                      <a:pt x="55607" y="1198870"/>
                    </a:cubicBezTo>
                    <a:cubicBezTo>
                      <a:pt x="42344" y="1255154"/>
                      <a:pt x="56441" y="1317704"/>
                      <a:pt x="70466" y="1354684"/>
                    </a:cubicBezTo>
                    <a:cubicBezTo>
                      <a:pt x="92931" y="1388012"/>
                      <a:pt x="86846" y="1421559"/>
                      <a:pt x="99470" y="1453459"/>
                    </a:cubicBezTo>
                    <a:cubicBezTo>
                      <a:pt x="76127" y="1413834"/>
                      <a:pt x="79451" y="1390049"/>
                      <a:pt x="60556" y="1364263"/>
                    </a:cubicBezTo>
                    <a:cubicBezTo>
                      <a:pt x="14953" y="1251475"/>
                      <a:pt x="7533" y="1137021"/>
                      <a:pt x="219" y="976028"/>
                    </a:cubicBezTo>
                    <a:cubicBezTo>
                      <a:pt x="82319" y="756329"/>
                      <a:pt x="-62972" y="125736"/>
                      <a:pt x="591737" y="150427"/>
                    </a:cubicBezTo>
                    <a:cubicBezTo>
                      <a:pt x="602348" y="153471"/>
                      <a:pt x="618165" y="-26258"/>
                      <a:pt x="822276" y="371"/>
                    </a:cubicBezTo>
                    <a:close/>
                  </a:path>
                  <a:path w="1573909" h="1469551" stroke="0" extrusionOk="0">
                    <a:moveTo>
                      <a:pt x="822276" y="371"/>
                    </a:moveTo>
                    <a:cubicBezTo>
                      <a:pt x="886424" y="-18028"/>
                      <a:pt x="1003162" y="30733"/>
                      <a:pt x="1194109" y="97854"/>
                    </a:cubicBezTo>
                    <a:cubicBezTo>
                      <a:pt x="1399142" y="182009"/>
                      <a:pt x="1516303" y="203873"/>
                      <a:pt x="1573909" y="976028"/>
                    </a:cubicBezTo>
                    <a:cubicBezTo>
                      <a:pt x="1556683" y="1134026"/>
                      <a:pt x="1549776" y="1265800"/>
                      <a:pt x="1514760" y="1364263"/>
                    </a:cubicBezTo>
                    <a:cubicBezTo>
                      <a:pt x="1510422" y="1392580"/>
                      <a:pt x="1478165" y="1429926"/>
                      <a:pt x="1469714" y="1469551"/>
                    </a:cubicBezTo>
                    <a:cubicBezTo>
                      <a:pt x="1480713" y="1414265"/>
                      <a:pt x="1495354" y="1396454"/>
                      <a:pt x="1503443" y="1354684"/>
                    </a:cubicBezTo>
                    <a:cubicBezTo>
                      <a:pt x="1506716" y="1310446"/>
                      <a:pt x="1517983" y="1249209"/>
                      <a:pt x="1518301" y="1198870"/>
                    </a:cubicBezTo>
                    <a:cubicBezTo>
                      <a:pt x="1503182" y="792889"/>
                      <a:pt x="1285866" y="478917"/>
                      <a:pt x="786954" y="425732"/>
                    </a:cubicBezTo>
                    <a:cubicBezTo>
                      <a:pt x="409497" y="432093"/>
                      <a:pt x="45389" y="770225"/>
                      <a:pt x="55607" y="1198870"/>
                    </a:cubicBezTo>
                    <a:cubicBezTo>
                      <a:pt x="65864" y="1260632"/>
                      <a:pt x="62167" y="1306505"/>
                      <a:pt x="70466" y="1354684"/>
                    </a:cubicBezTo>
                    <a:cubicBezTo>
                      <a:pt x="83994" y="1385843"/>
                      <a:pt x="92171" y="1430455"/>
                      <a:pt x="99470" y="1453459"/>
                    </a:cubicBezTo>
                    <a:cubicBezTo>
                      <a:pt x="84608" y="1436853"/>
                      <a:pt x="77606" y="1392842"/>
                      <a:pt x="60556" y="1364263"/>
                    </a:cubicBezTo>
                    <a:cubicBezTo>
                      <a:pt x="-12093" y="1253313"/>
                      <a:pt x="-14347" y="1107154"/>
                      <a:pt x="219" y="976028"/>
                    </a:cubicBezTo>
                    <a:cubicBezTo>
                      <a:pt x="-65636" y="767946"/>
                      <a:pt x="-111248" y="-168312"/>
                      <a:pt x="591737" y="150427"/>
                    </a:cubicBezTo>
                    <a:cubicBezTo>
                      <a:pt x="591994" y="146950"/>
                      <a:pt x="598258" y="26455"/>
                      <a:pt x="822276" y="371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22027" cap="flat">
                <a:noFill/>
                <a:prstDash val="solid"/>
                <a:miter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822276 w 1573909"/>
                          <a:gd name="connsiteY0" fmla="*/ 371 h 1469551"/>
                          <a:gd name="connsiteX1" fmla="*/ 1194109 w 1573909"/>
                          <a:gd name="connsiteY1" fmla="*/ 97854 h 1469551"/>
                          <a:gd name="connsiteX2" fmla="*/ 1573909 w 1573909"/>
                          <a:gd name="connsiteY2" fmla="*/ 976028 h 1469551"/>
                          <a:gd name="connsiteX3" fmla="*/ 1514760 w 1573909"/>
                          <a:gd name="connsiteY3" fmla="*/ 1364263 h 1469551"/>
                          <a:gd name="connsiteX4" fmla="*/ 1469714 w 1573909"/>
                          <a:gd name="connsiteY4" fmla="*/ 1469551 h 1469551"/>
                          <a:gd name="connsiteX5" fmla="*/ 1503443 w 1573909"/>
                          <a:gd name="connsiteY5" fmla="*/ 1354684 h 1469551"/>
                          <a:gd name="connsiteX6" fmla="*/ 1518301 w 1573909"/>
                          <a:gd name="connsiteY6" fmla="*/ 1198870 h 1469551"/>
                          <a:gd name="connsiteX7" fmla="*/ 786954 w 1573909"/>
                          <a:gd name="connsiteY7" fmla="*/ 425732 h 1469551"/>
                          <a:gd name="connsiteX8" fmla="*/ 55607 w 1573909"/>
                          <a:gd name="connsiteY8" fmla="*/ 1198870 h 1469551"/>
                          <a:gd name="connsiteX9" fmla="*/ 70466 w 1573909"/>
                          <a:gd name="connsiteY9" fmla="*/ 1354684 h 1469551"/>
                          <a:gd name="connsiteX10" fmla="*/ 99470 w 1573909"/>
                          <a:gd name="connsiteY10" fmla="*/ 1453459 h 1469551"/>
                          <a:gd name="connsiteX11" fmla="*/ 60556 w 1573909"/>
                          <a:gd name="connsiteY11" fmla="*/ 1364263 h 1469551"/>
                          <a:gd name="connsiteX12" fmla="*/ 219 w 1573909"/>
                          <a:gd name="connsiteY12" fmla="*/ 976028 h 1469551"/>
                          <a:gd name="connsiteX13" fmla="*/ 591737 w 1573909"/>
                          <a:gd name="connsiteY13" fmla="*/ 150427 h 1469551"/>
                          <a:gd name="connsiteX14" fmla="*/ 822276 w 1573909"/>
                          <a:gd name="connsiteY14" fmla="*/ 371 h 14695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1573909" h="1469551">
                            <a:moveTo>
                              <a:pt x="822276" y="371"/>
                            </a:moveTo>
                            <a:cubicBezTo>
                              <a:pt x="910195" y="-3365"/>
                              <a:pt x="1030408" y="20507"/>
                              <a:pt x="1194109" y="97854"/>
                            </a:cubicBezTo>
                            <a:cubicBezTo>
                              <a:pt x="1350522" y="171773"/>
                              <a:pt x="1573909" y="202041"/>
                              <a:pt x="1573909" y="976028"/>
                            </a:cubicBezTo>
                            <a:cubicBezTo>
                              <a:pt x="1573909" y="1117204"/>
                              <a:pt x="1553034" y="1247793"/>
                              <a:pt x="1514760" y="1364263"/>
                            </a:cubicBezTo>
                            <a:lnTo>
                              <a:pt x="1469714" y="1469551"/>
                            </a:lnTo>
                            <a:lnTo>
                              <a:pt x="1503443" y="1354684"/>
                            </a:lnTo>
                            <a:cubicBezTo>
                              <a:pt x="1513185" y="1304355"/>
                              <a:pt x="1518301" y="1252244"/>
                              <a:pt x="1518301" y="1198870"/>
                            </a:cubicBezTo>
                            <a:cubicBezTo>
                              <a:pt x="1518301" y="771878"/>
                              <a:pt x="1190866" y="425732"/>
                              <a:pt x="786954" y="425732"/>
                            </a:cubicBezTo>
                            <a:cubicBezTo>
                              <a:pt x="383042" y="425732"/>
                              <a:pt x="55607" y="771878"/>
                              <a:pt x="55607" y="1198870"/>
                            </a:cubicBezTo>
                            <a:cubicBezTo>
                              <a:pt x="55607" y="1252244"/>
                              <a:pt x="60723" y="1304355"/>
                              <a:pt x="70466" y="1354684"/>
                            </a:cubicBezTo>
                            <a:lnTo>
                              <a:pt x="99470" y="1453459"/>
                            </a:lnTo>
                            <a:lnTo>
                              <a:pt x="60556" y="1364263"/>
                            </a:lnTo>
                            <a:cubicBezTo>
                              <a:pt x="21520" y="1247793"/>
                              <a:pt x="219" y="1117204"/>
                              <a:pt x="219" y="976028"/>
                            </a:cubicBezTo>
                            <a:cubicBezTo>
                              <a:pt x="219" y="772621"/>
                              <a:pt x="-29127" y="-913"/>
                              <a:pt x="591737" y="150427"/>
                            </a:cubicBezTo>
                            <a:cubicBezTo>
                              <a:pt x="591737" y="150427"/>
                              <a:pt x="628854" y="8590"/>
                              <a:pt x="822276" y="371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endParaRPr lang="en-US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54" name="Oval 92">
                <a:extLst>
                  <a:ext uri="{FF2B5EF4-FFF2-40B4-BE49-F238E27FC236}">
                    <a16:creationId xmlns:a16="http://schemas.microsoft.com/office/drawing/2014/main" id="{A65BC15B-31F6-1A4E-FD43-6799964BC99D}"/>
                  </a:ext>
                </a:extLst>
              </p:cNvPr>
              <p:cNvSpPr/>
              <p:nvPr/>
            </p:nvSpPr>
            <p:spPr>
              <a:xfrm rot="17889037">
                <a:off x="6378498" y="3494238"/>
                <a:ext cx="280338" cy="1230406"/>
              </a:xfrm>
              <a:custGeom>
                <a:avLst/>
                <a:gdLst>
                  <a:gd name="connsiteX0" fmla="*/ 0 w 280338"/>
                  <a:gd name="connsiteY0" fmla="*/ 599081 h 1230406"/>
                  <a:gd name="connsiteX1" fmla="*/ 139602 w 280338"/>
                  <a:gd name="connsiteY1" fmla="*/ 0 h 1230406"/>
                  <a:gd name="connsiteX2" fmla="*/ 279204 w 280338"/>
                  <a:gd name="connsiteY2" fmla="*/ 599081 h 1230406"/>
                  <a:gd name="connsiteX3" fmla="*/ 158757 w 280338"/>
                  <a:gd name="connsiteY3" fmla="*/ 1091480 h 1230406"/>
                  <a:gd name="connsiteX4" fmla="*/ 139602 w 280338"/>
                  <a:gd name="connsiteY4" fmla="*/ 1198162 h 1230406"/>
                  <a:gd name="connsiteX5" fmla="*/ 0 w 280338"/>
                  <a:gd name="connsiteY5" fmla="*/ 599081 h 1230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338" h="1230406" fill="none" extrusionOk="0">
                    <a:moveTo>
                      <a:pt x="0" y="599081"/>
                    </a:moveTo>
                    <a:cubicBezTo>
                      <a:pt x="-14656" y="265974"/>
                      <a:pt x="58222" y="4030"/>
                      <a:pt x="139602" y="0"/>
                    </a:cubicBezTo>
                    <a:cubicBezTo>
                      <a:pt x="215435" y="-12079"/>
                      <a:pt x="256153" y="428291"/>
                      <a:pt x="279204" y="599081"/>
                    </a:cubicBezTo>
                    <a:cubicBezTo>
                      <a:pt x="297797" y="786034"/>
                      <a:pt x="195223" y="994807"/>
                      <a:pt x="158757" y="1091480"/>
                    </a:cubicBezTo>
                    <a:cubicBezTo>
                      <a:pt x="116066" y="1188185"/>
                      <a:pt x="173316" y="1286162"/>
                      <a:pt x="139602" y="1198162"/>
                    </a:cubicBezTo>
                    <a:cubicBezTo>
                      <a:pt x="119812" y="1126023"/>
                      <a:pt x="3550" y="966717"/>
                      <a:pt x="0" y="599081"/>
                    </a:cubicBezTo>
                    <a:close/>
                  </a:path>
                  <a:path w="280338" h="1230406" stroke="0" extrusionOk="0">
                    <a:moveTo>
                      <a:pt x="0" y="599081"/>
                    </a:moveTo>
                    <a:cubicBezTo>
                      <a:pt x="-7188" y="263785"/>
                      <a:pt x="52386" y="3797"/>
                      <a:pt x="139602" y="0"/>
                    </a:cubicBezTo>
                    <a:cubicBezTo>
                      <a:pt x="239324" y="4762"/>
                      <a:pt x="244997" y="415649"/>
                      <a:pt x="279204" y="599081"/>
                    </a:cubicBezTo>
                    <a:cubicBezTo>
                      <a:pt x="283116" y="792515"/>
                      <a:pt x="180516" y="999967"/>
                      <a:pt x="158757" y="1091480"/>
                    </a:cubicBezTo>
                    <a:cubicBezTo>
                      <a:pt x="124807" y="1185482"/>
                      <a:pt x="182284" y="1287979"/>
                      <a:pt x="139602" y="1198162"/>
                    </a:cubicBezTo>
                    <a:cubicBezTo>
                      <a:pt x="150035" y="1120473"/>
                      <a:pt x="15071" y="898928"/>
                      <a:pt x="0" y="59908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solidFill>
                  <a:srgbClr val="282828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279204"/>
                          <a:gd name="connsiteY0" fmla="*/ 599081 h 1198161"/>
                          <a:gd name="connsiteX1" fmla="*/ 139602 w 279204"/>
                          <a:gd name="connsiteY1" fmla="*/ 0 h 1198161"/>
                          <a:gd name="connsiteX2" fmla="*/ 279204 w 279204"/>
                          <a:gd name="connsiteY2" fmla="*/ 599081 h 1198161"/>
                          <a:gd name="connsiteX3" fmla="*/ 139602 w 279204"/>
                          <a:gd name="connsiteY3" fmla="*/ 1198162 h 1198161"/>
                          <a:gd name="connsiteX4" fmla="*/ 0 w 279204"/>
                          <a:gd name="connsiteY4" fmla="*/ 599081 h 1198161"/>
                          <a:gd name="connsiteX0" fmla="*/ 0 w 280183"/>
                          <a:gd name="connsiteY0" fmla="*/ 599081 h 1223494"/>
                          <a:gd name="connsiteX1" fmla="*/ 139602 w 280183"/>
                          <a:gd name="connsiteY1" fmla="*/ 0 h 1223494"/>
                          <a:gd name="connsiteX2" fmla="*/ 279204 w 280183"/>
                          <a:gd name="connsiteY2" fmla="*/ 599081 h 1223494"/>
                          <a:gd name="connsiteX3" fmla="*/ 139740 w 280183"/>
                          <a:gd name="connsiteY3" fmla="*/ 1061325 h 1223494"/>
                          <a:gd name="connsiteX4" fmla="*/ 139602 w 280183"/>
                          <a:gd name="connsiteY4" fmla="*/ 1198162 h 1223494"/>
                          <a:gd name="connsiteX5" fmla="*/ 0 w 280183"/>
                          <a:gd name="connsiteY5" fmla="*/ 599081 h 1223494"/>
                          <a:gd name="connsiteX0" fmla="*/ 0 w 280338"/>
                          <a:gd name="connsiteY0" fmla="*/ 599081 h 1230406"/>
                          <a:gd name="connsiteX1" fmla="*/ 139602 w 280338"/>
                          <a:gd name="connsiteY1" fmla="*/ 0 h 1230406"/>
                          <a:gd name="connsiteX2" fmla="*/ 279204 w 280338"/>
                          <a:gd name="connsiteY2" fmla="*/ 599081 h 1230406"/>
                          <a:gd name="connsiteX3" fmla="*/ 158757 w 280338"/>
                          <a:gd name="connsiteY3" fmla="*/ 1091480 h 1230406"/>
                          <a:gd name="connsiteX4" fmla="*/ 139602 w 280338"/>
                          <a:gd name="connsiteY4" fmla="*/ 1198162 h 1230406"/>
                          <a:gd name="connsiteX5" fmla="*/ 0 w 280338"/>
                          <a:gd name="connsiteY5" fmla="*/ 599081 h 12304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80338" h="1230406">
                            <a:moveTo>
                              <a:pt x="0" y="599081"/>
                            </a:moveTo>
                            <a:cubicBezTo>
                              <a:pt x="0" y="268218"/>
                              <a:pt x="62502" y="0"/>
                              <a:pt x="139602" y="0"/>
                            </a:cubicBezTo>
                            <a:cubicBezTo>
                              <a:pt x="216702" y="0"/>
                              <a:pt x="265724" y="414990"/>
                              <a:pt x="279204" y="599081"/>
                            </a:cubicBezTo>
                            <a:cubicBezTo>
                              <a:pt x="292684" y="783172"/>
                              <a:pt x="182024" y="991633"/>
                              <a:pt x="158757" y="1091480"/>
                            </a:cubicBezTo>
                            <a:cubicBezTo>
                              <a:pt x="135490" y="1191327"/>
                              <a:pt x="166061" y="1280228"/>
                              <a:pt x="139602" y="1198162"/>
                            </a:cubicBezTo>
                            <a:cubicBezTo>
                              <a:pt x="113143" y="1116096"/>
                              <a:pt x="0" y="929944"/>
                              <a:pt x="0" y="599081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55" name="Oval 92">
                <a:extLst>
                  <a:ext uri="{FF2B5EF4-FFF2-40B4-BE49-F238E27FC236}">
                    <a16:creationId xmlns:a16="http://schemas.microsoft.com/office/drawing/2014/main" id="{5C889CD9-9625-010A-F614-C2C011CC1025}"/>
                  </a:ext>
                </a:extLst>
              </p:cNvPr>
              <p:cNvSpPr/>
              <p:nvPr/>
            </p:nvSpPr>
            <p:spPr>
              <a:xfrm rot="17889037">
                <a:off x="6398949" y="3587522"/>
                <a:ext cx="280338" cy="1230406"/>
              </a:xfrm>
              <a:custGeom>
                <a:avLst/>
                <a:gdLst>
                  <a:gd name="connsiteX0" fmla="*/ 0 w 280338"/>
                  <a:gd name="connsiteY0" fmla="*/ 599081 h 1230406"/>
                  <a:gd name="connsiteX1" fmla="*/ 139602 w 280338"/>
                  <a:gd name="connsiteY1" fmla="*/ 0 h 1230406"/>
                  <a:gd name="connsiteX2" fmla="*/ 279204 w 280338"/>
                  <a:gd name="connsiteY2" fmla="*/ 599081 h 1230406"/>
                  <a:gd name="connsiteX3" fmla="*/ 158757 w 280338"/>
                  <a:gd name="connsiteY3" fmla="*/ 1091480 h 1230406"/>
                  <a:gd name="connsiteX4" fmla="*/ 139602 w 280338"/>
                  <a:gd name="connsiteY4" fmla="*/ 1198162 h 1230406"/>
                  <a:gd name="connsiteX5" fmla="*/ 0 w 280338"/>
                  <a:gd name="connsiteY5" fmla="*/ 599081 h 1230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338" h="1230406" fill="none" extrusionOk="0">
                    <a:moveTo>
                      <a:pt x="0" y="599081"/>
                    </a:moveTo>
                    <a:cubicBezTo>
                      <a:pt x="-14656" y="265974"/>
                      <a:pt x="58222" y="4030"/>
                      <a:pt x="139602" y="0"/>
                    </a:cubicBezTo>
                    <a:cubicBezTo>
                      <a:pt x="215435" y="-12079"/>
                      <a:pt x="256153" y="428291"/>
                      <a:pt x="279204" y="599081"/>
                    </a:cubicBezTo>
                    <a:cubicBezTo>
                      <a:pt x="297797" y="786034"/>
                      <a:pt x="195223" y="994807"/>
                      <a:pt x="158757" y="1091480"/>
                    </a:cubicBezTo>
                    <a:cubicBezTo>
                      <a:pt x="116066" y="1188185"/>
                      <a:pt x="173316" y="1286162"/>
                      <a:pt x="139602" y="1198162"/>
                    </a:cubicBezTo>
                    <a:cubicBezTo>
                      <a:pt x="119812" y="1126023"/>
                      <a:pt x="3550" y="966717"/>
                      <a:pt x="0" y="599081"/>
                    </a:cubicBezTo>
                    <a:close/>
                  </a:path>
                  <a:path w="280338" h="1230406" stroke="0" extrusionOk="0">
                    <a:moveTo>
                      <a:pt x="0" y="599081"/>
                    </a:moveTo>
                    <a:cubicBezTo>
                      <a:pt x="-7188" y="263785"/>
                      <a:pt x="52386" y="3797"/>
                      <a:pt x="139602" y="0"/>
                    </a:cubicBezTo>
                    <a:cubicBezTo>
                      <a:pt x="239324" y="4762"/>
                      <a:pt x="244997" y="415649"/>
                      <a:pt x="279204" y="599081"/>
                    </a:cubicBezTo>
                    <a:cubicBezTo>
                      <a:pt x="283116" y="792515"/>
                      <a:pt x="180516" y="999967"/>
                      <a:pt x="158757" y="1091480"/>
                    </a:cubicBezTo>
                    <a:cubicBezTo>
                      <a:pt x="124807" y="1185482"/>
                      <a:pt x="182284" y="1287979"/>
                      <a:pt x="139602" y="1198162"/>
                    </a:cubicBezTo>
                    <a:cubicBezTo>
                      <a:pt x="150035" y="1120473"/>
                      <a:pt x="15071" y="898928"/>
                      <a:pt x="0" y="59908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solidFill>
                  <a:srgbClr val="282828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279204"/>
                          <a:gd name="connsiteY0" fmla="*/ 599081 h 1198161"/>
                          <a:gd name="connsiteX1" fmla="*/ 139602 w 279204"/>
                          <a:gd name="connsiteY1" fmla="*/ 0 h 1198161"/>
                          <a:gd name="connsiteX2" fmla="*/ 279204 w 279204"/>
                          <a:gd name="connsiteY2" fmla="*/ 599081 h 1198161"/>
                          <a:gd name="connsiteX3" fmla="*/ 139602 w 279204"/>
                          <a:gd name="connsiteY3" fmla="*/ 1198162 h 1198161"/>
                          <a:gd name="connsiteX4" fmla="*/ 0 w 279204"/>
                          <a:gd name="connsiteY4" fmla="*/ 599081 h 1198161"/>
                          <a:gd name="connsiteX0" fmla="*/ 0 w 280183"/>
                          <a:gd name="connsiteY0" fmla="*/ 599081 h 1223494"/>
                          <a:gd name="connsiteX1" fmla="*/ 139602 w 280183"/>
                          <a:gd name="connsiteY1" fmla="*/ 0 h 1223494"/>
                          <a:gd name="connsiteX2" fmla="*/ 279204 w 280183"/>
                          <a:gd name="connsiteY2" fmla="*/ 599081 h 1223494"/>
                          <a:gd name="connsiteX3" fmla="*/ 139740 w 280183"/>
                          <a:gd name="connsiteY3" fmla="*/ 1061325 h 1223494"/>
                          <a:gd name="connsiteX4" fmla="*/ 139602 w 280183"/>
                          <a:gd name="connsiteY4" fmla="*/ 1198162 h 1223494"/>
                          <a:gd name="connsiteX5" fmla="*/ 0 w 280183"/>
                          <a:gd name="connsiteY5" fmla="*/ 599081 h 1223494"/>
                          <a:gd name="connsiteX0" fmla="*/ 0 w 280338"/>
                          <a:gd name="connsiteY0" fmla="*/ 599081 h 1230406"/>
                          <a:gd name="connsiteX1" fmla="*/ 139602 w 280338"/>
                          <a:gd name="connsiteY1" fmla="*/ 0 h 1230406"/>
                          <a:gd name="connsiteX2" fmla="*/ 279204 w 280338"/>
                          <a:gd name="connsiteY2" fmla="*/ 599081 h 1230406"/>
                          <a:gd name="connsiteX3" fmla="*/ 158757 w 280338"/>
                          <a:gd name="connsiteY3" fmla="*/ 1091480 h 1230406"/>
                          <a:gd name="connsiteX4" fmla="*/ 139602 w 280338"/>
                          <a:gd name="connsiteY4" fmla="*/ 1198162 h 1230406"/>
                          <a:gd name="connsiteX5" fmla="*/ 0 w 280338"/>
                          <a:gd name="connsiteY5" fmla="*/ 599081 h 12304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80338" h="1230406">
                            <a:moveTo>
                              <a:pt x="0" y="599081"/>
                            </a:moveTo>
                            <a:cubicBezTo>
                              <a:pt x="0" y="268218"/>
                              <a:pt x="62502" y="0"/>
                              <a:pt x="139602" y="0"/>
                            </a:cubicBezTo>
                            <a:cubicBezTo>
                              <a:pt x="216702" y="0"/>
                              <a:pt x="265724" y="414990"/>
                              <a:pt x="279204" y="599081"/>
                            </a:cubicBezTo>
                            <a:cubicBezTo>
                              <a:pt x="292684" y="783172"/>
                              <a:pt x="182024" y="991633"/>
                              <a:pt x="158757" y="1091480"/>
                            </a:cubicBezTo>
                            <a:cubicBezTo>
                              <a:pt x="135490" y="1191327"/>
                              <a:pt x="166061" y="1280228"/>
                              <a:pt x="139602" y="1198162"/>
                            </a:cubicBezTo>
                            <a:cubicBezTo>
                              <a:pt x="113143" y="1116096"/>
                              <a:pt x="0" y="929944"/>
                              <a:pt x="0" y="599081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56" name="Oval 91">
                <a:extLst>
                  <a:ext uri="{FF2B5EF4-FFF2-40B4-BE49-F238E27FC236}">
                    <a16:creationId xmlns:a16="http://schemas.microsoft.com/office/drawing/2014/main" id="{65D2E25C-4266-0987-6937-18049AF81DBF}"/>
                  </a:ext>
                </a:extLst>
              </p:cNvPr>
              <p:cNvSpPr/>
              <p:nvPr/>
            </p:nvSpPr>
            <p:spPr>
              <a:xfrm rot="2655781">
                <a:off x="5557564" y="3733437"/>
                <a:ext cx="209487" cy="884363"/>
              </a:xfrm>
              <a:custGeom>
                <a:avLst/>
                <a:gdLst>
                  <a:gd name="connsiteX0" fmla="*/ 5025 w 209487"/>
                  <a:gd name="connsiteY0" fmla="*/ 376926 h 884363"/>
                  <a:gd name="connsiteX1" fmla="*/ 122138 w 209487"/>
                  <a:gd name="connsiteY1" fmla="*/ 2266 h 884363"/>
                  <a:gd name="connsiteX2" fmla="*/ 204130 w 209487"/>
                  <a:gd name="connsiteY2" fmla="*/ 228475 h 884363"/>
                  <a:gd name="connsiteX3" fmla="*/ 198246 w 209487"/>
                  <a:gd name="connsiteY3" fmla="*/ 400804 h 884363"/>
                  <a:gd name="connsiteX4" fmla="*/ 170959 w 209487"/>
                  <a:gd name="connsiteY4" fmla="*/ 572918 h 884363"/>
                  <a:gd name="connsiteX5" fmla="*/ 127552 w 209487"/>
                  <a:gd name="connsiteY5" fmla="*/ 735814 h 884363"/>
                  <a:gd name="connsiteX6" fmla="*/ 99525 w 209487"/>
                  <a:gd name="connsiteY6" fmla="*/ 881676 h 884363"/>
                  <a:gd name="connsiteX7" fmla="*/ 25053 w 209487"/>
                  <a:gd name="connsiteY7" fmla="*/ 605170 h 884363"/>
                  <a:gd name="connsiteX8" fmla="*/ 5025 w 209487"/>
                  <a:gd name="connsiteY8" fmla="*/ 376926 h 884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9487" h="884363" fill="none" extrusionOk="0">
                    <a:moveTo>
                      <a:pt x="5025" y="376926"/>
                    </a:moveTo>
                    <a:cubicBezTo>
                      <a:pt x="16854" y="275738"/>
                      <a:pt x="92519" y="29923"/>
                      <a:pt x="122138" y="2266"/>
                    </a:cubicBezTo>
                    <a:cubicBezTo>
                      <a:pt x="162289" y="-12104"/>
                      <a:pt x="192182" y="169686"/>
                      <a:pt x="204130" y="228475"/>
                    </a:cubicBezTo>
                    <a:cubicBezTo>
                      <a:pt x="218278" y="297151"/>
                      <a:pt x="209292" y="355628"/>
                      <a:pt x="198246" y="400804"/>
                    </a:cubicBezTo>
                    <a:cubicBezTo>
                      <a:pt x="195836" y="450153"/>
                      <a:pt x="181519" y="512099"/>
                      <a:pt x="170959" y="572918"/>
                    </a:cubicBezTo>
                    <a:cubicBezTo>
                      <a:pt x="153759" y="629469"/>
                      <a:pt x="136998" y="682657"/>
                      <a:pt x="127552" y="735814"/>
                    </a:cubicBezTo>
                    <a:cubicBezTo>
                      <a:pt x="114451" y="787189"/>
                      <a:pt x="115485" y="901161"/>
                      <a:pt x="99525" y="881676"/>
                    </a:cubicBezTo>
                    <a:cubicBezTo>
                      <a:pt x="82951" y="853015"/>
                      <a:pt x="23517" y="691418"/>
                      <a:pt x="25053" y="605170"/>
                    </a:cubicBezTo>
                    <a:cubicBezTo>
                      <a:pt x="14902" y="527234"/>
                      <a:pt x="-8051" y="479718"/>
                      <a:pt x="5025" y="376926"/>
                    </a:cubicBezTo>
                    <a:close/>
                  </a:path>
                  <a:path w="209487" h="884363" stroke="0" extrusionOk="0">
                    <a:moveTo>
                      <a:pt x="5025" y="376926"/>
                    </a:moveTo>
                    <a:cubicBezTo>
                      <a:pt x="17525" y="274172"/>
                      <a:pt x="88208" y="27288"/>
                      <a:pt x="122138" y="2266"/>
                    </a:cubicBezTo>
                    <a:cubicBezTo>
                      <a:pt x="162522" y="-20960"/>
                      <a:pt x="187895" y="162165"/>
                      <a:pt x="204130" y="228475"/>
                    </a:cubicBezTo>
                    <a:cubicBezTo>
                      <a:pt x="212968" y="298654"/>
                      <a:pt x="203159" y="351802"/>
                      <a:pt x="198246" y="400804"/>
                    </a:cubicBezTo>
                    <a:cubicBezTo>
                      <a:pt x="188303" y="450369"/>
                      <a:pt x="187477" y="521062"/>
                      <a:pt x="170959" y="572918"/>
                    </a:cubicBezTo>
                    <a:cubicBezTo>
                      <a:pt x="168297" y="628982"/>
                      <a:pt x="140014" y="683210"/>
                      <a:pt x="127552" y="735814"/>
                    </a:cubicBezTo>
                    <a:cubicBezTo>
                      <a:pt x="112846" y="786845"/>
                      <a:pt x="116133" y="903897"/>
                      <a:pt x="99525" y="881676"/>
                    </a:cubicBezTo>
                    <a:cubicBezTo>
                      <a:pt x="80928" y="845460"/>
                      <a:pt x="32942" y="686742"/>
                      <a:pt x="25053" y="605170"/>
                    </a:cubicBezTo>
                    <a:cubicBezTo>
                      <a:pt x="22937" y="528832"/>
                      <a:pt x="-565" y="479956"/>
                      <a:pt x="5025" y="376926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solidFill>
                  <a:srgbClr val="282828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152215"/>
                          <a:gd name="connsiteY0" fmla="*/ 398538 h 797076"/>
                          <a:gd name="connsiteX1" fmla="*/ 76108 w 152215"/>
                          <a:gd name="connsiteY1" fmla="*/ 0 h 797076"/>
                          <a:gd name="connsiteX2" fmla="*/ 152216 w 152215"/>
                          <a:gd name="connsiteY2" fmla="*/ 398538 h 797076"/>
                          <a:gd name="connsiteX3" fmla="*/ 76108 w 152215"/>
                          <a:gd name="connsiteY3" fmla="*/ 797076 h 797076"/>
                          <a:gd name="connsiteX4" fmla="*/ 0 w 152215"/>
                          <a:gd name="connsiteY4" fmla="*/ 398538 h 797076"/>
                          <a:gd name="connsiteX0" fmla="*/ 553 w 152769"/>
                          <a:gd name="connsiteY0" fmla="*/ 398538 h 879410"/>
                          <a:gd name="connsiteX1" fmla="*/ 76661 w 152769"/>
                          <a:gd name="connsiteY1" fmla="*/ 0 h 879410"/>
                          <a:gd name="connsiteX2" fmla="*/ 152769 w 152769"/>
                          <a:gd name="connsiteY2" fmla="*/ 398538 h 879410"/>
                          <a:gd name="connsiteX3" fmla="*/ 54048 w 152769"/>
                          <a:gd name="connsiteY3" fmla="*/ 879410 h 879410"/>
                          <a:gd name="connsiteX4" fmla="*/ 553 w 152769"/>
                          <a:gd name="connsiteY4" fmla="*/ 398538 h 879410"/>
                          <a:gd name="connsiteX0" fmla="*/ 23790 w 176006"/>
                          <a:gd name="connsiteY0" fmla="*/ 398538 h 882819"/>
                          <a:gd name="connsiteX1" fmla="*/ 99898 w 176006"/>
                          <a:gd name="connsiteY1" fmla="*/ 0 h 882819"/>
                          <a:gd name="connsiteX2" fmla="*/ 176006 w 176006"/>
                          <a:gd name="connsiteY2" fmla="*/ 398538 h 882819"/>
                          <a:gd name="connsiteX3" fmla="*/ 77285 w 176006"/>
                          <a:gd name="connsiteY3" fmla="*/ 879410 h 882819"/>
                          <a:gd name="connsiteX4" fmla="*/ 2813 w 176006"/>
                          <a:gd name="connsiteY4" fmla="*/ 602904 h 882819"/>
                          <a:gd name="connsiteX5" fmla="*/ 23790 w 176006"/>
                          <a:gd name="connsiteY5" fmla="*/ 398538 h 882819"/>
                          <a:gd name="connsiteX0" fmla="*/ 5025 w 198246"/>
                          <a:gd name="connsiteY0" fmla="*/ 374702 h 882861"/>
                          <a:gd name="connsiteX1" fmla="*/ 122138 w 198246"/>
                          <a:gd name="connsiteY1" fmla="*/ 42 h 882861"/>
                          <a:gd name="connsiteX2" fmla="*/ 198246 w 198246"/>
                          <a:gd name="connsiteY2" fmla="*/ 398580 h 882861"/>
                          <a:gd name="connsiteX3" fmla="*/ 99525 w 198246"/>
                          <a:gd name="connsiteY3" fmla="*/ 879452 h 882861"/>
                          <a:gd name="connsiteX4" fmla="*/ 25053 w 198246"/>
                          <a:gd name="connsiteY4" fmla="*/ 602946 h 882861"/>
                          <a:gd name="connsiteX5" fmla="*/ 5025 w 198246"/>
                          <a:gd name="connsiteY5" fmla="*/ 374702 h 882861"/>
                          <a:gd name="connsiteX0" fmla="*/ 5025 w 211449"/>
                          <a:gd name="connsiteY0" fmla="*/ 376926 h 885085"/>
                          <a:gd name="connsiteX1" fmla="*/ 122138 w 211449"/>
                          <a:gd name="connsiteY1" fmla="*/ 2266 h 885085"/>
                          <a:gd name="connsiteX2" fmla="*/ 204130 w 211449"/>
                          <a:gd name="connsiteY2" fmla="*/ 228475 h 885085"/>
                          <a:gd name="connsiteX3" fmla="*/ 198246 w 211449"/>
                          <a:gd name="connsiteY3" fmla="*/ 400804 h 885085"/>
                          <a:gd name="connsiteX4" fmla="*/ 99525 w 211449"/>
                          <a:gd name="connsiteY4" fmla="*/ 881676 h 885085"/>
                          <a:gd name="connsiteX5" fmla="*/ 25053 w 211449"/>
                          <a:gd name="connsiteY5" fmla="*/ 605170 h 885085"/>
                          <a:gd name="connsiteX6" fmla="*/ 5025 w 211449"/>
                          <a:gd name="connsiteY6" fmla="*/ 376926 h 885085"/>
                          <a:gd name="connsiteX0" fmla="*/ 5025 w 209487"/>
                          <a:gd name="connsiteY0" fmla="*/ 376926 h 881781"/>
                          <a:gd name="connsiteX1" fmla="*/ 122138 w 209487"/>
                          <a:gd name="connsiteY1" fmla="*/ 2266 h 881781"/>
                          <a:gd name="connsiteX2" fmla="*/ 204130 w 209487"/>
                          <a:gd name="connsiteY2" fmla="*/ 228475 h 881781"/>
                          <a:gd name="connsiteX3" fmla="*/ 198246 w 209487"/>
                          <a:gd name="connsiteY3" fmla="*/ 400804 h 881781"/>
                          <a:gd name="connsiteX4" fmla="*/ 170959 w 209487"/>
                          <a:gd name="connsiteY4" fmla="*/ 572918 h 881781"/>
                          <a:gd name="connsiteX5" fmla="*/ 99525 w 209487"/>
                          <a:gd name="connsiteY5" fmla="*/ 881676 h 881781"/>
                          <a:gd name="connsiteX6" fmla="*/ 25053 w 209487"/>
                          <a:gd name="connsiteY6" fmla="*/ 605170 h 881781"/>
                          <a:gd name="connsiteX7" fmla="*/ 5025 w 209487"/>
                          <a:gd name="connsiteY7" fmla="*/ 376926 h 881781"/>
                          <a:gd name="connsiteX0" fmla="*/ 5025 w 209487"/>
                          <a:gd name="connsiteY0" fmla="*/ 376926 h 884363"/>
                          <a:gd name="connsiteX1" fmla="*/ 122138 w 209487"/>
                          <a:gd name="connsiteY1" fmla="*/ 2266 h 884363"/>
                          <a:gd name="connsiteX2" fmla="*/ 204130 w 209487"/>
                          <a:gd name="connsiteY2" fmla="*/ 228475 h 884363"/>
                          <a:gd name="connsiteX3" fmla="*/ 198246 w 209487"/>
                          <a:gd name="connsiteY3" fmla="*/ 400804 h 884363"/>
                          <a:gd name="connsiteX4" fmla="*/ 170959 w 209487"/>
                          <a:gd name="connsiteY4" fmla="*/ 572918 h 884363"/>
                          <a:gd name="connsiteX5" fmla="*/ 127552 w 209487"/>
                          <a:gd name="connsiteY5" fmla="*/ 735814 h 884363"/>
                          <a:gd name="connsiteX6" fmla="*/ 99525 w 209487"/>
                          <a:gd name="connsiteY6" fmla="*/ 881676 h 884363"/>
                          <a:gd name="connsiteX7" fmla="*/ 25053 w 209487"/>
                          <a:gd name="connsiteY7" fmla="*/ 605170 h 884363"/>
                          <a:gd name="connsiteX8" fmla="*/ 5025 w 209487"/>
                          <a:gd name="connsiteY8" fmla="*/ 376926 h 8843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09487" h="884363">
                            <a:moveTo>
                              <a:pt x="5025" y="376926"/>
                            </a:moveTo>
                            <a:cubicBezTo>
                              <a:pt x="21206" y="276442"/>
                              <a:pt x="88954" y="27008"/>
                              <a:pt x="122138" y="2266"/>
                            </a:cubicBezTo>
                            <a:cubicBezTo>
                              <a:pt x="155322" y="-22476"/>
                              <a:pt x="191445" y="162052"/>
                              <a:pt x="204130" y="228475"/>
                            </a:cubicBezTo>
                            <a:cubicBezTo>
                              <a:pt x="216815" y="294898"/>
                              <a:pt x="203705" y="348785"/>
                              <a:pt x="198246" y="400804"/>
                            </a:cubicBezTo>
                            <a:cubicBezTo>
                              <a:pt x="192787" y="452823"/>
                              <a:pt x="180339" y="517651"/>
                              <a:pt x="170959" y="572918"/>
                            </a:cubicBezTo>
                            <a:cubicBezTo>
                              <a:pt x="161579" y="628185"/>
                              <a:pt x="139458" y="684354"/>
                              <a:pt x="127552" y="735814"/>
                            </a:cubicBezTo>
                            <a:cubicBezTo>
                              <a:pt x="115646" y="787274"/>
                              <a:pt x="116608" y="903450"/>
                              <a:pt x="99525" y="881676"/>
                            </a:cubicBezTo>
                            <a:cubicBezTo>
                              <a:pt x="82442" y="859902"/>
                              <a:pt x="33969" y="685315"/>
                              <a:pt x="25053" y="605170"/>
                            </a:cubicBezTo>
                            <a:cubicBezTo>
                              <a:pt x="16137" y="525025"/>
                              <a:pt x="-11156" y="477410"/>
                              <a:pt x="5025" y="376926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808BD3D-F04E-0171-CC08-DF4A11E22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2064" t="22374" r="5270" b="10780"/>
            <a:stretch>
              <a:fillRect/>
            </a:stretch>
          </p:blipFill>
          <p:spPr>
            <a:xfrm rot="370666" flipH="1">
              <a:off x="1903990" y="3306666"/>
              <a:ext cx="2999524" cy="3124482"/>
            </a:xfrm>
            <a:custGeom>
              <a:avLst/>
              <a:gdLst>
                <a:gd name="connsiteX0" fmla="*/ 2499095 w 2685796"/>
                <a:gd name="connsiteY0" fmla="*/ 8 h 2689719"/>
                <a:gd name="connsiteX1" fmla="*/ 2654201 w 2685796"/>
                <a:gd name="connsiteY1" fmla="*/ 101591 h 2689719"/>
                <a:gd name="connsiteX2" fmla="*/ 2615881 w 2685796"/>
                <a:gd name="connsiteY2" fmla="*/ 405130 h 2689719"/>
                <a:gd name="connsiteX3" fmla="*/ 1452537 w 2685796"/>
                <a:gd name="connsiteY3" fmla="*/ 1542502 h 2689719"/>
                <a:gd name="connsiteX4" fmla="*/ 1452537 w 2685796"/>
                <a:gd name="connsiteY4" fmla="*/ 2689719 h 2689719"/>
                <a:gd name="connsiteX5" fmla="*/ 5953 w 2685796"/>
                <a:gd name="connsiteY5" fmla="*/ 2689719 h 2689719"/>
                <a:gd name="connsiteX6" fmla="*/ 21316 w 2685796"/>
                <a:gd name="connsiteY6" fmla="*/ 1625431 h 2689719"/>
                <a:gd name="connsiteX7" fmla="*/ 878819 w 2685796"/>
                <a:gd name="connsiteY7" fmla="*/ 981972 h 2689719"/>
                <a:gd name="connsiteX8" fmla="*/ 1382322 w 2685796"/>
                <a:gd name="connsiteY8" fmla="*/ 842438 h 2689719"/>
                <a:gd name="connsiteX9" fmla="*/ 2393823 w 2685796"/>
                <a:gd name="connsiteY9" fmla="*/ 38024 h 2689719"/>
                <a:gd name="connsiteX10" fmla="*/ 2393891 w 2685796"/>
                <a:gd name="connsiteY10" fmla="*/ 37970 h 2689719"/>
                <a:gd name="connsiteX11" fmla="*/ 2499095 w 2685796"/>
                <a:gd name="connsiteY11" fmla="*/ 8 h 268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85796" h="2689719">
                  <a:moveTo>
                    <a:pt x="2499095" y="8"/>
                  </a:moveTo>
                  <a:cubicBezTo>
                    <a:pt x="2559374" y="591"/>
                    <a:pt x="2618345" y="36228"/>
                    <a:pt x="2654201" y="101591"/>
                  </a:cubicBezTo>
                  <a:cubicBezTo>
                    <a:pt x="2708127" y="199558"/>
                    <a:pt x="2691518" y="331128"/>
                    <a:pt x="2615881" y="405130"/>
                  </a:cubicBezTo>
                  <a:lnTo>
                    <a:pt x="1452537" y="1542502"/>
                  </a:lnTo>
                  <a:lnTo>
                    <a:pt x="1452537" y="2689719"/>
                  </a:lnTo>
                  <a:lnTo>
                    <a:pt x="5953" y="2689719"/>
                  </a:lnTo>
                  <a:cubicBezTo>
                    <a:pt x="5953" y="2689719"/>
                    <a:pt x="-14847" y="2040935"/>
                    <a:pt x="21316" y="1625431"/>
                  </a:cubicBezTo>
                  <a:cubicBezTo>
                    <a:pt x="57480" y="1209927"/>
                    <a:pt x="361971" y="981972"/>
                    <a:pt x="878819" y="981972"/>
                  </a:cubicBezTo>
                  <a:cubicBezTo>
                    <a:pt x="1153212" y="981972"/>
                    <a:pt x="1195260" y="985018"/>
                    <a:pt x="1382322" y="842438"/>
                  </a:cubicBezTo>
                  <a:cubicBezTo>
                    <a:pt x="1581693" y="690453"/>
                    <a:pt x="2124370" y="254884"/>
                    <a:pt x="2393823" y="38024"/>
                  </a:cubicBezTo>
                  <a:cubicBezTo>
                    <a:pt x="2393846" y="38006"/>
                    <a:pt x="2393868" y="37984"/>
                    <a:pt x="2393891" y="37970"/>
                  </a:cubicBezTo>
                  <a:cubicBezTo>
                    <a:pt x="2426289" y="11929"/>
                    <a:pt x="2462928" y="-341"/>
                    <a:pt x="2499095" y="8"/>
                  </a:cubicBezTo>
                  <a:close/>
                </a:path>
              </a:pathLst>
            </a:custGeom>
            <a:solidFill>
              <a:srgbClr val="ACD2FF"/>
            </a:solidFill>
          </p:spPr>
        </p:pic>
        <p:sp>
          <p:nvSpPr>
            <p:cNvPr id="45" name="Rectangle: Single Corner Rounded 44">
              <a:extLst>
                <a:ext uri="{FF2B5EF4-FFF2-40B4-BE49-F238E27FC236}">
                  <a16:creationId xmlns:a16="http://schemas.microsoft.com/office/drawing/2014/main" id="{D108175F-0F78-12BA-1D16-18901DA265F6}"/>
                </a:ext>
              </a:extLst>
            </p:cNvPr>
            <p:cNvSpPr/>
            <p:nvPr/>
          </p:nvSpPr>
          <p:spPr>
            <a:xfrm rot="19545140">
              <a:off x="1358067" y="984859"/>
              <a:ext cx="120774" cy="2432763"/>
            </a:xfrm>
            <a:prstGeom prst="round1Rect">
              <a:avLst/>
            </a:prstGeom>
            <a:solidFill>
              <a:srgbClr val="FF6C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0CE9225-A6B7-5DBE-3930-3D4C7A6FAABD}"/>
              </a:ext>
            </a:extLst>
          </p:cNvPr>
          <p:cNvGrpSpPr/>
          <p:nvPr/>
        </p:nvGrpSpPr>
        <p:grpSpPr>
          <a:xfrm>
            <a:off x="2164384" y="1269476"/>
            <a:ext cx="2028041" cy="2154486"/>
            <a:chOff x="7900325" y="1365340"/>
            <a:chExt cx="1513498" cy="1607862"/>
          </a:xfrm>
        </p:grpSpPr>
        <p:sp>
          <p:nvSpPr>
            <p:cNvPr id="64" name="任意多边形 52">
              <a:extLst>
                <a:ext uri="{FF2B5EF4-FFF2-40B4-BE49-F238E27FC236}">
                  <a16:creationId xmlns:a16="http://schemas.microsoft.com/office/drawing/2014/main" id="{454F4EE9-A729-D682-8D44-8EAE8E9EC60D}"/>
                </a:ext>
              </a:extLst>
            </p:cNvPr>
            <p:cNvSpPr/>
            <p:nvPr/>
          </p:nvSpPr>
          <p:spPr>
            <a:xfrm>
              <a:off x="7900325" y="1365340"/>
              <a:ext cx="1513498" cy="1607862"/>
            </a:xfrm>
            <a:custGeom>
              <a:avLst/>
              <a:gdLst>
                <a:gd name="connsiteX0" fmla="*/ 917463 w 1834926"/>
                <a:gd name="connsiteY0" fmla="*/ 0 h 1997677"/>
                <a:gd name="connsiteX1" fmla="*/ 1834926 w 1834926"/>
                <a:gd name="connsiteY1" fmla="*/ 917463 h 1997677"/>
                <a:gd name="connsiteX2" fmla="*/ 1102364 w 1834926"/>
                <a:gd name="connsiteY2" fmla="*/ 1816287 h 1997677"/>
                <a:gd name="connsiteX3" fmla="*/ 1016983 w 1834926"/>
                <a:gd name="connsiteY3" fmla="*/ 1829317 h 1997677"/>
                <a:gd name="connsiteX4" fmla="*/ 930925 w 1834926"/>
                <a:gd name="connsiteY4" fmla="*/ 1997677 h 1997677"/>
                <a:gd name="connsiteX5" fmla="*/ 850447 w 1834926"/>
                <a:gd name="connsiteY5" fmla="*/ 1831542 h 1997677"/>
                <a:gd name="connsiteX6" fmla="*/ 823658 w 1834926"/>
                <a:gd name="connsiteY6" fmla="*/ 1830189 h 1997677"/>
                <a:gd name="connsiteX7" fmla="*/ 0 w 1834926"/>
                <a:gd name="connsiteY7" fmla="*/ 917463 h 1997677"/>
                <a:gd name="connsiteX8" fmla="*/ 917463 w 1834926"/>
                <a:gd name="connsiteY8" fmla="*/ 0 h 1997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34926" h="1997677">
                  <a:moveTo>
                    <a:pt x="917463" y="0"/>
                  </a:moveTo>
                  <a:cubicBezTo>
                    <a:pt x="1424164" y="0"/>
                    <a:pt x="1834926" y="410762"/>
                    <a:pt x="1834926" y="917463"/>
                  </a:cubicBezTo>
                  <a:cubicBezTo>
                    <a:pt x="1834926" y="1360827"/>
                    <a:pt x="1520436" y="1730737"/>
                    <a:pt x="1102364" y="1816287"/>
                  </a:cubicBezTo>
                  <a:lnTo>
                    <a:pt x="1016983" y="1829317"/>
                  </a:lnTo>
                  <a:lnTo>
                    <a:pt x="930925" y="1997677"/>
                  </a:lnTo>
                  <a:lnTo>
                    <a:pt x="850447" y="1831542"/>
                  </a:lnTo>
                  <a:lnTo>
                    <a:pt x="823658" y="1830189"/>
                  </a:lnTo>
                  <a:cubicBezTo>
                    <a:pt x="361022" y="1783206"/>
                    <a:pt x="0" y="1392495"/>
                    <a:pt x="0" y="917463"/>
                  </a:cubicBezTo>
                  <a:cubicBezTo>
                    <a:pt x="0" y="410762"/>
                    <a:pt x="410762" y="0"/>
                    <a:pt x="917463" y="0"/>
                  </a:cubicBezTo>
                  <a:close/>
                </a:path>
              </a:pathLst>
            </a:custGeom>
            <a:solidFill>
              <a:srgbClr val="0C7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65" name="文本框 63">
              <a:extLst>
                <a:ext uri="{FF2B5EF4-FFF2-40B4-BE49-F238E27FC236}">
                  <a16:creationId xmlns:a16="http://schemas.microsoft.com/office/drawing/2014/main" id="{8EF83C56-79A9-3B11-B50D-FFEA8AB26E21}"/>
                </a:ext>
              </a:extLst>
            </p:cNvPr>
            <p:cNvSpPr txBox="1"/>
            <p:nvPr/>
          </p:nvSpPr>
          <p:spPr>
            <a:xfrm>
              <a:off x="8160942" y="1795224"/>
              <a:ext cx="1000239" cy="620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WITH EDITOR</a:t>
              </a:r>
              <a:endParaRPr lang="zh-CN" altLang="en-US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E8746B8-DBCF-C467-30A0-2DD5FF721DB9}"/>
              </a:ext>
            </a:extLst>
          </p:cNvPr>
          <p:cNvGrpSpPr/>
          <p:nvPr/>
        </p:nvGrpSpPr>
        <p:grpSpPr>
          <a:xfrm>
            <a:off x="4875322" y="1784350"/>
            <a:ext cx="2857500" cy="3276600"/>
            <a:chOff x="933877" y="2393950"/>
            <a:chExt cx="2857500" cy="3276600"/>
          </a:xfrm>
        </p:grpSpPr>
        <p:grpSp>
          <p:nvGrpSpPr>
            <p:cNvPr id="4" name="Group 5">
              <a:extLst>
                <a:ext uri="{FF2B5EF4-FFF2-40B4-BE49-F238E27FC236}">
                  <a16:creationId xmlns:a16="http://schemas.microsoft.com/office/drawing/2014/main" id="{D3FE01F0-C326-B02C-F8CE-CFC768B274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3877" y="2393950"/>
              <a:ext cx="2857500" cy="466725"/>
              <a:chOff x="752" y="1413"/>
              <a:chExt cx="1321" cy="294"/>
            </a:xfrm>
          </p:grpSpPr>
          <p:sp>
            <p:nvSpPr>
              <p:cNvPr id="5" name="AutoShape 6">
                <a:extLst>
                  <a:ext uri="{FF2B5EF4-FFF2-40B4-BE49-F238E27FC236}">
                    <a16:creationId xmlns:a16="http://schemas.microsoft.com/office/drawing/2014/main" id="{CCE49E12-532A-6CC9-05B2-DE7E3391172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52" y="1413"/>
                <a:ext cx="1321" cy="294"/>
              </a:xfrm>
              <a:prstGeom prst="roundRect">
                <a:avLst>
                  <a:gd name="adj" fmla="val 50000"/>
                </a:avLst>
              </a:prstGeom>
              <a:solidFill>
                <a:srgbClr val="FF6C00"/>
              </a:solidFill>
              <a:ln w="12700">
                <a:noFill/>
                <a:round/>
                <a:headEnd/>
                <a:tailEnd/>
              </a:ln>
              <a:effectLst>
                <a:outerShdw dist="53882" dir="2700000" algn="ctr" rotWithShape="0">
                  <a:srgbClr val="292929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endParaRPr lang="zh-CN" altLang="en-US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6" name="AutoShape 7">
                <a:extLst>
                  <a:ext uri="{FF2B5EF4-FFF2-40B4-BE49-F238E27FC236}">
                    <a16:creationId xmlns:a16="http://schemas.microsoft.com/office/drawing/2014/main" id="{D8C5E174-4EE8-952B-9A32-07C5485A501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flipH="1">
                <a:off x="2007" y="1457"/>
                <a:ext cx="59" cy="204"/>
              </a:xfrm>
              <a:prstGeom prst="moon">
                <a:avLst>
                  <a:gd name="adj" fmla="val 22032"/>
                </a:avLst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  <a:alpha val="0"/>
                    </a:srgbClr>
                  </a:gs>
                  <a:gs pos="50000">
                    <a:srgbClr val="FFFFFF">
                      <a:alpha val="84000"/>
                    </a:srgbClr>
                  </a:gs>
                  <a:gs pos="100000">
                    <a:srgbClr val="FFFFFF">
                      <a:gamma/>
                      <a:shade val="46275"/>
                      <a:invGamma/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7" name="AutoShape 8">
                <a:extLst>
                  <a:ext uri="{FF2B5EF4-FFF2-40B4-BE49-F238E27FC236}">
                    <a16:creationId xmlns:a16="http://schemas.microsoft.com/office/drawing/2014/main" id="{2BB12C39-E64E-5F89-27B5-E4EBAF6E088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66" y="1457"/>
                <a:ext cx="59" cy="204"/>
              </a:xfrm>
              <a:prstGeom prst="moon">
                <a:avLst>
                  <a:gd name="adj" fmla="val 22032"/>
                </a:avLst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  <a:alpha val="0"/>
                    </a:srgbClr>
                  </a:gs>
                  <a:gs pos="50000">
                    <a:srgbClr val="FFFFFF">
                      <a:alpha val="84000"/>
                    </a:srgbClr>
                  </a:gs>
                  <a:gs pos="100000">
                    <a:srgbClr val="FFFFFF">
                      <a:gamma/>
                      <a:shade val="46275"/>
                      <a:invGamma/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12" name="AutoShape 13">
              <a:extLst>
                <a:ext uri="{FF2B5EF4-FFF2-40B4-BE49-F238E27FC236}">
                  <a16:creationId xmlns:a16="http://schemas.microsoft.com/office/drawing/2014/main" id="{23C974FE-2FCD-70E0-B563-25F75A54570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33877" y="2957513"/>
              <a:ext cx="2849562" cy="2713037"/>
            </a:xfrm>
            <a:prstGeom prst="roundRect">
              <a:avLst>
                <a:gd name="adj" fmla="val 8014"/>
              </a:avLst>
            </a:prstGeom>
            <a:solidFill>
              <a:srgbClr val="F8F8F8"/>
            </a:solidFill>
            <a:ln w="9525">
              <a:solidFill>
                <a:srgbClr val="FF6C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3" name="Text Box 18">
              <a:extLst>
                <a:ext uri="{FF2B5EF4-FFF2-40B4-BE49-F238E27FC236}">
                  <a16:creationId xmlns:a16="http://schemas.microsoft.com/office/drawing/2014/main" id="{349A3495-AA1C-BD97-0754-C792E293E591}"/>
                </a:ext>
              </a:extLst>
            </p:cNvPr>
            <p:cNvSpPr txBox="1">
              <a:spLocks noChangeArrowheads="1"/>
            </p:cNvSpPr>
            <p:nvPr/>
          </p:nvSpPr>
          <p:spPr bwMode="white">
            <a:xfrm>
              <a:off x="1200577" y="2425700"/>
              <a:ext cx="2238375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2400" b="1" dirty="0">
                  <a:solidFill>
                    <a:srgbClr val="F8F8F8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含义</a:t>
              </a:r>
              <a:endParaRPr lang="en-US" altLang="zh-CN" sz="2400" b="1" dirty="0">
                <a:solidFill>
                  <a:srgbClr val="F8F8F8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67" name="AutoShape 4">
              <a:extLst>
                <a:ext uri="{FF2B5EF4-FFF2-40B4-BE49-F238E27FC236}">
                  <a16:creationId xmlns:a16="http://schemas.microsoft.com/office/drawing/2014/main" id="{C982CCA7-09A7-007E-852A-6EF04D7DAF1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01136" y="3013075"/>
              <a:ext cx="2703512" cy="2611438"/>
            </a:xfrm>
            <a:prstGeom prst="roundRect">
              <a:avLst>
                <a:gd name="adj" fmla="val 7912"/>
              </a:avLst>
            </a:prstGeom>
            <a:solidFill>
              <a:srgbClr val="FFF0E4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A1BA22A-FBB6-56B5-E0AB-9597BFDB9EE1}"/>
                </a:ext>
              </a:extLst>
            </p:cNvPr>
            <p:cNvSpPr txBox="1"/>
            <p:nvPr/>
          </p:nvSpPr>
          <p:spPr>
            <a:xfrm rot="10800000" flipV="1">
              <a:off x="1091786" y="3252397"/>
              <a:ext cx="2662652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sz="1800" dirty="0">
                  <a:solidFill>
                    <a:srgbClr val="53565A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稿件已经分配了编辑，</a:t>
              </a:r>
              <a:r>
                <a:rPr lang="zh-CN" altLang="en-US" sz="1800" dirty="0">
                  <a:solidFill>
                    <a:srgbClr val="53565A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编辑正在初步审核稿件，</a:t>
              </a:r>
              <a:r>
                <a:rPr lang="zh-CN" sz="1800" dirty="0">
                  <a:solidFill>
                    <a:srgbClr val="53565A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在编辑对稿件进行下一步操作前（下一步操作通常为邀请审稿人），稿件会一直保持此状态。</a:t>
              </a:r>
              <a:endParaRPr lang="en-US" sz="1800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B33B9778-5F11-1C6F-A0A0-598E5DC63578}"/>
              </a:ext>
            </a:extLst>
          </p:cNvPr>
          <p:cNvSpPr txBox="1">
            <a:spLocks/>
          </p:cNvSpPr>
          <p:nvPr/>
        </p:nvSpPr>
        <p:spPr>
          <a:xfrm>
            <a:off x="11162031" y="211244"/>
            <a:ext cx="736600" cy="81280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.</a:t>
            </a:r>
            <a:endParaRPr lang="en-US" dirty="0"/>
          </a:p>
        </p:txBody>
      </p:sp>
      <p:pic>
        <p:nvPicPr>
          <p:cNvPr id="63" name="Audio 62">
            <a:hlinkClick r:id="" action="ppaction://media"/>
            <a:extLst>
              <a:ext uri="{FF2B5EF4-FFF2-40B4-BE49-F238E27FC236}">
                <a16:creationId xmlns:a16="http://schemas.microsoft.com/office/drawing/2014/main" id="{A4FE013B-8BE1-E9CA-392F-D913C9FAED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7993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35"/>
    </mc:Choice>
    <mc:Fallback>
      <p:transition spd="slow" advTm="28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5" name="Group 2124">
            <a:extLst>
              <a:ext uri="{FF2B5EF4-FFF2-40B4-BE49-F238E27FC236}">
                <a16:creationId xmlns:a16="http://schemas.microsoft.com/office/drawing/2014/main" id="{A56C37A4-18E7-8E83-B567-48BD621CB0A0}"/>
              </a:ext>
            </a:extLst>
          </p:cNvPr>
          <p:cNvGrpSpPr/>
          <p:nvPr/>
        </p:nvGrpSpPr>
        <p:grpSpPr>
          <a:xfrm>
            <a:off x="6197176" y="3742006"/>
            <a:ext cx="4380137" cy="2924999"/>
            <a:chOff x="6816606" y="3742006"/>
            <a:chExt cx="4380137" cy="2924999"/>
          </a:xfrm>
        </p:grpSpPr>
        <p:grpSp>
          <p:nvGrpSpPr>
            <p:cNvPr id="2051" name="Group 2050">
              <a:extLst>
                <a:ext uri="{FF2B5EF4-FFF2-40B4-BE49-F238E27FC236}">
                  <a16:creationId xmlns:a16="http://schemas.microsoft.com/office/drawing/2014/main" id="{26C08E8E-C770-8768-5E28-22D0C0ED8D1A}"/>
                </a:ext>
              </a:extLst>
            </p:cNvPr>
            <p:cNvGrpSpPr/>
            <p:nvPr/>
          </p:nvGrpSpPr>
          <p:grpSpPr>
            <a:xfrm>
              <a:off x="6816606" y="3742006"/>
              <a:ext cx="4380137" cy="2924999"/>
              <a:chOff x="6238239" y="3720913"/>
              <a:chExt cx="4380137" cy="2924999"/>
            </a:xfrm>
          </p:grpSpPr>
          <p:grpSp>
            <p:nvGrpSpPr>
              <p:cNvPr id="2053" name="Group 2052">
                <a:extLst>
                  <a:ext uri="{FF2B5EF4-FFF2-40B4-BE49-F238E27FC236}">
                    <a16:creationId xmlns:a16="http://schemas.microsoft.com/office/drawing/2014/main" id="{520563ED-267D-5A2E-8430-5BBC306F74D0}"/>
                  </a:ext>
                </a:extLst>
              </p:cNvPr>
              <p:cNvGrpSpPr/>
              <p:nvPr/>
            </p:nvGrpSpPr>
            <p:grpSpPr>
              <a:xfrm flipH="1">
                <a:off x="6238239" y="3720913"/>
                <a:ext cx="4380137" cy="2673846"/>
                <a:chOff x="664807" y="3716790"/>
                <a:chExt cx="3888318" cy="2673846"/>
              </a:xfrm>
            </p:grpSpPr>
            <p:sp>
              <p:nvSpPr>
                <p:cNvPr id="2120" name="Speech Bubble: Rectangle with Corners Rounded 2119">
                  <a:extLst>
                    <a:ext uri="{FF2B5EF4-FFF2-40B4-BE49-F238E27FC236}">
                      <a16:creationId xmlns:a16="http://schemas.microsoft.com/office/drawing/2014/main" id="{7F48B48D-9A3B-9FE1-D22A-D12178AB381C}"/>
                    </a:ext>
                  </a:extLst>
                </p:cNvPr>
                <p:cNvSpPr/>
                <p:nvPr/>
              </p:nvSpPr>
              <p:spPr>
                <a:xfrm flipH="1">
                  <a:off x="664807" y="3716790"/>
                  <a:ext cx="3888318" cy="2673846"/>
                </a:xfrm>
                <a:prstGeom prst="wedgeRoundRectCallout">
                  <a:avLst/>
                </a:prstGeom>
                <a:solidFill>
                  <a:srgbClr val="ACD2FF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21" name="Speech Bubble: Rectangle with Corners Rounded 2120">
                  <a:extLst>
                    <a:ext uri="{FF2B5EF4-FFF2-40B4-BE49-F238E27FC236}">
                      <a16:creationId xmlns:a16="http://schemas.microsoft.com/office/drawing/2014/main" id="{97AE9788-06E6-1F8B-5F06-B924820D7FCD}"/>
                    </a:ext>
                  </a:extLst>
                </p:cNvPr>
                <p:cNvSpPr/>
                <p:nvPr/>
              </p:nvSpPr>
              <p:spPr>
                <a:xfrm flipH="1">
                  <a:off x="768588" y="3781050"/>
                  <a:ext cx="3701789" cy="2545577"/>
                </a:xfrm>
                <a:prstGeom prst="wedgeRoundRectCallou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054" name="Group 2053">
                <a:extLst>
                  <a:ext uri="{FF2B5EF4-FFF2-40B4-BE49-F238E27FC236}">
                    <a16:creationId xmlns:a16="http://schemas.microsoft.com/office/drawing/2014/main" id="{1889AFD5-EBEF-8DDF-EA63-740BB5B5178D}"/>
                  </a:ext>
                </a:extLst>
              </p:cNvPr>
              <p:cNvGrpSpPr/>
              <p:nvPr/>
            </p:nvGrpSpPr>
            <p:grpSpPr>
              <a:xfrm>
                <a:off x="9284005" y="5036470"/>
                <a:ext cx="1183073" cy="1609442"/>
                <a:chOff x="3511334" y="5056588"/>
                <a:chExt cx="1183073" cy="1609442"/>
              </a:xfrm>
            </p:grpSpPr>
            <p:grpSp>
              <p:nvGrpSpPr>
                <p:cNvPr id="2055" name="Group 2054">
                  <a:extLst>
                    <a:ext uri="{FF2B5EF4-FFF2-40B4-BE49-F238E27FC236}">
                      <a16:creationId xmlns:a16="http://schemas.microsoft.com/office/drawing/2014/main" id="{4A175F71-4A43-EE17-7155-53B45B6B71E4}"/>
                    </a:ext>
                  </a:extLst>
                </p:cNvPr>
                <p:cNvGrpSpPr/>
                <p:nvPr/>
              </p:nvGrpSpPr>
              <p:grpSpPr>
                <a:xfrm>
                  <a:off x="3511334" y="5056588"/>
                  <a:ext cx="1183073" cy="1609442"/>
                  <a:chOff x="1298543" y="1074836"/>
                  <a:chExt cx="3460935" cy="4696753"/>
                </a:xfrm>
              </p:grpSpPr>
              <p:grpSp>
                <p:nvGrpSpPr>
                  <p:cNvPr id="2057" name="Group 2056">
                    <a:extLst>
                      <a:ext uri="{FF2B5EF4-FFF2-40B4-BE49-F238E27FC236}">
                        <a16:creationId xmlns:a16="http://schemas.microsoft.com/office/drawing/2014/main" id="{860636D7-8325-F54B-4D4A-498240A4AB6F}"/>
                      </a:ext>
                    </a:extLst>
                  </p:cNvPr>
                  <p:cNvGrpSpPr/>
                  <p:nvPr/>
                </p:nvGrpSpPr>
                <p:grpSpPr>
                  <a:xfrm rot="2713959">
                    <a:off x="3011155" y="4023266"/>
                    <a:ext cx="2034967" cy="1461679"/>
                    <a:chOff x="4208405" y="3547699"/>
                    <a:chExt cx="2034967" cy="1461679"/>
                  </a:xfrm>
                  <a:solidFill>
                    <a:srgbClr val="ACD2FF"/>
                  </a:solidFill>
                </p:grpSpPr>
                <p:pic>
                  <p:nvPicPr>
                    <p:cNvPr id="2118" name="Picture 2117">
                      <a:extLst>
                        <a:ext uri="{FF2B5EF4-FFF2-40B4-BE49-F238E27FC236}">
                          <a16:creationId xmlns:a16="http://schemas.microsoft.com/office/drawing/2014/main" id="{1AB5FD5F-7653-6305-A988-52791C2B842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rcRect l="60856" t="49739" r="19920" b="3284"/>
                    <a:stretch>
                      <a:fillRect/>
                    </a:stretch>
                  </p:blipFill>
                  <p:spPr>
                    <a:xfrm rot="2983876">
                      <a:off x="5290516" y="3794781"/>
                      <a:ext cx="814540" cy="1091172"/>
                    </a:xfrm>
                    <a:custGeom>
                      <a:avLst/>
                      <a:gdLst>
                        <a:gd name="connsiteX0" fmla="*/ 284581 w 814540"/>
                        <a:gd name="connsiteY0" fmla="*/ 10 h 1091172"/>
                        <a:gd name="connsiteX1" fmla="*/ 449023 w 814540"/>
                        <a:gd name="connsiteY1" fmla="*/ 88698 h 1091172"/>
                        <a:gd name="connsiteX2" fmla="*/ 799119 w 814540"/>
                        <a:gd name="connsiteY2" fmla="*/ 784219 h 1091172"/>
                        <a:gd name="connsiteX3" fmla="*/ 665362 w 814540"/>
                        <a:gd name="connsiteY3" fmla="*/ 1058325 h 1091172"/>
                        <a:gd name="connsiteX4" fmla="*/ 365519 w 814540"/>
                        <a:gd name="connsiteY4" fmla="*/ 1002475 h 1091172"/>
                        <a:gd name="connsiteX5" fmla="*/ 15422 w 814540"/>
                        <a:gd name="connsiteY5" fmla="*/ 306955 h 1091172"/>
                        <a:gd name="connsiteX6" fmla="*/ 149179 w 814540"/>
                        <a:gd name="connsiteY6" fmla="*/ 32848 h 1091172"/>
                        <a:gd name="connsiteX7" fmla="*/ 284581 w 814540"/>
                        <a:gd name="connsiteY7" fmla="*/ 10 h 10911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14540" h="1091172">
                          <a:moveTo>
                            <a:pt x="284581" y="10"/>
                          </a:moveTo>
                          <a:cubicBezTo>
                            <a:pt x="357174" y="632"/>
                            <a:pt x="420361" y="31757"/>
                            <a:pt x="449023" y="88698"/>
                          </a:cubicBezTo>
                          <a:lnTo>
                            <a:pt x="799119" y="784219"/>
                          </a:lnTo>
                          <a:cubicBezTo>
                            <a:pt x="844978" y="875325"/>
                            <a:pt x="785104" y="998052"/>
                            <a:pt x="665362" y="1058325"/>
                          </a:cubicBezTo>
                          <a:cubicBezTo>
                            <a:pt x="545620" y="1118598"/>
                            <a:pt x="411378" y="1093581"/>
                            <a:pt x="365519" y="1002475"/>
                          </a:cubicBezTo>
                          <a:lnTo>
                            <a:pt x="15422" y="306955"/>
                          </a:lnTo>
                          <a:cubicBezTo>
                            <a:pt x="-30437" y="215849"/>
                            <a:pt x="29437" y="93121"/>
                            <a:pt x="149179" y="32848"/>
                          </a:cubicBezTo>
                          <a:cubicBezTo>
                            <a:pt x="194083" y="10246"/>
                            <a:pt x="241025" y="-363"/>
                            <a:pt x="284581" y="10"/>
                          </a:cubicBezTo>
                          <a:close/>
                        </a:path>
                      </a:pathLst>
                    </a:custGeom>
                    <a:grpFill/>
                  </p:spPr>
                </p:pic>
                <p:pic>
                  <p:nvPicPr>
                    <p:cNvPr id="2119" name="Picture 2118">
                      <a:extLst>
                        <a:ext uri="{FF2B5EF4-FFF2-40B4-BE49-F238E27FC236}">
                          <a16:creationId xmlns:a16="http://schemas.microsoft.com/office/drawing/2014/main" id="{03ADCC1B-9BFE-B80F-9E19-6261D7E4F01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rcRect l="26904" t="35221" r="34640" b="1851"/>
                    <a:stretch>
                      <a:fillRect/>
                    </a:stretch>
                  </p:blipFill>
                  <p:spPr>
                    <a:xfrm rot="1219700">
                      <a:off x="4208405" y="3547699"/>
                      <a:ext cx="1629429" cy="1461679"/>
                    </a:xfrm>
                    <a:custGeom>
                      <a:avLst/>
                      <a:gdLst>
                        <a:gd name="connsiteX0" fmla="*/ 1398438 w 1629429"/>
                        <a:gd name="connsiteY0" fmla="*/ 773 h 1461679"/>
                        <a:gd name="connsiteX1" fmla="*/ 1582932 w 1629429"/>
                        <a:gd name="connsiteY1" fmla="*/ 68300 h 1461679"/>
                        <a:gd name="connsiteX2" fmla="*/ 1494269 w 1629429"/>
                        <a:gd name="connsiteY2" fmla="*/ 465281 h 1461679"/>
                        <a:gd name="connsiteX3" fmla="*/ 452197 w 1629429"/>
                        <a:gd name="connsiteY3" fmla="*/ 1364003 h 1461679"/>
                        <a:gd name="connsiteX4" fmla="*/ 46498 w 1629429"/>
                        <a:gd name="connsiteY4" fmla="*/ 1393379 h 1461679"/>
                        <a:gd name="connsiteX5" fmla="*/ 135160 w 1629429"/>
                        <a:gd name="connsiteY5" fmla="*/ 996399 h 1461679"/>
                        <a:gd name="connsiteX6" fmla="*/ 1177233 w 1629429"/>
                        <a:gd name="connsiteY6" fmla="*/ 97676 h 1461679"/>
                        <a:gd name="connsiteX7" fmla="*/ 1398438 w 1629429"/>
                        <a:gd name="connsiteY7" fmla="*/ 773 h 14616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629429" h="1461679">
                          <a:moveTo>
                            <a:pt x="1398438" y="773"/>
                          </a:moveTo>
                          <a:cubicBezTo>
                            <a:pt x="1471856" y="-4545"/>
                            <a:pt x="1539156" y="17542"/>
                            <a:pt x="1582932" y="68300"/>
                          </a:cubicBezTo>
                          <a:cubicBezTo>
                            <a:pt x="1670484" y="169817"/>
                            <a:pt x="1630770" y="347557"/>
                            <a:pt x="1494269" y="465281"/>
                          </a:cubicBezTo>
                          <a:lnTo>
                            <a:pt x="452197" y="1364003"/>
                          </a:lnTo>
                          <a:cubicBezTo>
                            <a:pt x="315696" y="1481727"/>
                            <a:pt x="134050" y="1494896"/>
                            <a:pt x="46498" y="1393379"/>
                          </a:cubicBezTo>
                          <a:cubicBezTo>
                            <a:pt x="-41054" y="1291863"/>
                            <a:pt x="-1340" y="1114122"/>
                            <a:pt x="135160" y="996399"/>
                          </a:cubicBezTo>
                          <a:lnTo>
                            <a:pt x="1177233" y="97676"/>
                          </a:lnTo>
                          <a:cubicBezTo>
                            <a:pt x="1245483" y="38814"/>
                            <a:pt x="1325020" y="6091"/>
                            <a:pt x="1398438" y="773"/>
                          </a:cubicBezTo>
                          <a:close/>
                        </a:path>
                      </a:pathLst>
                    </a:custGeom>
                    <a:grpFill/>
                  </p:spPr>
                </p:pic>
              </p:grpSp>
              <p:grpSp>
                <p:nvGrpSpPr>
                  <p:cNvPr id="2058" name="Group 2057">
                    <a:extLst>
                      <a:ext uri="{FF2B5EF4-FFF2-40B4-BE49-F238E27FC236}">
                        <a16:creationId xmlns:a16="http://schemas.microsoft.com/office/drawing/2014/main" id="{5C7E64C7-92A9-6DC2-4F8C-535662ED3F37}"/>
                      </a:ext>
                    </a:extLst>
                  </p:cNvPr>
                  <p:cNvGrpSpPr/>
                  <p:nvPr/>
                </p:nvGrpSpPr>
                <p:grpSpPr>
                  <a:xfrm>
                    <a:off x="1298543" y="1074836"/>
                    <a:ext cx="2652313" cy="4693756"/>
                    <a:chOff x="1298543" y="1074836"/>
                    <a:chExt cx="2652313" cy="4693756"/>
                  </a:xfrm>
                </p:grpSpPr>
                <p:pic>
                  <p:nvPicPr>
                    <p:cNvPr id="2059" name="Picture 2058">
                      <a:extLst>
                        <a:ext uri="{FF2B5EF4-FFF2-40B4-BE49-F238E27FC236}">
                          <a16:creationId xmlns:a16="http://schemas.microsoft.com/office/drawing/2014/main" id="{9B7725E2-D5A6-283E-1919-40BC01BB942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/>
                    <a:srcRect l="11524" t="56151" r="11524" b="12163"/>
                    <a:stretch>
                      <a:fillRect/>
                    </a:stretch>
                  </p:blipFill>
                  <p:spPr>
                    <a:xfrm>
                      <a:off x="1298543" y="3933852"/>
                      <a:ext cx="2566437" cy="1056769"/>
                    </a:xfrm>
                    <a:custGeom>
                      <a:avLst/>
                      <a:gdLst>
                        <a:gd name="connsiteX0" fmla="*/ 1027340 w 2054842"/>
                        <a:gd name="connsiteY0" fmla="*/ 0 h 846112"/>
                        <a:gd name="connsiteX1" fmla="*/ 2036631 w 2054842"/>
                        <a:gd name="connsiteY1" fmla="*/ 637122 h 846112"/>
                        <a:gd name="connsiteX2" fmla="*/ 2054842 w 2054842"/>
                        <a:gd name="connsiteY2" fmla="*/ 846112 h 846112"/>
                        <a:gd name="connsiteX3" fmla="*/ 0 w 2054842"/>
                        <a:gd name="connsiteY3" fmla="*/ 846112 h 846112"/>
                        <a:gd name="connsiteX4" fmla="*/ 18051 w 2054842"/>
                        <a:gd name="connsiteY4" fmla="*/ 638733 h 846112"/>
                        <a:gd name="connsiteX5" fmla="*/ 1027340 w 2054842"/>
                        <a:gd name="connsiteY5" fmla="*/ 0 h 8461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54842" h="846112">
                          <a:moveTo>
                            <a:pt x="1027340" y="0"/>
                          </a:moveTo>
                          <a:cubicBezTo>
                            <a:pt x="1635814" y="0"/>
                            <a:pt x="1994244" y="226275"/>
                            <a:pt x="2036631" y="637122"/>
                          </a:cubicBezTo>
                          <a:lnTo>
                            <a:pt x="2054842" y="846112"/>
                          </a:lnTo>
                          <a:lnTo>
                            <a:pt x="0" y="846112"/>
                          </a:lnTo>
                          <a:lnTo>
                            <a:pt x="18051" y="638733"/>
                          </a:lnTo>
                          <a:cubicBezTo>
                            <a:pt x="60599" y="226275"/>
                            <a:pt x="418986" y="0"/>
                            <a:pt x="1027340" y="0"/>
                          </a:cubicBezTo>
                          <a:close/>
                        </a:path>
                      </a:pathLst>
                    </a:custGeom>
                    <a:solidFill>
                      <a:srgbClr val="ACD2FF"/>
                    </a:solidFill>
                  </p:spPr>
                </p:pic>
                <p:grpSp>
                  <p:nvGrpSpPr>
                    <p:cNvPr id="2060" name="Group 2059">
                      <a:extLst>
                        <a:ext uri="{FF2B5EF4-FFF2-40B4-BE49-F238E27FC236}">
                          <a16:creationId xmlns:a16="http://schemas.microsoft.com/office/drawing/2014/main" id="{DC7DE050-12DE-3611-0314-3501DF89A1AE}"/>
                        </a:ext>
                      </a:extLst>
                    </p:cNvPr>
                    <p:cNvGrpSpPr/>
                    <p:nvPr/>
                  </p:nvGrpSpPr>
                  <p:grpSpPr>
                    <a:xfrm rot="16973698">
                      <a:off x="3102397" y="4935074"/>
                      <a:ext cx="551189" cy="1115848"/>
                      <a:chOff x="3777252" y="2053816"/>
                      <a:chExt cx="422582" cy="927947"/>
                    </a:xfrm>
                  </p:grpSpPr>
                  <p:sp>
                    <p:nvSpPr>
                      <p:cNvPr id="2115" name="Flowchart: Terminator 2114">
                        <a:extLst>
                          <a:ext uri="{FF2B5EF4-FFF2-40B4-BE49-F238E27FC236}">
                            <a16:creationId xmlns:a16="http://schemas.microsoft.com/office/drawing/2014/main" id="{103651F0-DDEE-2A01-403F-AD2670D60202}"/>
                          </a:ext>
                        </a:extLst>
                      </p:cNvPr>
                      <p:cNvSpPr/>
                      <p:nvPr/>
                    </p:nvSpPr>
                    <p:spPr>
                      <a:xfrm rot="3614455">
                        <a:off x="3877587" y="2659516"/>
                        <a:ext cx="447268" cy="197226"/>
                      </a:xfrm>
                      <a:prstGeom prst="flowChartTerminator">
                        <a:avLst/>
                      </a:prstGeom>
                      <a:solidFill>
                        <a:srgbClr val="FFDBB8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n-US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endParaRPr>
                      </a:p>
                    </p:txBody>
                  </p:sp>
                  <p:sp>
                    <p:nvSpPr>
                      <p:cNvPr id="2116" name="Flowchart: Terminator 3">
                        <a:extLst>
                          <a:ext uri="{FF2B5EF4-FFF2-40B4-BE49-F238E27FC236}">
                            <a16:creationId xmlns:a16="http://schemas.microsoft.com/office/drawing/2014/main" id="{8F9ED717-73AE-8ED3-2966-B41782360413}"/>
                          </a:ext>
                        </a:extLst>
                      </p:cNvPr>
                      <p:cNvSpPr/>
                      <p:nvPr/>
                    </p:nvSpPr>
                    <p:spPr>
                      <a:xfrm rot="3149053">
                        <a:off x="3586959" y="2244109"/>
                        <a:ext cx="673978" cy="293391"/>
                      </a:xfrm>
                      <a:custGeom>
                        <a:avLst/>
                        <a:gdLst>
                          <a:gd name="connsiteX0" fmla="*/ 3475 w 21600"/>
                          <a:gd name="connsiteY0" fmla="*/ 0 h 21600"/>
                          <a:gd name="connsiteX1" fmla="*/ 18125 w 21600"/>
                          <a:gd name="connsiteY1" fmla="*/ 0 h 21600"/>
                          <a:gd name="connsiteX2" fmla="*/ 21600 w 21600"/>
                          <a:gd name="connsiteY2" fmla="*/ 10800 h 21600"/>
                          <a:gd name="connsiteX3" fmla="*/ 18125 w 21600"/>
                          <a:gd name="connsiteY3" fmla="*/ 21600 h 21600"/>
                          <a:gd name="connsiteX4" fmla="*/ 3475 w 21600"/>
                          <a:gd name="connsiteY4" fmla="*/ 21600 h 21600"/>
                          <a:gd name="connsiteX5" fmla="*/ 0 w 21600"/>
                          <a:gd name="connsiteY5" fmla="*/ 10800 h 21600"/>
                          <a:gd name="connsiteX6" fmla="*/ 3475 w 21600"/>
                          <a:gd name="connsiteY6" fmla="*/ 0 h 21600"/>
                          <a:gd name="connsiteX0" fmla="*/ 3475 w 21600"/>
                          <a:gd name="connsiteY0" fmla="*/ 0 h 21600"/>
                          <a:gd name="connsiteX1" fmla="*/ 17932 w 21600"/>
                          <a:gd name="connsiteY1" fmla="*/ 2465 h 21600"/>
                          <a:gd name="connsiteX2" fmla="*/ 21600 w 21600"/>
                          <a:gd name="connsiteY2" fmla="*/ 10800 h 21600"/>
                          <a:gd name="connsiteX3" fmla="*/ 18125 w 21600"/>
                          <a:gd name="connsiteY3" fmla="*/ 21600 h 21600"/>
                          <a:gd name="connsiteX4" fmla="*/ 3475 w 21600"/>
                          <a:gd name="connsiteY4" fmla="*/ 21600 h 21600"/>
                          <a:gd name="connsiteX5" fmla="*/ 0 w 21600"/>
                          <a:gd name="connsiteY5" fmla="*/ 10800 h 21600"/>
                          <a:gd name="connsiteX6" fmla="*/ 3475 w 21600"/>
                          <a:gd name="connsiteY6" fmla="*/ 0 h 21600"/>
                          <a:gd name="connsiteX0" fmla="*/ 3325 w 21600"/>
                          <a:gd name="connsiteY0" fmla="*/ 0 h 19937"/>
                          <a:gd name="connsiteX1" fmla="*/ 17932 w 21600"/>
                          <a:gd name="connsiteY1" fmla="*/ 802 h 19937"/>
                          <a:gd name="connsiteX2" fmla="*/ 21600 w 21600"/>
                          <a:gd name="connsiteY2" fmla="*/ 9137 h 19937"/>
                          <a:gd name="connsiteX3" fmla="*/ 18125 w 21600"/>
                          <a:gd name="connsiteY3" fmla="*/ 19937 h 19937"/>
                          <a:gd name="connsiteX4" fmla="*/ 3475 w 21600"/>
                          <a:gd name="connsiteY4" fmla="*/ 19937 h 19937"/>
                          <a:gd name="connsiteX5" fmla="*/ 0 w 21600"/>
                          <a:gd name="connsiteY5" fmla="*/ 9137 h 19937"/>
                          <a:gd name="connsiteX6" fmla="*/ 3325 w 21600"/>
                          <a:gd name="connsiteY6" fmla="*/ 0 h 19937"/>
                          <a:gd name="connsiteX0" fmla="*/ 3359 w 21634"/>
                          <a:gd name="connsiteY0" fmla="*/ 0 h 19937"/>
                          <a:gd name="connsiteX1" fmla="*/ 17966 w 21634"/>
                          <a:gd name="connsiteY1" fmla="*/ 802 h 19937"/>
                          <a:gd name="connsiteX2" fmla="*/ 21634 w 21634"/>
                          <a:gd name="connsiteY2" fmla="*/ 9137 h 19937"/>
                          <a:gd name="connsiteX3" fmla="*/ 18159 w 21634"/>
                          <a:gd name="connsiteY3" fmla="*/ 19937 h 19937"/>
                          <a:gd name="connsiteX4" fmla="*/ 5144 w 21634"/>
                          <a:gd name="connsiteY4" fmla="*/ 14772 h 19937"/>
                          <a:gd name="connsiteX5" fmla="*/ 34 w 21634"/>
                          <a:gd name="connsiteY5" fmla="*/ 9137 h 19937"/>
                          <a:gd name="connsiteX6" fmla="*/ 3359 w 21634"/>
                          <a:gd name="connsiteY6" fmla="*/ 0 h 19937"/>
                          <a:gd name="connsiteX0" fmla="*/ 3897 w 22172"/>
                          <a:gd name="connsiteY0" fmla="*/ 0 h 19937"/>
                          <a:gd name="connsiteX1" fmla="*/ 18504 w 22172"/>
                          <a:gd name="connsiteY1" fmla="*/ 802 h 19937"/>
                          <a:gd name="connsiteX2" fmla="*/ 22172 w 22172"/>
                          <a:gd name="connsiteY2" fmla="*/ 9137 h 19937"/>
                          <a:gd name="connsiteX3" fmla="*/ 18697 w 22172"/>
                          <a:gd name="connsiteY3" fmla="*/ 19937 h 19937"/>
                          <a:gd name="connsiteX4" fmla="*/ 5682 w 22172"/>
                          <a:gd name="connsiteY4" fmla="*/ 14772 h 19937"/>
                          <a:gd name="connsiteX5" fmla="*/ 26 w 22172"/>
                          <a:gd name="connsiteY5" fmla="*/ 6132 h 19937"/>
                          <a:gd name="connsiteX6" fmla="*/ 3897 w 22172"/>
                          <a:gd name="connsiteY6" fmla="*/ 0 h 19937"/>
                          <a:gd name="connsiteX0" fmla="*/ 3928 w 22203"/>
                          <a:gd name="connsiteY0" fmla="*/ 0 h 19937"/>
                          <a:gd name="connsiteX1" fmla="*/ 18535 w 22203"/>
                          <a:gd name="connsiteY1" fmla="*/ 802 h 19937"/>
                          <a:gd name="connsiteX2" fmla="*/ 22203 w 22203"/>
                          <a:gd name="connsiteY2" fmla="*/ 9137 h 19937"/>
                          <a:gd name="connsiteX3" fmla="*/ 18728 w 22203"/>
                          <a:gd name="connsiteY3" fmla="*/ 19937 h 19937"/>
                          <a:gd name="connsiteX4" fmla="*/ 6713 w 22203"/>
                          <a:gd name="connsiteY4" fmla="*/ 12479 h 19937"/>
                          <a:gd name="connsiteX5" fmla="*/ 57 w 22203"/>
                          <a:gd name="connsiteY5" fmla="*/ 6132 h 19937"/>
                          <a:gd name="connsiteX6" fmla="*/ 3928 w 22203"/>
                          <a:gd name="connsiteY6" fmla="*/ 0 h 199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2203" h="19937">
                            <a:moveTo>
                              <a:pt x="3928" y="0"/>
                            </a:moveTo>
                            <a:cubicBezTo>
                              <a:pt x="8811" y="0"/>
                              <a:pt x="13652" y="802"/>
                              <a:pt x="18535" y="802"/>
                            </a:cubicBezTo>
                            <a:cubicBezTo>
                              <a:pt x="20454" y="802"/>
                              <a:pt x="22171" y="5948"/>
                              <a:pt x="22203" y="9137"/>
                            </a:cubicBezTo>
                            <a:cubicBezTo>
                              <a:pt x="22235" y="12326"/>
                              <a:pt x="20647" y="19937"/>
                              <a:pt x="18728" y="19937"/>
                            </a:cubicBezTo>
                            <a:lnTo>
                              <a:pt x="6713" y="12479"/>
                            </a:lnTo>
                            <a:cubicBezTo>
                              <a:pt x="4794" y="12479"/>
                              <a:pt x="521" y="8212"/>
                              <a:pt x="57" y="6132"/>
                            </a:cubicBezTo>
                            <a:cubicBezTo>
                              <a:pt x="-407" y="4052"/>
                              <a:pt x="2009" y="0"/>
                              <a:pt x="3928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DBB8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n-US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endParaRPr>
                      </a:p>
                    </p:txBody>
                  </p:sp>
                  <p:sp>
                    <p:nvSpPr>
                      <p:cNvPr id="2117" name="Flowchart: Terminator 2116">
                        <a:extLst>
                          <a:ext uri="{FF2B5EF4-FFF2-40B4-BE49-F238E27FC236}">
                            <a16:creationId xmlns:a16="http://schemas.microsoft.com/office/drawing/2014/main" id="{08E5C686-8B03-42E2-7171-6D90308E2D82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3965242" y="2395395"/>
                        <a:ext cx="292006" cy="128762"/>
                      </a:xfrm>
                      <a:prstGeom prst="flowChartTerminator">
                        <a:avLst/>
                      </a:prstGeom>
                      <a:solidFill>
                        <a:srgbClr val="FFDBB8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n-US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endParaRPr>
                      </a:p>
                    </p:txBody>
                  </p:sp>
                </p:grpSp>
                <p:grpSp>
                  <p:nvGrpSpPr>
                    <p:cNvPr id="2061" name="Group 2060">
                      <a:extLst>
                        <a:ext uri="{FF2B5EF4-FFF2-40B4-BE49-F238E27FC236}">
                          <a16:creationId xmlns:a16="http://schemas.microsoft.com/office/drawing/2014/main" id="{4FBF6542-0294-146F-7153-C9D7BC9229D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5050" y="1074836"/>
                      <a:ext cx="2635806" cy="2732416"/>
                      <a:chOff x="1191686" y="1082296"/>
                      <a:chExt cx="2635806" cy="2732416"/>
                    </a:xfrm>
                  </p:grpSpPr>
                  <p:grpSp>
                    <p:nvGrpSpPr>
                      <p:cNvPr id="2062" name="Group 2061">
                        <a:extLst>
                          <a:ext uri="{FF2B5EF4-FFF2-40B4-BE49-F238E27FC236}">
                            <a16:creationId xmlns:a16="http://schemas.microsoft.com/office/drawing/2014/main" id="{5CF6A96C-3CD0-AC67-17D9-7014B2E72A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91686" y="1082296"/>
                        <a:ext cx="2635806" cy="2732416"/>
                        <a:chOff x="5271529" y="3491136"/>
                        <a:chExt cx="1882792" cy="1951802"/>
                      </a:xfrm>
                    </p:grpSpPr>
                    <p:grpSp>
                      <p:nvGrpSpPr>
                        <p:cNvPr id="2066" name="Group 2065">
                          <a:extLst>
                            <a:ext uri="{FF2B5EF4-FFF2-40B4-BE49-F238E27FC236}">
                              <a16:creationId xmlns:a16="http://schemas.microsoft.com/office/drawing/2014/main" id="{CA9F72F9-BE60-8DA2-D1E7-392603485D5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271529" y="4456677"/>
                          <a:ext cx="384048" cy="384048"/>
                          <a:chOff x="6096000" y="5573583"/>
                          <a:chExt cx="384048" cy="384048"/>
                        </a:xfrm>
                      </p:grpSpPr>
                      <p:sp>
                        <p:nvSpPr>
                          <p:cNvPr id="2113" name="Oval 2112">
                            <a:extLst>
                              <a:ext uri="{FF2B5EF4-FFF2-40B4-BE49-F238E27FC236}">
                                <a16:creationId xmlns:a16="http://schemas.microsoft.com/office/drawing/2014/main" id="{BDB4143C-A02F-C425-A950-3FB92080C2B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096000" y="5573583"/>
                            <a:ext cx="384048" cy="384048"/>
                          </a:xfrm>
                          <a:prstGeom prst="ellipse">
                            <a:avLst/>
                          </a:prstGeom>
                          <a:solidFill>
                            <a:srgbClr val="FFDBB8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>
                            <a:defPPr>
                              <a:defRPr lang="en-US"/>
                            </a:defPPr>
                            <a:lvl1pPr marL="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algn="ctr"/>
                            <a:endParaRPr lang="en-US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endParaRPr>
                          </a:p>
                        </p:txBody>
                      </p:sp>
                      <p:sp>
                        <p:nvSpPr>
                          <p:cNvPr id="2114" name="Oval 2113">
                            <a:extLst>
                              <a:ext uri="{FF2B5EF4-FFF2-40B4-BE49-F238E27FC236}">
                                <a16:creationId xmlns:a16="http://schemas.microsoft.com/office/drawing/2014/main" id="{6656AB1E-62C4-484A-51DF-485384BE795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140797" y="5618380"/>
                            <a:ext cx="294453" cy="294453"/>
                          </a:xfrm>
                          <a:prstGeom prst="ellipse">
                            <a:avLst/>
                          </a:prstGeom>
                          <a:solidFill>
                            <a:srgbClr val="F6AF85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>
                            <a:defPPr>
                              <a:defRPr lang="en-US"/>
                            </a:defPPr>
                            <a:lvl1pPr marL="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algn="ctr"/>
                            <a:endParaRPr lang="en-US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067" name="Group 2066">
                          <a:extLst>
                            <a:ext uri="{FF2B5EF4-FFF2-40B4-BE49-F238E27FC236}">
                              <a16:creationId xmlns:a16="http://schemas.microsoft.com/office/drawing/2014/main" id="{6C05095B-5CD4-EEB3-AF6F-C73870AA0B1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641872" y="4454562"/>
                          <a:ext cx="384048" cy="384048"/>
                          <a:chOff x="6096000" y="5573583"/>
                          <a:chExt cx="384048" cy="384048"/>
                        </a:xfrm>
                      </p:grpSpPr>
                      <p:sp>
                        <p:nvSpPr>
                          <p:cNvPr id="2111" name="Oval 2110">
                            <a:extLst>
                              <a:ext uri="{FF2B5EF4-FFF2-40B4-BE49-F238E27FC236}">
                                <a16:creationId xmlns:a16="http://schemas.microsoft.com/office/drawing/2014/main" id="{24347124-A3D9-3459-BDA5-9CB64FDA233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096000" y="5573583"/>
                            <a:ext cx="384048" cy="384048"/>
                          </a:xfrm>
                          <a:prstGeom prst="ellipse">
                            <a:avLst/>
                          </a:prstGeom>
                          <a:solidFill>
                            <a:srgbClr val="FFDBB8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>
                            <a:defPPr>
                              <a:defRPr lang="en-US"/>
                            </a:defPPr>
                            <a:lvl1pPr marL="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algn="ctr"/>
                            <a:endParaRPr lang="en-US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endParaRPr>
                          </a:p>
                        </p:txBody>
                      </p:sp>
                      <p:sp>
                        <p:nvSpPr>
                          <p:cNvPr id="2112" name="Oval 2111">
                            <a:extLst>
                              <a:ext uri="{FF2B5EF4-FFF2-40B4-BE49-F238E27FC236}">
                                <a16:creationId xmlns:a16="http://schemas.microsoft.com/office/drawing/2014/main" id="{905A2372-9617-F341-5B0F-8435FDD7CA2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140797" y="5618380"/>
                            <a:ext cx="294453" cy="294453"/>
                          </a:xfrm>
                          <a:prstGeom prst="ellipse">
                            <a:avLst/>
                          </a:prstGeom>
                          <a:solidFill>
                            <a:srgbClr val="F6AF85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>
                            <a:defPPr>
                              <a:defRPr lang="en-US"/>
                            </a:defPPr>
                            <a:lvl1pPr marL="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algn="ctr"/>
                            <a:endParaRPr lang="en-US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endParaRPr>
                          </a:p>
                        </p:txBody>
                      </p:sp>
                    </p:grpSp>
                    <p:sp>
                      <p:nvSpPr>
                        <p:cNvPr id="2105" name="Oval 2104">
                          <a:extLst>
                            <a:ext uri="{FF2B5EF4-FFF2-40B4-BE49-F238E27FC236}">
                              <a16:creationId xmlns:a16="http://schemas.microsoft.com/office/drawing/2014/main" id="{68A42C6C-481D-0508-9BD6-23E4D7C0AC1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12991" y="3896661"/>
                          <a:ext cx="1462694" cy="1546277"/>
                        </a:xfrm>
                        <a:prstGeom prst="ellipse">
                          <a:avLst/>
                        </a:prstGeom>
                        <a:solidFill>
                          <a:srgbClr val="FFDBB8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n-US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  <p:sp>
                      <p:nvSpPr>
                        <p:cNvPr id="2106" name="Oval 92">
                          <a:extLst>
                            <a:ext uri="{FF2B5EF4-FFF2-40B4-BE49-F238E27FC236}">
                              <a16:creationId xmlns:a16="http://schemas.microsoft.com/office/drawing/2014/main" id="{9580CA3C-CEF9-8C17-A55F-32C670EB7B3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7889037">
                          <a:off x="6385643" y="3494482"/>
                          <a:ext cx="280338" cy="1230406"/>
                        </a:xfrm>
                        <a:custGeom>
                          <a:avLst/>
                          <a:gdLst>
                            <a:gd name="connsiteX0" fmla="*/ 0 w 279204"/>
                            <a:gd name="connsiteY0" fmla="*/ 599081 h 1198161"/>
                            <a:gd name="connsiteX1" fmla="*/ 139602 w 279204"/>
                            <a:gd name="connsiteY1" fmla="*/ 0 h 1198161"/>
                            <a:gd name="connsiteX2" fmla="*/ 279204 w 279204"/>
                            <a:gd name="connsiteY2" fmla="*/ 599081 h 1198161"/>
                            <a:gd name="connsiteX3" fmla="*/ 139602 w 279204"/>
                            <a:gd name="connsiteY3" fmla="*/ 1198162 h 1198161"/>
                            <a:gd name="connsiteX4" fmla="*/ 0 w 279204"/>
                            <a:gd name="connsiteY4" fmla="*/ 599081 h 1198161"/>
                            <a:gd name="connsiteX0" fmla="*/ 0 w 280183"/>
                            <a:gd name="connsiteY0" fmla="*/ 599081 h 1223494"/>
                            <a:gd name="connsiteX1" fmla="*/ 139602 w 280183"/>
                            <a:gd name="connsiteY1" fmla="*/ 0 h 1223494"/>
                            <a:gd name="connsiteX2" fmla="*/ 279204 w 280183"/>
                            <a:gd name="connsiteY2" fmla="*/ 599081 h 1223494"/>
                            <a:gd name="connsiteX3" fmla="*/ 139740 w 280183"/>
                            <a:gd name="connsiteY3" fmla="*/ 1061325 h 1223494"/>
                            <a:gd name="connsiteX4" fmla="*/ 139602 w 280183"/>
                            <a:gd name="connsiteY4" fmla="*/ 1198162 h 1223494"/>
                            <a:gd name="connsiteX5" fmla="*/ 0 w 280183"/>
                            <a:gd name="connsiteY5" fmla="*/ 599081 h 1223494"/>
                            <a:gd name="connsiteX0" fmla="*/ 0 w 280338"/>
                            <a:gd name="connsiteY0" fmla="*/ 599081 h 1230406"/>
                            <a:gd name="connsiteX1" fmla="*/ 139602 w 280338"/>
                            <a:gd name="connsiteY1" fmla="*/ 0 h 1230406"/>
                            <a:gd name="connsiteX2" fmla="*/ 279204 w 280338"/>
                            <a:gd name="connsiteY2" fmla="*/ 599081 h 1230406"/>
                            <a:gd name="connsiteX3" fmla="*/ 158757 w 280338"/>
                            <a:gd name="connsiteY3" fmla="*/ 1091480 h 1230406"/>
                            <a:gd name="connsiteX4" fmla="*/ 139602 w 280338"/>
                            <a:gd name="connsiteY4" fmla="*/ 1198162 h 1230406"/>
                            <a:gd name="connsiteX5" fmla="*/ 0 w 280338"/>
                            <a:gd name="connsiteY5" fmla="*/ 599081 h 12304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80338" h="1230406">
                              <a:moveTo>
                                <a:pt x="0" y="599081"/>
                              </a:moveTo>
                              <a:cubicBezTo>
                                <a:pt x="0" y="268218"/>
                                <a:pt x="62502" y="0"/>
                                <a:pt x="139602" y="0"/>
                              </a:cubicBezTo>
                              <a:cubicBezTo>
                                <a:pt x="216702" y="0"/>
                                <a:pt x="265724" y="414990"/>
                                <a:pt x="279204" y="599081"/>
                              </a:cubicBezTo>
                              <a:cubicBezTo>
                                <a:pt x="292684" y="783172"/>
                                <a:pt x="182024" y="991633"/>
                                <a:pt x="158757" y="1091480"/>
                              </a:cubicBezTo>
                              <a:cubicBezTo>
                                <a:pt x="135490" y="1191327"/>
                                <a:pt x="166061" y="1280228"/>
                                <a:pt x="139602" y="1198162"/>
                              </a:cubicBezTo>
                              <a:cubicBezTo>
                                <a:pt x="113143" y="1116096"/>
                                <a:pt x="0" y="929944"/>
                                <a:pt x="0" y="59908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82828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n-US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  <p:sp>
                      <p:nvSpPr>
                        <p:cNvPr id="2107" name="Freeform: Shape 2106">
                          <a:extLst>
                            <a:ext uri="{FF2B5EF4-FFF2-40B4-BE49-F238E27FC236}">
                              <a16:creationId xmlns:a16="http://schemas.microsoft.com/office/drawing/2014/main" id="{B1AB10CC-6791-03EB-B1BE-30A2AFEF806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73308" y="3491136"/>
                          <a:ext cx="1573909" cy="1469551"/>
                        </a:xfrm>
                        <a:custGeom>
                          <a:avLst/>
                          <a:gdLst>
                            <a:gd name="connsiteX0" fmla="*/ 822276 w 1573909"/>
                            <a:gd name="connsiteY0" fmla="*/ 371 h 1469551"/>
                            <a:gd name="connsiteX1" fmla="*/ 1194109 w 1573909"/>
                            <a:gd name="connsiteY1" fmla="*/ 97854 h 1469551"/>
                            <a:gd name="connsiteX2" fmla="*/ 1573909 w 1573909"/>
                            <a:gd name="connsiteY2" fmla="*/ 976028 h 1469551"/>
                            <a:gd name="connsiteX3" fmla="*/ 1514760 w 1573909"/>
                            <a:gd name="connsiteY3" fmla="*/ 1364263 h 1469551"/>
                            <a:gd name="connsiteX4" fmla="*/ 1469714 w 1573909"/>
                            <a:gd name="connsiteY4" fmla="*/ 1469551 h 1469551"/>
                            <a:gd name="connsiteX5" fmla="*/ 1503443 w 1573909"/>
                            <a:gd name="connsiteY5" fmla="*/ 1354684 h 1469551"/>
                            <a:gd name="connsiteX6" fmla="*/ 1518301 w 1573909"/>
                            <a:gd name="connsiteY6" fmla="*/ 1198870 h 1469551"/>
                            <a:gd name="connsiteX7" fmla="*/ 786954 w 1573909"/>
                            <a:gd name="connsiteY7" fmla="*/ 425732 h 1469551"/>
                            <a:gd name="connsiteX8" fmla="*/ 55607 w 1573909"/>
                            <a:gd name="connsiteY8" fmla="*/ 1198870 h 1469551"/>
                            <a:gd name="connsiteX9" fmla="*/ 70466 w 1573909"/>
                            <a:gd name="connsiteY9" fmla="*/ 1354684 h 1469551"/>
                            <a:gd name="connsiteX10" fmla="*/ 99470 w 1573909"/>
                            <a:gd name="connsiteY10" fmla="*/ 1453459 h 1469551"/>
                            <a:gd name="connsiteX11" fmla="*/ 60556 w 1573909"/>
                            <a:gd name="connsiteY11" fmla="*/ 1364263 h 1469551"/>
                            <a:gd name="connsiteX12" fmla="*/ 219 w 1573909"/>
                            <a:gd name="connsiteY12" fmla="*/ 976028 h 1469551"/>
                            <a:gd name="connsiteX13" fmla="*/ 591737 w 1573909"/>
                            <a:gd name="connsiteY13" fmla="*/ 150427 h 1469551"/>
                            <a:gd name="connsiteX14" fmla="*/ 822276 w 1573909"/>
                            <a:gd name="connsiteY14" fmla="*/ 371 h 146955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</a:cxnLst>
                          <a:rect l="l" t="t" r="r" b="b"/>
                          <a:pathLst>
                            <a:path w="1573909" h="1469551" fill="none" extrusionOk="0">
                              <a:moveTo>
                                <a:pt x="822276" y="371"/>
                              </a:moveTo>
                              <a:cubicBezTo>
                                <a:pt x="901394" y="12372"/>
                                <a:pt x="1046490" y="32457"/>
                                <a:pt x="1194109" y="97854"/>
                              </a:cubicBezTo>
                              <a:cubicBezTo>
                                <a:pt x="1347980" y="232190"/>
                                <a:pt x="1604051" y="184162"/>
                                <a:pt x="1573909" y="976028"/>
                              </a:cubicBezTo>
                              <a:cubicBezTo>
                                <a:pt x="1560123" y="1139090"/>
                                <a:pt x="1545890" y="1248174"/>
                                <a:pt x="1514760" y="1364263"/>
                              </a:cubicBezTo>
                              <a:cubicBezTo>
                                <a:pt x="1509155" y="1403644"/>
                                <a:pt x="1473425" y="1429093"/>
                                <a:pt x="1469714" y="1469551"/>
                              </a:cubicBezTo>
                              <a:cubicBezTo>
                                <a:pt x="1476903" y="1442575"/>
                                <a:pt x="1492038" y="1393824"/>
                                <a:pt x="1503443" y="1354684"/>
                              </a:cubicBezTo>
                              <a:cubicBezTo>
                                <a:pt x="1508379" y="1318868"/>
                                <a:pt x="1513882" y="1261115"/>
                                <a:pt x="1518301" y="1198870"/>
                              </a:cubicBezTo>
                              <a:cubicBezTo>
                                <a:pt x="1506318" y="755978"/>
                                <a:pt x="1276478" y="452556"/>
                                <a:pt x="786954" y="425732"/>
                              </a:cubicBezTo>
                              <a:cubicBezTo>
                                <a:pt x="379283" y="347736"/>
                                <a:pt x="75549" y="784442"/>
                                <a:pt x="55607" y="1198870"/>
                              </a:cubicBezTo>
                              <a:cubicBezTo>
                                <a:pt x="42344" y="1255154"/>
                                <a:pt x="56441" y="1317704"/>
                                <a:pt x="70466" y="1354684"/>
                              </a:cubicBezTo>
                              <a:cubicBezTo>
                                <a:pt x="92931" y="1388012"/>
                                <a:pt x="86846" y="1421559"/>
                                <a:pt x="99470" y="1453459"/>
                              </a:cubicBezTo>
                              <a:cubicBezTo>
                                <a:pt x="76127" y="1413834"/>
                                <a:pt x="79451" y="1390049"/>
                                <a:pt x="60556" y="1364263"/>
                              </a:cubicBezTo>
                              <a:cubicBezTo>
                                <a:pt x="14953" y="1251475"/>
                                <a:pt x="7533" y="1137021"/>
                                <a:pt x="219" y="976028"/>
                              </a:cubicBezTo>
                              <a:cubicBezTo>
                                <a:pt x="82319" y="756329"/>
                                <a:pt x="-62972" y="125736"/>
                                <a:pt x="591737" y="150427"/>
                              </a:cubicBezTo>
                              <a:cubicBezTo>
                                <a:pt x="602348" y="153471"/>
                                <a:pt x="618165" y="-26258"/>
                                <a:pt x="822276" y="371"/>
                              </a:cubicBezTo>
                              <a:close/>
                            </a:path>
                            <a:path w="1573909" h="1469551" stroke="0" extrusionOk="0">
                              <a:moveTo>
                                <a:pt x="822276" y="371"/>
                              </a:moveTo>
                              <a:cubicBezTo>
                                <a:pt x="886424" y="-18028"/>
                                <a:pt x="1003162" y="30733"/>
                                <a:pt x="1194109" y="97854"/>
                              </a:cubicBezTo>
                              <a:cubicBezTo>
                                <a:pt x="1399142" y="182009"/>
                                <a:pt x="1516303" y="203873"/>
                                <a:pt x="1573909" y="976028"/>
                              </a:cubicBezTo>
                              <a:cubicBezTo>
                                <a:pt x="1556683" y="1134026"/>
                                <a:pt x="1549776" y="1265800"/>
                                <a:pt x="1514760" y="1364263"/>
                              </a:cubicBezTo>
                              <a:cubicBezTo>
                                <a:pt x="1510422" y="1392580"/>
                                <a:pt x="1478165" y="1429926"/>
                                <a:pt x="1469714" y="1469551"/>
                              </a:cubicBezTo>
                              <a:cubicBezTo>
                                <a:pt x="1480713" y="1414265"/>
                                <a:pt x="1495354" y="1396454"/>
                                <a:pt x="1503443" y="1354684"/>
                              </a:cubicBezTo>
                              <a:cubicBezTo>
                                <a:pt x="1506716" y="1310446"/>
                                <a:pt x="1517983" y="1249209"/>
                                <a:pt x="1518301" y="1198870"/>
                              </a:cubicBezTo>
                              <a:cubicBezTo>
                                <a:pt x="1503182" y="792889"/>
                                <a:pt x="1285866" y="478917"/>
                                <a:pt x="786954" y="425732"/>
                              </a:cubicBezTo>
                              <a:cubicBezTo>
                                <a:pt x="409497" y="432093"/>
                                <a:pt x="45389" y="770225"/>
                                <a:pt x="55607" y="1198870"/>
                              </a:cubicBezTo>
                              <a:cubicBezTo>
                                <a:pt x="65864" y="1260632"/>
                                <a:pt x="62167" y="1306505"/>
                                <a:pt x="70466" y="1354684"/>
                              </a:cubicBezTo>
                              <a:cubicBezTo>
                                <a:pt x="83994" y="1385843"/>
                                <a:pt x="92171" y="1430455"/>
                                <a:pt x="99470" y="1453459"/>
                              </a:cubicBezTo>
                              <a:cubicBezTo>
                                <a:pt x="84608" y="1436853"/>
                                <a:pt x="77606" y="1392842"/>
                                <a:pt x="60556" y="1364263"/>
                              </a:cubicBezTo>
                              <a:cubicBezTo>
                                <a:pt x="-12093" y="1253313"/>
                                <a:pt x="-14347" y="1107154"/>
                                <a:pt x="219" y="976028"/>
                              </a:cubicBezTo>
                              <a:cubicBezTo>
                                <a:pt x="-65636" y="767946"/>
                                <a:pt x="-111248" y="-168312"/>
                                <a:pt x="591737" y="150427"/>
                              </a:cubicBezTo>
                              <a:cubicBezTo>
                                <a:pt x="591994" y="146950"/>
                                <a:pt x="598258" y="26455"/>
                                <a:pt x="822276" y="37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n w="22027" cap="flat">
                          <a:noFill/>
                          <a:prstDash val="solid"/>
                          <a:miter/>
                          <a:extLst>
                            <a:ext uri="{C807C97D-BFC1-408E-A445-0C87EB9F89A2}">
                              <ask:lineSketchStyleProps xmlns:ask="http://schemas.microsoft.com/office/drawing/2018/sketchyshapes" sd="1219033472">
                                <a:custGeom>
                                  <a:avLst/>
                                  <a:gdLst>
                                    <a:gd name="connsiteX0" fmla="*/ 822276 w 1573909"/>
                                    <a:gd name="connsiteY0" fmla="*/ 371 h 1469551"/>
                                    <a:gd name="connsiteX1" fmla="*/ 1194109 w 1573909"/>
                                    <a:gd name="connsiteY1" fmla="*/ 97854 h 1469551"/>
                                    <a:gd name="connsiteX2" fmla="*/ 1573909 w 1573909"/>
                                    <a:gd name="connsiteY2" fmla="*/ 976028 h 1469551"/>
                                    <a:gd name="connsiteX3" fmla="*/ 1514760 w 1573909"/>
                                    <a:gd name="connsiteY3" fmla="*/ 1364263 h 1469551"/>
                                    <a:gd name="connsiteX4" fmla="*/ 1469714 w 1573909"/>
                                    <a:gd name="connsiteY4" fmla="*/ 1469551 h 1469551"/>
                                    <a:gd name="connsiteX5" fmla="*/ 1503443 w 1573909"/>
                                    <a:gd name="connsiteY5" fmla="*/ 1354684 h 1469551"/>
                                    <a:gd name="connsiteX6" fmla="*/ 1518301 w 1573909"/>
                                    <a:gd name="connsiteY6" fmla="*/ 1198870 h 1469551"/>
                                    <a:gd name="connsiteX7" fmla="*/ 786954 w 1573909"/>
                                    <a:gd name="connsiteY7" fmla="*/ 425732 h 1469551"/>
                                    <a:gd name="connsiteX8" fmla="*/ 55607 w 1573909"/>
                                    <a:gd name="connsiteY8" fmla="*/ 1198870 h 1469551"/>
                                    <a:gd name="connsiteX9" fmla="*/ 70466 w 1573909"/>
                                    <a:gd name="connsiteY9" fmla="*/ 1354684 h 1469551"/>
                                    <a:gd name="connsiteX10" fmla="*/ 99470 w 1573909"/>
                                    <a:gd name="connsiteY10" fmla="*/ 1453459 h 1469551"/>
                                    <a:gd name="connsiteX11" fmla="*/ 60556 w 1573909"/>
                                    <a:gd name="connsiteY11" fmla="*/ 1364263 h 1469551"/>
                                    <a:gd name="connsiteX12" fmla="*/ 219 w 1573909"/>
                                    <a:gd name="connsiteY12" fmla="*/ 976028 h 1469551"/>
                                    <a:gd name="connsiteX13" fmla="*/ 591737 w 1573909"/>
                                    <a:gd name="connsiteY13" fmla="*/ 150427 h 1469551"/>
                                    <a:gd name="connsiteX14" fmla="*/ 822276 w 1573909"/>
                                    <a:gd name="connsiteY14" fmla="*/ 371 h 1469551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  <a:cxn ang="0">
                                      <a:pos x="connsiteX3" y="connsiteY3"/>
                                    </a:cxn>
                                    <a:cxn ang="0">
                                      <a:pos x="connsiteX4" y="connsiteY4"/>
                                    </a:cxn>
                                    <a:cxn ang="0">
                                      <a:pos x="connsiteX5" y="connsiteY5"/>
                                    </a:cxn>
                                    <a:cxn ang="0">
                                      <a:pos x="connsiteX6" y="connsiteY6"/>
                                    </a:cxn>
                                    <a:cxn ang="0">
                                      <a:pos x="connsiteX7" y="connsiteY7"/>
                                    </a:cxn>
                                    <a:cxn ang="0">
                                      <a:pos x="connsiteX8" y="connsiteY8"/>
                                    </a:cxn>
                                    <a:cxn ang="0">
                                      <a:pos x="connsiteX9" y="connsiteY9"/>
                                    </a:cxn>
                                    <a:cxn ang="0">
                                      <a:pos x="connsiteX10" y="connsiteY10"/>
                                    </a:cxn>
                                    <a:cxn ang="0">
                                      <a:pos x="connsiteX11" y="connsiteY11"/>
                                    </a:cxn>
                                    <a:cxn ang="0">
                                      <a:pos x="connsiteX12" y="connsiteY12"/>
                                    </a:cxn>
                                    <a:cxn ang="0">
                                      <a:pos x="connsiteX13" y="connsiteY13"/>
                                    </a:cxn>
                                    <a:cxn ang="0">
                                      <a:pos x="connsiteX14" y="connsiteY14"/>
                                    </a:cxn>
                                  </a:cxnLst>
                                  <a:rect l="l" t="t" r="r" b="b"/>
                                  <a:pathLst>
                                    <a:path w="1573909" h="1469551">
                                      <a:moveTo>
                                        <a:pt x="822276" y="371"/>
                                      </a:moveTo>
                                      <a:cubicBezTo>
                                        <a:pt x="910195" y="-3365"/>
                                        <a:pt x="1030408" y="20507"/>
                                        <a:pt x="1194109" y="97854"/>
                                      </a:cubicBezTo>
                                      <a:cubicBezTo>
                                        <a:pt x="1350522" y="171773"/>
                                        <a:pt x="1573909" y="202041"/>
                                        <a:pt x="1573909" y="976028"/>
                                      </a:cubicBezTo>
                                      <a:cubicBezTo>
                                        <a:pt x="1573909" y="1117204"/>
                                        <a:pt x="1553034" y="1247793"/>
                                        <a:pt x="1514760" y="1364263"/>
                                      </a:cubicBezTo>
                                      <a:lnTo>
                                        <a:pt x="1469714" y="1469551"/>
                                      </a:lnTo>
                                      <a:lnTo>
                                        <a:pt x="1503443" y="1354684"/>
                                      </a:lnTo>
                                      <a:cubicBezTo>
                                        <a:pt x="1513185" y="1304355"/>
                                        <a:pt x="1518301" y="1252244"/>
                                        <a:pt x="1518301" y="1198870"/>
                                      </a:cubicBezTo>
                                      <a:cubicBezTo>
                                        <a:pt x="1518301" y="771878"/>
                                        <a:pt x="1190866" y="425732"/>
                                        <a:pt x="786954" y="425732"/>
                                      </a:cubicBezTo>
                                      <a:cubicBezTo>
                                        <a:pt x="383042" y="425732"/>
                                        <a:pt x="55607" y="771878"/>
                                        <a:pt x="55607" y="1198870"/>
                                      </a:cubicBezTo>
                                      <a:cubicBezTo>
                                        <a:pt x="55607" y="1252244"/>
                                        <a:pt x="60723" y="1304355"/>
                                        <a:pt x="70466" y="1354684"/>
                                      </a:cubicBezTo>
                                      <a:lnTo>
                                        <a:pt x="99470" y="1453459"/>
                                      </a:lnTo>
                                      <a:lnTo>
                                        <a:pt x="60556" y="1364263"/>
                                      </a:lnTo>
                                      <a:cubicBezTo>
                                        <a:pt x="21520" y="1247793"/>
                                        <a:pt x="219" y="1117204"/>
                                        <a:pt x="219" y="976028"/>
                                      </a:cubicBezTo>
                                      <a:cubicBezTo>
                                        <a:pt x="219" y="772621"/>
                                        <a:pt x="-29127" y="-913"/>
                                        <a:pt x="591737" y="150427"/>
                                      </a:cubicBezTo>
                                      <a:cubicBezTo>
                                        <a:pt x="591737" y="150427"/>
                                        <a:pt x="628854" y="8590"/>
                                        <a:pt x="822276" y="371"/>
                                      </a:cubicBezTo>
                                      <a:close/>
                                    </a:path>
                                  </a:pathLst>
                                </a:custGeom>
                                <ask:type>
                                  <ask:lineSketchScribble/>
                                </ask:type>
                              </ask:lineSketchStyleProps>
                            </a:ext>
                          </a:extLst>
                        </a:ln>
                      </p:spPr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endParaRPr lang="en-US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  <p:sp>
                      <p:nvSpPr>
                        <p:cNvPr id="2108" name="Oval 92">
                          <a:extLst>
                            <a:ext uri="{FF2B5EF4-FFF2-40B4-BE49-F238E27FC236}">
                              <a16:creationId xmlns:a16="http://schemas.microsoft.com/office/drawing/2014/main" id="{C9A9D052-4B47-8934-821D-E67E9684D7B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7889037">
                          <a:off x="6378498" y="3494238"/>
                          <a:ext cx="280338" cy="1230406"/>
                        </a:xfrm>
                        <a:custGeom>
                          <a:avLst/>
                          <a:gdLst>
                            <a:gd name="connsiteX0" fmla="*/ 0 w 280338"/>
                            <a:gd name="connsiteY0" fmla="*/ 599081 h 1230406"/>
                            <a:gd name="connsiteX1" fmla="*/ 139602 w 280338"/>
                            <a:gd name="connsiteY1" fmla="*/ 0 h 1230406"/>
                            <a:gd name="connsiteX2" fmla="*/ 279204 w 280338"/>
                            <a:gd name="connsiteY2" fmla="*/ 599081 h 1230406"/>
                            <a:gd name="connsiteX3" fmla="*/ 158757 w 280338"/>
                            <a:gd name="connsiteY3" fmla="*/ 1091480 h 1230406"/>
                            <a:gd name="connsiteX4" fmla="*/ 139602 w 280338"/>
                            <a:gd name="connsiteY4" fmla="*/ 1198162 h 1230406"/>
                            <a:gd name="connsiteX5" fmla="*/ 0 w 280338"/>
                            <a:gd name="connsiteY5" fmla="*/ 599081 h 12304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80338" h="1230406" fill="none" extrusionOk="0">
                              <a:moveTo>
                                <a:pt x="0" y="599081"/>
                              </a:moveTo>
                              <a:cubicBezTo>
                                <a:pt x="-14656" y="265974"/>
                                <a:pt x="58222" y="4030"/>
                                <a:pt x="139602" y="0"/>
                              </a:cubicBezTo>
                              <a:cubicBezTo>
                                <a:pt x="215435" y="-12079"/>
                                <a:pt x="256153" y="428291"/>
                                <a:pt x="279204" y="599081"/>
                              </a:cubicBezTo>
                              <a:cubicBezTo>
                                <a:pt x="297797" y="786034"/>
                                <a:pt x="195223" y="994807"/>
                                <a:pt x="158757" y="1091480"/>
                              </a:cubicBezTo>
                              <a:cubicBezTo>
                                <a:pt x="116066" y="1188185"/>
                                <a:pt x="173316" y="1286162"/>
                                <a:pt x="139602" y="1198162"/>
                              </a:cubicBezTo>
                              <a:cubicBezTo>
                                <a:pt x="119812" y="1126023"/>
                                <a:pt x="3550" y="966717"/>
                                <a:pt x="0" y="599081"/>
                              </a:cubicBezTo>
                              <a:close/>
                            </a:path>
                            <a:path w="280338" h="1230406" stroke="0" extrusionOk="0">
                              <a:moveTo>
                                <a:pt x="0" y="599081"/>
                              </a:moveTo>
                              <a:cubicBezTo>
                                <a:pt x="-7188" y="263785"/>
                                <a:pt x="52386" y="3797"/>
                                <a:pt x="139602" y="0"/>
                              </a:cubicBezTo>
                              <a:cubicBezTo>
                                <a:pt x="239324" y="4762"/>
                                <a:pt x="244997" y="415649"/>
                                <a:pt x="279204" y="599081"/>
                              </a:cubicBezTo>
                              <a:cubicBezTo>
                                <a:pt x="283116" y="792515"/>
                                <a:pt x="180516" y="999967"/>
                                <a:pt x="158757" y="1091480"/>
                              </a:cubicBezTo>
                              <a:cubicBezTo>
                                <a:pt x="124807" y="1185482"/>
                                <a:pt x="182284" y="1287979"/>
                                <a:pt x="139602" y="1198162"/>
                              </a:cubicBezTo>
                              <a:cubicBezTo>
                                <a:pt x="150035" y="1120473"/>
                                <a:pt x="15071" y="898928"/>
                                <a:pt x="0" y="59908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82828"/>
                        </a:solidFill>
                        <a:ln>
                          <a:solidFill>
                            <a:srgbClr val="282828"/>
                          </a:solidFill>
                          <a:extLst>
                            <a:ext uri="{C807C97D-BFC1-408E-A445-0C87EB9F89A2}">
                              <ask:lineSketchStyleProps xmlns:ask="http://schemas.microsoft.com/office/drawing/2018/sketchyshapes" sd="1219033472">
                                <a:custGeom>
                                  <a:avLst/>
                                  <a:gdLst>
                                    <a:gd name="connsiteX0" fmla="*/ 0 w 279204"/>
                                    <a:gd name="connsiteY0" fmla="*/ 599081 h 1198161"/>
                                    <a:gd name="connsiteX1" fmla="*/ 139602 w 279204"/>
                                    <a:gd name="connsiteY1" fmla="*/ 0 h 1198161"/>
                                    <a:gd name="connsiteX2" fmla="*/ 279204 w 279204"/>
                                    <a:gd name="connsiteY2" fmla="*/ 599081 h 1198161"/>
                                    <a:gd name="connsiteX3" fmla="*/ 139602 w 279204"/>
                                    <a:gd name="connsiteY3" fmla="*/ 1198162 h 1198161"/>
                                    <a:gd name="connsiteX4" fmla="*/ 0 w 279204"/>
                                    <a:gd name="connsiteY4" fmla="*/ 599081 h 1198161"/>
                                    <a:gd name="connsiteX0" fmla="*/ 0 w 280183"/>
                                    <a:gd name="connsiteY0" fmla="*/ 599081 h 1223494"/>
                                    <a:gd name="connsiteX1" fmla="*/ 139602 w 280183"/>
                                    <a:gd name="connsiteY1" fmla="*/ 0 h 1223494"/>
                                    <a:gd name="connsiteX2" fmla="*/ 279204 w 280183"/>
                                    <a:gd name="connsiteY2" fmla="*/ 599081 h 1223494"/>
                                    <a:gd name="connsiteX3" fmla="*/ 139740 w 280183"/>
                                    <a:gd name="connsiteY3" fmla="*/ 1061325 h 1223494"/>
                                    <a:gd name="connsiteX4" fmla="*/ 139602 w 280183"/>
                                    <a:gd name="connsiteY4" fmla="*/ 1198162 h 1223494"/>
                                    <a:gd name="connsiteX5" fmla="*/ 0 w 280183"/>
                                    <a:gd name="connsiteY5" fmla="*/ 599081 h 1223494"/>
                                    <a:gd name="connsiteX0" fmla="*/ 0 w 280338"/>
                                    <a:gd name="connsiteY0" fmla="*/ 599081 h 1230406"/>
                                    <a:gd name="connsiteX1" fmla="*/ 139602 w 280338"/>
                                    <a:gd name="connsiteY1" fmla="*/ 0 h 1230406"/>
                                    <a:gd name="connsiteX2" fmla="*/ 279204 w 280338"/>
                                    <a:gd name="connsiteY2" fmla="*/ 599081 h 1230406"/>
                                    <a:gd name="connsiteX3" fmla="*/ 158757 w 280338"/>
                                    <a:gd name="connsiteY3" fmla="*/ 1091480 h 1230406"/>
                                    <a:gd name="connsiteX4" fmla="*/ 139602 w 280338"/>
                                    <a:gd name="connsiteY4" fmla="*/ 1198162 h 1230406"/>
                                    <a:gd name="connsiteX5" fmla="*/ 0 w 280338"/>
                                    <a:gd name="connsiteY5" fmla="*/ 599081 h 1230406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  <a:cxn ang="0">
                                      <a:pos x="connsiteX3" y="connsiteY3"/>
                                    </a:cxn>
                                    <a:cxn ang="0">
                                      <a:pos x="connsiteX4" y="connsiteY4"/>
                                    </a:cxn>
                                    <a:cxn ang="0">
                                      <a:pos x="connsiteX5" y="connsiteY5"/>
                                    </a:cxn>
                                  </a:cxnLst>
                                  <a:rect l="l" t="t" r="r" b="b"/>
                                  <a:pathLst>
                                    <a:path w="280338" h="1230406">
                                      <a:moveTo>
                                        <a:pt x="0" y="599081"/>
                                      </a:moveTo>
                                      <a:cubicBezTo>
                                        <a:pt x="0" y="268218"/>
                                        <a:pt x="62502" y="0"/>
                                        <a:pt x="139602" y="0"/>
                                      </a:cubicBezTo>
                                      <a:cubicBezTo>
                                        <a:pt x="216702" y="0"/>
                                        <a:pt x="265724" y="414990"/>
                                        <a:pt x="279204" y="599081"/>
                                      </a:cubicBezTo>
                                      <a:cubicBezTo>
                                        <a:pt x="292684" y="783172"/>
                                        <a:pt x="182024" y="991633"/>
                                        <a:pt x="158757" y="1091480"/>
                                      </a:cubicBezTo>
                                      <a:cubicBezTo>
                                        <a:pt x="135490" y="1191327"/>
                                        <a:pt x="166061" y="1280228"/>
                                        <a:pt x="139602" y="1198162"/>
                                      </a:cubicBezTo>
                                      <a:cubicBezTo>
                                        <a:pt x="113143" y="1116096"/>
                                        <a:pt x="0" y="929944"/>
                                        <a:pt x="0" y="599081"/>
                                      </a:cubicBezTo>
                                      <a:close/>
                                    </a:path>
                                  </a:pathLst>
                                </a:custGeom>
                                <ask:type>
                                  <ask:lineSketchFreehand/>
                                </ask:type>
                              </ask:lineSketchStyleProps>
                            </a:ext>
                          </a:extLst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n-US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  <p:sp>
                      <p:nvSpPr>
                        <p:cNvPr id="2109" name="Oval 92">
                          <a:extLst>
                            <a:ext uri="{FF2B5EF4-FFF2-40B4-BE49-F238E27FC236}">
                              <a16:creationId xmlns:a16="http://schemas.microsoft.com/office/drawing/2014/main" id="{A23EEA66-E8E1-F173-0657-F0FAC03250D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7889037">
                          <a:off x="6398949" y="3587522"/>
                          <a:ext cx="280338" cy="1230406"/>
                        </a:xfrm>
                        <a:custGeom>
                          <a:avLst/>
                          <a:gdLst>
                            <a:gd name="connsiteX0" fmla="*/ 0 w 280338"/>
                            <a:gd name="connsiteY0" fmla="*/ 599081 h 1230406"/>
                            <a:gd name="connsiteX1" fmla="*/ 139602 w 280338"/>
                            <a:gd name="connsiteY1" fmla="*/ 0 h 1230406"/>
                            <a:gd name="connsiteX2" fmla="*/ 279204 w 280338"/>
                            <a:gd name="connsiteY2" fmla="*/ 599081 h 1230406"/>
                            <a:gd name="connsiteX3" fmla="*/ 158757 w 280338"/>
                            <a:gd name="connsiteY3" fmla="*/ 1091480 h 1230406"/>
                            <a:gd name="connsiteX4" fmla="*/ 139602 w 280338"/>
                            <a:gd name="connsiteY4" fmla="*/ 1198162 h 1230406"/>
                            <a:gd name="connsiteX5" fmla="*/ 0 w 280338"/>
                            <a:gd name="connsiteY5" fmla="*/ 599081 h 12304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80338" h="1230406" fill="none" extrusionOk="0">
                              <a:moveTo>
                                <a:pt x="0" y="599081"/>
                              </a:moveTo>
                              <a:cubicBezTo>
                                <a:pt x="-14656" y="265974"/>
                                <a:pt x="58222" y="4030"/>
                                <a:pt x="139602" y="0"/>
                              </a:cubicBezTo>
                              <a:cubicBezTo>
                                <a:pt x="215435" y="-12079"/>
                                <a:pt x="256153" y="428291"/>
                                <a:pt x="279204" y="599081"/>
                              </a:cubicBezTo>
                              <a:cubicBezTo>
                                <a:pt x="297797" y="786034"/>
                                <a:pt x="195223" y="994807"/>
                                <a:pt x="158757" y="1091480"/>
                              </a:cubicBezTo>
                              <a:cubicBezTo>
                                <a:pt x="116066" y="1188185"/>
                                <a:pt x="173316" y="1286162"/>
                                <a:pt x="139602" y="1198162"/>
                              </a:cubicBezTo>
                              <a:cubicBezTo>
                                <a:pt x="119812" y="1126023"/>
                                <a:pt x="3550" y="966717"/>
                                <a:pt x="0" y="599081"/>
                              </a:cubicBezTo>
                              <a:close/>
                            </a:path>
                            <a:path w="280338" h="1230406" stroke="0" extrusionOk="0">
                              <a:moveTo>
                                <a:pt x="0" y="599081"/>
                              </a:moveTo>
                              <a:cubicBezTo>
                                <a:pt x="-7188" y="263785"/>
                                <a:pt x="52386" y="3797"/>
                                <a:pt x="139602" y="0"/>
                              </a:cubicBezTo>
                              <a:cubicBezTo>
                                <a:pt x="239324" y="4762"/>
                                <a:pt x="244997" y="415649"/>
                                <a:pt x="279204" y="599081"/>
                              </a:cubicBezTo>
                              <a:cubicBezTo>
                                <a:pt x="283116" y="792515"/>
                                <a:pt x="180516" y="999967"/>
                                <a:pt x="158757" y="1091480"/>
                              </a:cubicBezTo>
                              <a:cubicBezTo>
                                <a:pt x="124807" y="1185482"/>
                                <a:pt x="182284" y="1287979"/>
                                <a:pt x="139602" y="1198162"/>
                              </a:cubicBezTo>
                              <a:cubicBezTo>
                                <a:pt x="150035" y="1120473"/>
                                <a:pt x="15071" y="898928"/>
                                <a:pt x="0" y="59908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82828"/>
                        </a:solidFill>
                        <a:ln>
                          <a:solidFill>
                            <a:srgbClr val="282828"/>
                          </a:solidFill>
                          <a:extLst>
                            <a:ext uri="{C807C97D-BFC1-408E-A445-0C87EB9F89A2}">
                              <ask:lineSketchStyleProps xmlns:ask="http://schemas.microsoft.com/office/drawing/2018/sketchyshapes" sd="1219033472">
                                <a:custGeom>
                                  <a:avLst/>
                                  <a:gdLst>
                                    <a:gd name="connsiteX0" fmla="*/ 0 w 279204"/>
                                    <a:gd name="connsiteY0" fmla="*/ 599081 h 1198161"/>
                                    <a:gd name="connsiteX1" fmla="*/ 139602 w 279204"/>
                                    <a:gd name="connsiteY1" fmla="*/ 0 h 1198161"/>
                                    <a:gd name="connsiteX2" fmla="*/ 279204 w 279204"/>
                                    <a:gd name="connsiteY2" fmla="*/ 599081 h 1198161"/>
                                    <a:gd name="connsiteX3" fmla="*/ 139602 w 279204"/>
                                    <a:gd name="connsiteY3" fmla="*/ 1198162 h 1198161"/>
                                    <a:gd name="connsiteX4" fmla="*/ 0 w 279204"/>
                                    <a:gd name="connsiteY4" fmla="*/ 599081 h 1198161"/>
                                    <a:gd name="connsiteX0" fmla="*/ 0 w 280183"/>
                                    <a:gd name="connsiteY0" fmla="*/ 599081 h 1223494"/>
                                    <a:gd name="connsiteX1" fmla="*/ 139602 w 280183"/>
                                    <a:gd name="connsiteY1" fmla="*/ 0 h 1223494"/>
                                    <a:gd name="connsiteX2" fmla="*/ 279204 w 280183"/>
                                    <a:gd name="connsiteY2" fmla="*/ 599081 h 1223494"/>
                                    <a:gd name="connsiteX3" fmla="*/ 139740 w 280183"/>
                                    <a:gd name="connsiteY3" fmla="*/ 1061325 h 1223494"/>
                                    <a:gd name="connsiteX4" fmla="*/ 139602 w 280183"/>
                                    <a:gd name="connsiteY4" fmla="*/ 1198162 h 1223494"/>
                                    <a:gd name="connsiteX5" fmla="*/ 0 w 280183"/>
                                    <a:gd name="connsiteY5" fmla="*/ 599081 h 1223494"/>
                                    <a:gd name="connsiteX0" fmla="*/ 0 w 280338"/>
                                    <a:gd name="connsiteY0" fmla="*/ 599081 h 1230406"/>
                                    <a:gd name="connsiteX1" fmla="*/ 139602 w 280338"/>
                                    <a:gd name="connsiteY1" fmla="*/ 0 h 1230406"/>
                                    <a:gd name="connsiteX2" fmla="*/ 279204 w 280338"/>
                                    <a:gd name="connsiteY2" fmla="*/ 599081 h 1230406"/>
                                    <a:gd name="connsiteX3" fmla="*/ 158757 w 280338"/>
                                    <a:gd name="connsiteY3" fmla="*/ 1091480 h 1230406"/>
                                    <a:gd name="connsiteX4" fmla="*/ 139602 w 280338"/>
                                    <a:gd name="connsiteY4" fmla="*/ 1198162 h 1230406"/>
                                    <a:gd name="connsiteX5" fmla="*/ 0 w 280338"/>
                                    <a:gd name="connsiteY5" fmla="*/ 599081 h 1230406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  <a:cxn ang="0">
                                      <a:pos x="connsiteX3" y="connsiteY3"/>
                                    </a:cxn>
                                    <a:cxn ang="0">
                                      <a:pos x="connsiteX4" y="connsiteY4"/>
                                    </a:cxn>
                                    <a:cxn ang="0">
                                      <a:pos x="connsiteX5" y="connsiteY5"/>
                                    </a:cxn>
                                  </a:cxnLst>
                                  <a:rect l="l" t="t" r="r" b="b"/>
                                  <a:pathLst>
                                    <a:path w="280338" h="1230406">
                                      <a:moveTo>
                                        <a:pt x="0" y="599081"/>
                                      </a:moveTo>
                                      <a:cubicBezTo>
                                        <a:pt x="0" y="268218"/>
                                        <a:pt x="62502" y="0"/>
                                        <a:pt x="139602" y="0"/>
                                      </a:cubicBezTo>
                                      <a:cubicBezTo>
                                        <a:pt x="216702" y="0"/>
                                        <a:pt x="265724" y="414990"/>
                                        <a:pt x="279204" y="599081"/>
                                      </a:cubicBezTo>
                                      <a:cubicBezTo>
                                        <a:pt x="292684" y="783172"/>
                                        <a:pt x="182024" y="991633"/>
                                        <a:pt x="158757" y="1091480"/>
                                      </a:cubicBezTo>
                                      <a:cubicBezTo>
                                        <a:pt x="135490" y="1191327"/>
                                        <a:pt x="166061" y="1280228"/>
                                        <a:pt x="139602" y="1198162"/>
                                      </a:cubicBezTo>
                                      <a:cubicBezTo>
                                        <a:pt x="113143" y="1116096"/>
                                        <a:pt x="0" y="929944"/>
                                        <a:pt x="0" y="599081"/>
                                      </a:cubicBezTo>
                                      <a:close/>
                                    </a:path>
                                  </a:pathLst>
                                </a:custGeom>
                                <ask:type>
                                  <ask:lineSketchFreehand/>
                                </ask:type>
                              </ask:lineSketchStyleProps>
                            </a:ext>
                          </a:extLst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n-US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  <p:sp>
                      <p:nvSpPr>
                        <p:cNvPr id="2110" name="Oval 91">
                          <a:extLst>
                            <a:ext uri="{FF2B5EF4-FFF2-40B4-BE49-F238E27FC236}">
                              <a16:creationId xmlns:a16="http://schemas.microsoft.com/office/drawing/2014/main" id="{F39323B8-CECE-DB0B-7622-B6DA95ADAD2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655781">
                          <a:off x="5557564" y="3733437"/>
                          <a:ext cx="209487" cy="884363"/>
                        </a:xfrm>
                        <a:custGeom>
                          <a:avLst/>
                          <a:gdLst>
                            <a:gd name="connsiteX0" fmla="*/ 5025 w 209487"/>
                            <a:gd name="connsiteY0" fmla="*/ 376926 h 884363"/>
                            <a:gd name="connsiteX1" fmla="*/ 122138 w 209487"/>
                            <a:gd name="connsiteY1" fmla="*/ 2266 h 884363"/>
                            <a:gd name="connsiteX2" fmla="*/ 204130 w 209487"/>
                            <a:gd name="connsiteY2" fmla="*/ 228475 h 884363"/>
                            <a:gd name="connsiteX3" fmla="*/ 198246 w 209487"/>
                            <a:gd name="connsiteY3" fmla="*/ 400804 h 884363"/>
                            <a:gd name="connsiteX4" fmla="*/ 170959 w 209487"/>
                            <a:gd name="connsiteY4" fmla="*/ 572918 h 884363"/>
                            <a:gd name="connsiteX5" fmla="*/ 127552 w 209487"/>
                            <a:gd name="connsiteY5" fmla="*/ 735814 h 884363"/>
                            <a:gd name="connsiteX6" fmla="*/ 99525 w 209487"/>
                            <a:gd name="connsiteY6" fmla="*/ 881676 h 884363"/>
                            <a:gd name="connsiteX7" fmla="*/ 25053 w 209487"/>
                            <a:gd name="connsiteY7" fmla="*/ 605170 h 884363"/>
                            <a:gd name="connsiteX8" fmla="*/ 5025 w 209487"/>
                            <a:gd name="connsiteY8" fmla="*/ 376926 h 8843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209487" h="884363" fill="none" extrusionOk="0">
                              <a:moveTo>
                                <a:pt x="5025" y="376926"/>
                              </a:moveTo>
                              <a:cubicBezTo>
                                <a:pt x="16854" y="275738"/>
                                <a:pt x="92519" y="29923"/>
                                <a:pt x="122138" y="2266"/>
                              </a:cubicBezTo>
                              <a:cubicBezTo>
                                <a:pt x="162289" y="-12104"/>
                                <a:pt x="192182" y="169686"/>
                                <a:pt x="204130" y="228475"/>
                              </a:cubicBezTo>
                              <a:cubicBezTo>
                                <a:pt x="218278" y="297151"/>
                                <a:pt x="209292" y="355628"/>
                                <a:pt x="198246" y="400804"/>
                              </a:cubicBezTo>
                              <a:cubicBezTo>
                                <a:pt x="195836" y="450153"/>
                                <a:pt x="181519" y="512099"/>
                                <a:pt x="170959" y="572918"/>
                              </a:cubicBezTo>
                              <a:cubicBezTo>
                                <a:pt x="153759" y="629469"/>
                                <a:pt x="136998" y="682657"/>
                                <a:pt x="127552" y="735814"/>
                              </a:cubicBezTo>
                              <a:cubicBezTo>
                                <a:pt x="114451" y="787189"/>
                                <a:pt x="115485" y="901161"/>
                                <a:pt x="99525" y="881676"/>
                              </a:cubicBezTo>
                              <a:cubicBezTo>
                                <a:pt x="82951" y="853015"/>
                                <a:pt x="23517" y="691418"/>
                                <a:pt x="25053" y="605170"/>
                              </a:cubicBezTo>
                              <a:cubicBezTo>
                                <a:pt x="14902" y="527234"/>
                                <a:pt x="-8051" y="479718"/>
                                <a:pt x="5025" y="376926"/>
                              </a:cubicBezTo>
                              <a:close/>
                            </a:path>
                            <a:path w="209487" h="884363" stroke="0" extrusionOk="0">
                              <a:moveTo>
                                <a:pt x="5025" y="376926"/>
                              </a:moveTo>
                              <a:cubicBezTo>
                                <a:pt x="17525" y="274172"/>
                                <a:pt x="88208" y="27288"/>
                                <a:pt x="122138" y="2266"/>
                              </a:cubicBezTo>
                              <a:cubicBezTo>
                                <a:pt x="162522" y="-20960"/>
                                <a:pt x="187895" y="162165"/>
                                <a:pt x="204130" y="228475"/>
                              </a:cubicBezTo>
                              <a:cubicBezTo>
                                <a:pt x="212968" y="298654"/>
                                <a:pt x="203159" y="351802"/>
                                <a:pt x="198246" y="400804"/>
                              </a:cubicBezTo>
                              <a:cubicBezTo>
                                <a:pt x="188303" y="450369"/>
                                <a:pt x="187477" y="521062"/>
                                <a:pt x="170959" y="572918"/>
                              </a:cubicBezTo>
                              <a:cubicBezTo>
                                <a:pt x="168297" y="628982"/>
                                <a:pt x="140014" y="683210"/>
                                <a:pt x="127552" y="735814"/>
                              </a:cubicBezTo>
                              <a:cubicBezTo>
                                <a:pt x="112846" y="786845"/>
                                <a:pt x="116133" y="903897"/>
                                <a:pt x="99525" y="881676"/>
                              </a:cubicBezTo>
                              <a:cubicBezTo>
                                <a:pt x="80928" y="845460"/>
                                <a:pt x="32942" y="686742"/>
                                <a:pt x="25053" y="605170"/>
                              </a:cubicBezTo>
                              <a:cubicBezTo>
                                <a:pt x="22937" y="528832"/>
                                <a:pt x="-565" y="479956"/>
                                <a:pt x="5025" y="37692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82828"/>
                        </a:solidFill>
                        <a:ln>
                          <a:solidFill>
                            <a:srgbClr val="282828"/>
                          </a:solidFill>
                          <a:extLst>
                            <a:ext uri="{C807C97D-BFC1-408E-A445-0C87EB9F89A2}">
                              <ask:lineSketchStyleProps xmlns:ask="http://schemas.microsoft.com/office/drawing/2018/sketchyshapes" sd="1219033472">
                                <a:custGeom>
                                  <a:avLst/>
                                  <a:gdLst>
                                    <a:gd name="connsiteX0" fmla="*/ 0 w 152215"/>
                                    <a:gd name="connsiteY0" fmla="*/ 398538 h 797076"/>
                                    <a:gd name="connsiteX1" fmla="*/ 76108 w 152215"/>
                                    <a:gd name="connsiteY1" fmla="*/ 0 h 797076"/>
                                    <a:gd name="connsiteX2" fmla="*/ 152216 w 152215"/>
                                    <a:gd name="connsiteY2" fmla="*/ 398538 h 797076"/>
                                    <a:gd name="connsiteX3" fmla="*/ 76108 w 152215"/>
                                    <a:gd name="connsiteY3" fmla="*/ 797076 h 797076"/>
                                    <a:gd name="connsiteX4" fmla="*/ 0 w 152215"/>
                                    <a:gd name="connsiteY4" fmla="*/ 398538 h 797076"/>
                                    <a:gd name="connsiteX0" fmla="*/ 553 w 152769"/>
                                    <a:gd name="connsiteY0" fmla="*/ 398538 h 879410"/>
                                    <a:gd name="connsiteX1" fmla="*/ 76661 w 152769"/>
                                    <a:gd name="connsiteY1" fmla="*/ 0 h 879410"/>
                                    <a:gd name="connsiteX2" fmla="*/ 152769 w 152769"/>
                                    <a:gd name="connsiteY2" fmla="*/ 398538 h 879410"/>
                                    <a:gd name="connsiteX3" fmla="*/ 54048 w 152769"/>
                                    <a:gd name="connsiteY3" fmla="*/ 879410 h 879410"/>
                                    <a:gd name="connsiteX4" fmla="*/ 553 w 152769"/>
                                    <a:gd name="connsiteY4" fmla="*/ 398538 h 879410"/>
                                    <a:gd name="connsiteX0" fmla="*/ 23790 w 176006"/>
                                    <a:gd name="connsiteY0" fmla="*/ 398538 h 882819"/>
                                    <a:gd name="connsiteX1" fmla="*/ 99898 w 176006"/>
                                    <a:gd name="connsiteY1" fmla="*/ 0 h 882819"/>
                                    <a:gd name="connsiteX2" fmla="*/ 176006 w 176006"/>
                                    <a:gd name="connsiteY2" fmla="*/ 398538 h 882819"/>
                                    <a:gd name="connsiteX3" fmla="*/ 77285 w 176006"/>
                                    <a:gd name="connsiteY3" fmla="*/ 879410 h 882819"/>
                                    <a:gd name="connsiteX4" fmla="*/ 2813 w 176006"/>
                                    <a:gd name="connsiteY4" fmla="*/ 602904 h 882819"/>
                                    <a:gd name="connsiteX5" fmla="*/ 23790 w 176006"/>
                                    <a:gd name="connsiteY5" fmla="*/ 398538 h 882819"/>
                                    <a:gd name="connsiteX0" fmla="*/ 5025 w 198246"/>
                                    <a:gd name="connsiteY0" fmla="*/ 374702 h 882861"/>
                                    <a:gd name="connsiteX1" fmla="*/ 122138 w 198246"/>
                                    <a:gd name="connsiteY1" fmla="*/ 42 h 882861"/>
                                    <a:gd name="connsiteX2" fmla="*/ 198246 w 198246"/>
                                    <a:gd name="connsiteY2" fmla="*/ 398580 h 882861"/>
                                    <a:gd name="connsiteX3" fmla="*/ 99525 w 198246"/>
                                    <a:gd name="connsiteY3" fmla="*/ 879452 h 882861"/>
                                    <a:gd name="connsiteX4" fmla="*/ 25053 w 198246"/>
                                    <a:gd name="connsiteY4" fmla="*/ 602946 h 882861"/>
                                    <a:gd name="connsiteX5" fmla="*/ 5025 w 198246"/>
                                    <a:gd name="connsiteY5" fmla="*/ 374702 h 882861"/>
                                    <a:gd name="connsiteX0" fmla="*/ 5025 w 211449"/>
                                    <a:gd name="connsiteY0" fmla="*/ 376926 h 885085"/>
                                    <a:gd name="connsiteX1" fmla="*/ 122138 w 211449"/>
                                    <a:gd name="connsiteY1" fmla="*/ 2266 h 885085"/>
                                    <a:gd name="connsiteX2" fmla="*/ 204130 w 211449"/>
                                    <a:gd name="connsiteY2" fmla="*/ 228475 h 885085"/>
                                    <a:gd name="connsiteX3" fmla="*/ 198246 w 211449"/>
                                    <a:gd name="connsiteY3" fmla="*/ 400804 h 885085"/>
                                    <a:gd name="connsiteX4" fmla="*/ 99525 w 211449"/>
                                    <a:gd name="connsiteY4" fmla="*/ 881676 h 885085"/>
                                    <a:gd name="connsiteX5" fmla="*/ 25053 w 211449"/>
                                    <a:gd name="connsiteY5" fmla="*/ 605170 h 885085"/>
                                    <a:gd name="connsiteX6" fmla="*/ 5025 w 211449"/>
                                    <a:gd name="connsiteY6" fmla="*/ 376926 h 885085"/>
                                    <a:gd name="connsiteX0" fmla="*/ 5025 w 209487"/>
                                    <a:gd name="connsiteY0" fmla="*/ 376926 h 881781"/>
                                    <a:gd name="connsiteX1" fmla="*/ 122138 w 209487"/>
                                    <a:gd name="connsiteY1" fmla="*/ 2266 h 881781"/>
                                    <a:gd name="connsiteX2" fmla="*/ 204130 w 209487"/>
                                    <a:gd name="connsiteY2" fmla="*/ 228475 h 881781"/>
                                    <a:gd name="connsiteX3" fmla="*/ 198246 w 209487"/>
                                    <a:gd name="connsiteY3" fmla="*/ 400804 h 881781"/>
                                    <a:gd name="connsiteX4" fmla="*/ 170959 w 209487"/>
                                    <a:gd name="connsiteY4" fmla="*/ 572918 h 881781"/>
                                    <a:gd name="connsiteX5" fmla="*/ 99525 w 209487"/>
                                    <a:gd name="connsiteY5" fmla="*/ 881676 h 881781"/>
                                    <a:gd name="connsiteX6" fmla="*/ 25053 w 209487"/>
                                    <a:gd name="connsiteY6" fmla="*/ 605170 h 881781"/>
                                    <a:gd name="connsiteX7" fmla="*/ 5025 w 209487"/>
                                    <a:gd name="connsiteY7" fmla="*/ 376926 h 881781"/>
                                    <a:gd name="connsiteX0" fmla="*/ 5025 w 209487"/>
                                    <a:gd name="connsiteY0" fmla="*/ 376926 h 884363"/>
                                    <a:gd name="connsiteX1" fmla="*/ 122138 w 209487"/>
                                    <a:gd name="connsiteY1" fmla="*/ 2266 h 884363"/>
                                    <a:gd name="connsiteX2" fmla="*/ 204130 w 209487"/>
                                    <a:gd name="connsiteY2" fmla="*/ 228475 h 884363"/>
                                    <a:gd name="connsiteX3" fmla="*/ 198246 w 209487"/>
                                    <a:gd name="connsiteY3" fmla="*/ 400804 h 884363"/>
                                    <a:gd name="connsiteX4" fmla="*/ 170959 w 209487"/>
                                    <a:gd name="connsiteY4" fmla="*/ 572918 h 884363"/>
                                    <a:gd name="connsiteX5" fmla="*/ 127552 w 209487"/>
                                    <a:gd name="connsiteY5" fmla="*/ 735814 h 884363"/>
                                    <a:gd name="connsiteX6" fmla="*/ 99525 w 209487"/>
                                    <a:gd name="connsiteY6" fmla="*/ 881676 h 884363"/>
                                    <a:gd name="connsiteX7" fmla="*/ 25053 w 209487"/>
                                    <a:gd name="connsiteY7" fmla="*/ 605170 h 884363"/>
                                    <a:gd name="connsiteX8" fmla="*/ 5025 w 209487"/>
                                    <a:gd name="connsiteY8" fmla="*/ 376926 h 884363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  <a:cxn ang="0">
                                      <a:pos x="connsiteX3" y="connsiteY3"/>
                                    </a:cxn>
                                    <a:cxn ang="0">
                                      <a:pos x="connsiteX4" y="connsiteY4"/>
                                    </a:cxn>
                                    <a:cxn ang="0">
                                      <a:pos x="connsiteX5" y="connsiteY5"/>
                                    </a:cxn>
                                    <a:cxn ang="0">
                                      <a:pos x="connsiteX6" y="connsiteY6"/>
                                    </a:cxn>
                                    <a:cxn ang="0">
                                      <a:pos x="connsiteX7" y="connsiteY7"/>
                                    </a:cxn>
                                    <a:cxn ang="0">
                                      <a:pos x="connsiteX8" y="connsiteY8"/>
                                    </a:cxn>
                                  </a:cxnLst>
                                  <a:rect l="l" t="t" r="r" b="b"/>
                                  <a:pathLst>
                                    <a:path w="209487" h="884363">
                                      <a:moveTo>
                                        <a:pt x="5025" y="376926"/>
                                      </a:moveTo>
                                      <a:cubicBezTo>
                                        <a:pt x="21206" y="276442"/>
                                        <a:pt x="88954" y="27008"/>
                                        <a:pt x="122138" y="2266"/>
                                      </a:cubicBezTo>
                                      <a:cubicBezTo>
                                        <a:pt x="155322" y="-22476"/>
                                        <a:pt x="191445" y="162052"/>
                                        <a:pt x="204130" y="228475"/>
                                      </a:cubicBezTo>
                                      <a:cubicBezTo>
                                        <a:pt x="216815" y="294898"/>
                                        <a:pt x="203705" y="348785"/>
                                        <a:pt x="198246" y="400804"/>
                                      </a:cubicBezTo>
                                      <a:cubicBezTo>
                                        <a:pt x="192787" y="452823"/>
                                        <a:pt x="180339" y="517651"/>
                                        <a:pt x="170959" y="572918"/>
                                      </a:cubicBezTo>
                                      <a:cubicBezTo>
                                        <a:pt x="161579" y="628185"/>
                                        <a:pt x="139458" y="684354"/>
                                        <a:pt x="127552" y="735814"/>
                                      </a:cubicBezTo>
                                      <a:cubicBezTo>
                                        <a:pt x="115646" y="787274"/>
                                        <a:pt x="116608" y="903450"/>
                                        <a:pt x="99525" y="881676"/>
                                      </a:cubicBezTo>
                                      <a:cubicBezTo>
                                        <a:pt x="82442" y="859902"/>
                                        <a:pt x="33969" y="685315"/>
                                        <a:pt x="25053" y="605170"/>
                                      </a:cubicBezTo>
                                      <a:cubicBezTo>
                                        <a:pt x="16137" y="525025"/>
                                        <a:pt x="-11156" y="477410"/>
                                        <a:pt x="5025" y="376926"/>
                                      </a:cubicBezTo>
                                      <a:close/>
                                    </a:path>
                                  </a:pathLst>
                                </a:custGeom>
                                <ask:type>
                                  <ask:lineSketchCurved/>
                                </ask:type>
                              </ask:lineSketchStyleProps>
                            </a:ext>
                          </a:extLst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n-US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2063" name="Group 2062">
                        <a:extLst>
                          <a:ext uri="{FF2B5EF4-FFF2-40B4-BE49-F238E27FC236}">
                            <a16:creationId xmlns:a16="http://schemas.microsoft.com/office/drawing/2014/main" id="{6D434B8D-1C88-3975-8938-0C021A3C8BD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871744" y="2432651"/>
                        <a:ext cx="935838" cy="169028"/>
                        <a:chOff x="1871744" y="2432651"/>
                        <a:chExt cx="935838" cy="169028"/>
                      </a:xfrm>
                    </p:grpSpPr>
                    <p:sp>
                      <p:nvSpPr>
                        <p:cNvPr id="2064" name="Oval 2063">
                          <a:extLst>
                            <a:ext uri="{FF2B5EF4-FFF2-40B4-BE49-F238E27FC236}">
                              <a16:creationId xmlns:a16="http://schemas.microsoft.com/office/drawing/2014/main" id="{5B980D7B-4E4F-7A90-E529-E39218DC203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71744" y="2432651"/>
                          <a:ext cx="166381" cy="162112"/>
                        </a:xfrm>
                        <a:prstGeom prst="ellipse">
                          <a:avLst/>
                        </a:prstGeom>
                        <a:solidFill>
                          <a:srgbClr val="282828"/>
                        </a:solidFill>
                        <a:ln>
                          <a:solidFill>
                            <a:srgbClr val="282828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n-US">
                            <a:solidFill>
                              <a:srgbClr val="282828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  <p:sp>
                      <p:nvSpPr>
                        <p:cNvPr id="2065" name="Oval 2064">
                          <a:extLst>
                            <a:ext uri="{FF2B5EF4-FFF2-40B4-BE49-F238E27FC236}">
                              <a16:creationId xmlns:a16="http://schemas.microsoft.com/office/drawing/2014/main" id="{7610BBC6-3B8E-1D1E-BA9A-8A045FE722A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641201" y="2439570"/>
                          <a:ext cx="166381" cy="162109"/>
                        </a:xfrm>
                        <a:prstGeom prst="ellipse">
                          <a:avLst/>
                        </a:prstGeom>
                        <a:solidFill>
                          <a:srgbClr val="282828"/>
                        </a:solidFill>
                        <a:ln>
                          <a:solidFill>
                            <a:srgbClr val="282828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n-US">
                            <a:solidFill>
                              <a:srgbClr val="282828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</p:grpSp>
                </p:grpSp>
              </p:grpSp>
            </p:grpSp>
            <p:sp>
              <p:nvSpPr>
                <p:cNvPr id="2056" name="Freeform: Shape 2055">
                  <a:extLst>
                    <a:ext uri="{FF2B5EF4-FFF2-40B4-BE49-F238E27FC236}">
                      <a16:creationId xmlns:a16="http://schemas.microsoft.com/office/drawing/2014/main" id="{9A2B9658-C123-11D4-E1D1-7B8AE6ABC6CD}"/>
                    </a:ext>
                  </a:extLst>
                </p:cNvPr>
                <p:cNvSpPr/>
                <p:nvPr/>
              </p:nvSpPr>
              <p:spPr>
                <a:xfrm rot="21398102" flipV="1">
                  <a:off x="3850068" y="5791923"/>
                  <a:ext cx="199830" cy="77571"/>
                </a:xfrm>
                <a:custGeom>
                  <a:avLst/>
                  <a:gdLst>
                    <a:gd name="connsiteX0" fmla="*/ 594038 w 1188076"/>
                    <a:gd name="connsiteY0" fmla="*/ 0 h 439539"/>
                    <a:gd name="connsiteX1" fmla="*/ 1179854 w 1188076"/>
                    <a:gd name="connsiteY1" fmla="*/ 375409 h 439539"/>
                    <a:gd name="connsiteX2" fmla="*/ 1188076 w 1188076"/>
                    <a:gd name="connsiteY2" fmla="*/ 439539 h 439539"/>
                    <a:gd name="connsiteX3" fmla="*/ 1057666 w 1188076"/>
                    <a:gd name="connsiteY3" fmla="*/ 439539 h 439539"/>
                    <a:gd name="connsiteX4" fmla="*/ 1036628 w 1188076"/>
                    <a:gd name="connsiteY4" fmla="*/ 397408 h 439539"/>
                    <a:gd name="connsiteX5" fmla="*/ 627086 w 1188076"/>
                    <a:gd name="connsiteY5" fmla="*/ 216126 h 439539"/>
                    <a:gd name="connsiteX6" fmla="*/ 217545 w 1188076"/>
                    <a:gd name="connsiteY6" fmla="*/ 397408 h 439539"/>
                    <a:gd name="connsiteX7" fmla="*/ 196508 w 1188076"/>
                    <a:gd name="connsiteY7" fmla="*/ 439539 h 439539"/>
                    <a:gd name="connsiteX8" fmla="*/ 0 w 1188076"/>
                    <a:gd name="connsiteY8" fmla="*/ 439539 h 439539"/>
                    <a:gd name="connsiteX9" fmla="*/ 8223 w 1188076"/>
                    <a:gd name="connsiteY9" fmla="*/ 375409 h 439539"/>
                    <a:gd name="connsiteX10" fmla="*/ 594038 w 1188076"/>
                    <a:gd name="connsiteY10" fmla="*/ 0 h 439539"/>
                    <a:gd name="connsiteX0" fmla="*/ 594038 w 1188076"/>
                    <a:gd name="connsiteY0" fmla="*/ 0 h 439539"/>
                    <a:gd name="connsiteX1" fmla="*/ 1179854 w 1188076"/>
                    <a:gd name="connsiteY1" fmla="*/ 375409 h 439539"/>
                    <a:gd name="connsiteX2" fmla="*/ 1188076 w 1188076"/>
                    <a:gd name="connsiteY2" fmla="*/ 439539 h 439539"/>
                    <a:gd name="connsiteX3" fmla="*/ 1057666 w 1188076"/>
                    <a:gd name="connsiteY3" fmla="*/ 439539 h 439539"/>
                    <a:gd name="connsiteX4" fmla="*/ 1010972 w 1188076"/>
                    <a:gd name="connsiteY4" fmla="*/ 396010 h 439539"/>
                    <a:gd name="connsiteX5" fmla="*/ 627086 w 1188076"/>
                    <a:gd name="connsiteY5" fmla="*/ 216126 h 439539"/>
                    <a:gd name="connsiteX6" fmla="*/ 217545 w 1188076"/>
                    <a:gd name="connsiteY6" fmla="*/ 397408 h 439539"/>
                    <a:gd name="connsiteX7" fmla="*/ 196508 w 1188076"/>
                    <a:gd name="connsiteY7" fmla="*/ 439539 h 439539"/>
                    <a:gd name="connsiteX8" fmla="*/ 0 w 1188076"/>
                    <a:gd name="connsiteY8" fmla="*/ 439539 h 439539"/>
                    <a:gd name="connsiteX9" fmla="*/ 8223 w 1188076"/>
                    <a:gd name="connsiteY9" fmla="*/ 375409 h 439539"/>
                    <a:gd name="connsiteX10" fmla="*/ 594038 w 1188076"/>
                    <a:gd name="connsiteY10" fmla="*/ 0 h 439539"/>
                    <a:gd name="connsiteX0" fmla="*/ 594038 w 1188076"/>
                    <a:gd name="connsiteY0" fmla="*/ 0 h 444204"/>
                    <a:gd name="connsiteX1" fmla="*/ 1179854 w 1188076"/>
                    <a:gd name="connsiteY1" fmla="*/ 375409 h 444204"/>
                    <a:gd name="connsiteX2" fmla="*/ 1188076 w 1188076"/>
                    <a:gd name="connsiteY2" fmla="*/ 439539 h 444204"/>
                    <a:gd name="connsiteX3" fmla="*/ 1025246 w 1188076"/>
                    <a:gd name="connsiteY3" fmla="*/ 444204 h 444204"/>
                    <a:gd name="connsiteX4" fmla="*/ 1010972 w 1188076"/>
                    <a:gd name="connsiteY4" fmla="*/ 396010 h 444204"/>
                    <a:gd name="connsiteX5" fmla="*/ 627086 w 1188076"/>
                    <a:gd name="connsiteY5" fmla="*/ 216126 h 444204"/>
                    <a:gd name="connsiteX6" fmla="*/ 217545 w 1188076"/>
                    <a:gd name="connsiteY6" fmla="*/ 397408 h 444204"/>
                    <a:gd name="connsiteX7" fmla="*/ 196508 w 1188076"/>
                    <a:gd name="connsiteY7" fmla="*/ 439539 h 444204"/>
                    <a:gd name="connsiteX8" fmla="*/ 0 w 1188076"/>
                    <a:gd name="connsiteY8" fmla="*/ 439539 h 444204"/>
                    <a:gd name="connsiteX9" fmla="*/ 8223 w 1188076"/>
                    <a:gd name="connsiteY9" fmla="*/ 375409 h 444204"/>
                    <a:gd name="connsiteX10" fmla="*/ 594038 w 1188076"/>
                    <a:gd name="connsiteY10" fmla="*/ 0 h 444204"/>
                    <a:gd name="connsiteX0" fmla="*/ 601212 w 1195250"/>
                    <a:gd name="connsiteY0" fmla="*/ 0 h 444204"/>
                    <a:gd name="connsiteX1" fmla="*/ 1187028 w 1195250"/>
                    <a:gd name="connsiteY1" fmla="*/ 375409 h 444204"/>
                    <a:gd name="connsiteX2" fmla="*/ 1195250 w 1195250"/>
                    <a:gd name="connsiteY2" fmla="*/ 439539 h 444204"/>
                    <a:gd name="connsiteX3" fmla="*/ 1032420 w 1195250"/>
                    <a:gd name="connsiteY3" fmla="*/ 444204 h 444204"/>
                    <a:gd name="connsiteX4" fmla="*/ 1018146 w 1195250"/>
                    <a:gd name="connsiteY4" fmla="*/ 396010 h 444204"/>
                    <a:gd name="connsiteX5" fmla="*/ 634260 w 1195250"/>
                    <a:gd name="connsiteY5" fmla="*/ 216126 h 444204"/>
                    <a:gd name="connsiteX6" fmla="*/ 224719 w 1195250"/>
                    <a:gd name="connsiteY6" fmla="*/ 397408 h 444204"/>
                    <a:gd name="connsiteX7" fmla="*/ 203682 w 1195250"/>
                    <a:gd name="connsiteY7" fmla="*/ 439539 h 444204"/>
                    <a:gd name="connsiteX8" fmla="*/ 0 w 1195250"/>
                    <a:gd name="connsiteY8" fmla="*/ 394116 h 444204"/>
                    <a:gd name="connsiteX9" fmla="*/ 15397 w 1195250"/>
                    <a:gd name="connsiteY9" fmla="*/ 375409 h 444204"/>
                    <a:gd name="connsiteX10" fmla="*/ 601212 w 1195250"/>
                    <a:gd name="connsiteY10" fmla="*/ 0 h 444204"/>
                    <a:gd name="connsiteX0" fmla="*/ 601212 w 1201777"/>
                    <a:gd name="connsiteY0" fmla="*/ 0 h 444204"/>
                    <a:gd name="connsiteX1" fmla="*/ 1187028 w 1201777"/>
                    <a:gd name="connsiteY1" fmla="*/ 375409 h 444204"/>
                    <a:gd name="connsiteX2" fmla="*/ 1201777 w 1201777"/>
                    <a:gd name="connsiteY2" fmla="*/ 378779 h 444204"/>
                    <a:gd name="connsiteX3" fmla="*/ 1032420 w 1201777"/>
                    <a:gd name="connsiteY3" fmla="*/ 444204 h 444204"/>
                    <a:gd name="connsiteX4" fmla="*/ 1018146 w 1201777"/>
                    <a:gd name="connsiteY4" fmla="*/ 396010 h 444204"/>
                    <a:gd name="connsiteX5" fmla="*/ 634260 w 1201777"/>
                    <a:gd name="connsiteY5" fmla="*/ 216126 h 444204"/>
                    <a:gd name="connsiteX6" fmla="*/ 224719 w 1201777"/>
                    <a:gd name="connsiteY6" fmla="*/ 397408 h 444204"/>
                    <a:gd name="connsiteX7" fmla="*/ 203682 w 1201777"/>
                    <a:gd name="connsiteY7" fmla="*/ 439539 h 444204"/>
                    <a:gd name="connsiteX8" fmla="*/ 0 w 1201777"/>
                    <a:gd name="connsiteY8" fmla="*/ 394116 h 444204"/>
                    <a:gd name="connsiteX9" fmla="*/ 15397 w 1201777"/>
                    <a:gd name="connsiteY9" fmla="*/ 375409 h 444204"/>
                    <a:gd name="connsiteX10" fmla="*/ 601212 w 1201777"/>
                    <a:gd name="connsiteY10" fmla="*/ 0 h 44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01777" h="444204">
                      <a:moveTo>
                        <a:pt x="601212" y="0"/>
                      </a:moveTo>
                      <a:cubicBezTo>
                        <a:pt x="890177" y="0"/>
                        <a:pt x="1131270" y="161163"/>
                        <a:pt x="1187028" y="375409"/>
                      </a:cubicBezTo>
                      <a:lnTo>
                        <a:pt x="1201777" y="378779"/>
                      </a:lnTo>
                      <a:lnTo>
                        <a:pt x="1032420" y="444204"/>
                      </a:lnTo>
                      <a:cubicBezTo>
                        <a:pt x="1025407" y="430160"/>
                        <a:pt x="1025159" y="410054"/>
                        <a:pt x="1018146" y="396010"/>
                      </a:cubicBezTo>
                      <a:cubicBezTo>
                        <a:pt x="934158" y="287327"/>
                        <a:pt x="766498" y="215893"/>
                        <a:pt x="634260" y="216126"/>
                      </a:cubicBezTo>
                      <a:cubicBezTo>
                        <a:pt x="502022" y="216359"/>
                        <a:pt x="308707" y="288725"/>
                        <a:pt x="224719" y="397408"/>
                      </a:cubicBezTo>
                      <a:lnTo>
                        <a:pt x="203682" y="439539"/>
                      </a:lnTo>
                      <a:lnTo>
                        <a:pt x="0" y="394116"/>
                      </a:lnTo>
                      <a:lnTo>
                        <a:pt x="15397" y="375409"/>
                      </a:lnTo>
                      <a:cubicBezTo>
                        <a:pt x="71155" y="161163"/>
                        <a:pt x="312247" y="0"/>
                        <a:pt x="601212" y="0"/>
                      </a:cubicBezTo>
                      <a:close/>
                    </a:path>
                  </a:pathLst>
                </a:custGeom>
                <a:solidFill>
                  <a:srgbClr val="F6AF8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2052" name="Picture 4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804F3B85-DE0B-1115-0031-F1F06E198D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9252" y="4667189"/>
              <a:ext cx="1872282" cy="1463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23" name="TextBox 2122">
              <a:extLst>
                <a:ext uri="{FF2B5EF4-FFF2-40B4-BE49-F238E27FC236}">
                  <a16:creationId xmlns:a16="http://schemas.microsoft.com/office/drawing/2014/main" id="{F63E1D98-EA9F-B771-2578-57E4CDC86E0D}"/>
                </a:ext>
              </a:extLst>
            </p:cNvPr>
            <p:cNvSpPr txBox="1"/>
            <p:nvPr/>
          </p:nvSpPr>
          <p:spPr>
            <a:xfrm>
              <a:off x="6985525" y="4063864"/>
              <a:ext cx="399827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或者在通讯作者账号点击以下链接：</a:t>
              </a:r>
              <a:endPara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1563A3A2-D9DA-E8CE-6370-E8A888F22ADB}"/>
              </a:ext>
            </a:extLst>
          </p:cNvPr>
          <p:cNvGrpSpPr/>
          <p:nvPr/>
        </p:nvGrpSpPr>
        <p:grpSpPr>
          <a:xfrm>
            <a:off x="411208" y="1102130"/>
            <a:ext cx="5188227" cy="2458541"/>
            <a:chOff x="6594673" y="917319"/>
            <a:chExt cx="5188227" cy="2960803"/>
          </a:xfrm>
        </p:grpSpPr>
        <p:pic>
          <p:nvPicPr>
            <p:cNvPr id="1027" name="Picture 1026">
              <a:extLst>
                <a:ext uri="{FF2B5EF4-FFF2-40B4-BE49-F238E27FC236}">
                  <a16:creationId xmlns:a16="http://schemas.microsoft.com/office/drawing/2014/main" id="{EF9D0A53-5787-D3A9-828A-81849F28B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94673" y="917319"/>
              <a:ext cx="5188227" cy="2960803"/>
            </a:xfrm>
            <a:prstGeom prst="rect">
              <a:avLst/>
            </a:prstGeom>
          </p:spPr>
        </p:pic>
        <p:sp>
          <p:nvSpPr>
            <p:cNvPr id="1028" name="TextBox 1027">
              <a:extLst>
                <a:ext uri="{FF2B5EF4-FFF2-40B4-BE49-F238E27FC236}">
                  <a16:creationId xmlns:a16="http://schemas.microsoft.com/office/drawing/2014/main" id="{B24E87E5-D9D2-CC59-9223-26EDDB41BDE2}"/>
                </a:ext>
              </a:extLst>
            </p:cNvPr>
            <p:cNvSpPr txBox="1"/>
            <p:nvPr/>
          </p:nvSpPr>
          <p:spPr>
            <a:xfrm>
              <a:off x="7374834" y="1609064"/>
              <a:ext cx="2763520" cy="1667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53565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状态不变，但时间却出现几次变化，为什么呢？</a:t>
              </a:r>
              <a:endParaRPr lang="en-US" sz="2800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E67B2A1E-9CEE-6C96-6606-CF30637D7BEA}"/>
              </a:ext>
            </a:extLst>
          </p:cNvPr>
          <p:cNvGrpSpPr/>
          <p:nvPr/>
        </p:nvGrpSpPr>
        <p:grpSpPr>
          <a:xfrm>
            <a:off x="4826602" y="1094844"/>
            <a:ext cx="5008040" cy="2283843"/>
            <a:chOff x="4868525" y="1608937"/>
            <a:chExt cx="4892837" cy="2283843"/>
          </a:xfrm>
        </p:grpSpPr>
        <p:pic>
          <p:nvPicPr>
            <p:cNvPr id="1070" name="Picture 1069">
              <a:extLst>
                <a:ext uri="{FF2B5EF4-FFF2-40B4-BE49-F238E27FC236}">
                  <a16:creationId xmlns:a16="http://schemas.microsoft.com/office/drawing/2014/main" id="{E5C75156-5721-C5F9-90CC-B3A42CF96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868525" y="1608937"/>
              <a:ext cx="4892837" cy="2283843"/>
            </a:xfrm>
            <a:prstGeom prst="rect">
              <a:avLst/>
            </a:prstGeom>
          </p:spPr>
        </p:pic>
        <p:sp>
          <p:nvSpPr>
            <p:cNvPr id="1071" name="TextBox 1070">
              <a:extLst>
                <a:ext uri="{FF2B5EF4-FFF2-40B4-BE49-F238E27FC236}">
                  <a16:creationId xmlns:a16="http://schemas.microsoft.com/office/drawing/2014/main" id="{0CCEA415-3580-28AF-8303-B4946FD8AE5A}"/>
                </a:ext>
              </a:extLst>
            </p:cNvPr>
            <p:cNvSpPr txBox="1"/>
            <p:nvPr/>
          </p:nvSpPr>
          <p:spPr>
            <a:xfrm>
              <a:off x="6812752" y="2129455"/>
              <a:ext cx="234563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53565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我如何联系编辑催稿或者咨询问题呢？</a:t>
              </a:r>
              <a:endParaRPr lang="en-US" sz="2800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124" name="Group 2123">
            <a:extLst>
              <a:ext uri="{FF2B5EF4-FFF2-40B4-BE49-F238E27FC236}">
                <a16:creationId xmlns:a16="http://schemas.microsoft.com/office/drawing/2014/main" id="{B236EA06-0D7D-6304-FA09-ACFE54CD2A63}"/>
              </a:ext>
            </a:extLst>
          </p:cNvPr>
          <p:cNvGrpSpPr/>
          <p:nvPr/>
        </p:nvGrpSpPr>
        <p:grpSpPr>
          <a:xfrm>
            <a:off x="6011295" y="3759099"/>
            <a:ext cx="4380137" cy="2924999"/>
            <a:chOff x="6238239" y="3720913"/>
            <a:chExt cx="4380137" cy="2924999"/>
          </a:xfrm>
        </p:grpSpPr>
        <p:grpSp>
          <p:nvGrpSpPr>
            <p:cNvPr id="2050" name="Group 2049">
              <a:extLst>
                <a:ext uri="{FF2B5EF4-FFF2-40B4-BE49-F238E27FC236}">
                  <a16:creationId xmlns:a16="http://schemas.microsoft.com/office/drawing/2014/main" id="{0C71FC14-B8F7-7753-72A0-7931A7BDF0E5}"/>
                </a:ext>
              </a:extLst>
            </p:cNvPr>
            <p:cNvGrpSpPr/>
            <p:nvPr/>
          </p:nvGrpSpPr>
          <p:grpSpPr>
            <a:xfrm>
              <a:off x="6238239" y="3720913"/>
              <a:ext cx="4380137" cy="2924999"/>
              <a:chOff x="6238239" y="3720913"/>
              <a:chExt cx="4380137" cy="2924999"/>
            </a:xfrm>
          </p:grpSpPr>
          <p:grpSp>
            <p:nvGrpSpPr>
              <p:cNvPr id="1087" name="Group 1086">
                <a:extLst>
                  <a:ext uri="{FF2B5EF4-FFF2-40B4-BE49-F238E27FC236}">
                    <a16:creationId xmlns:a16="http://schemas.microsoft.com/office/drawing/2014/main" id="{47183BA2-DE1C-9303-4402-005857BC18B8}"/>
                  </a:ext>
                </a:extLst>
              </p:cNvPr>
              <p:cNvGrpSpPr/>
              <p:nvPr/>
            </p:nvGrpSpPr>
            <p:grpSpPr>
              <a:xfrm flipH="1">
                <a:off x="6238239" y="3720913"/>
                <a:ext cx="4380137" cy="2673846"/>
                <a:chOff x="664807" y="3716790"/>
                <a:chExt cx="3888318" cy="2673846"/>
              </a:xfrm>
            </p:grpSpPr>
            <p:sp>
              <p:nvSpPr>
                <p:cNvPr id="2048" name="Speech Bubble: Rectangle with Corners Rounded 2047">
                  <a:extLst>
                    <a:ext uri="{FF2B5EF4-FFF2-40B4-BE49-F238E27FC236}">
                      <a16:creationId xmlns:a16="http://schemas.microsoft.com/office/drawing/2014/main" id="{0A502FE9-9776-934E-31C0-AB9603FAA162}"/>
                    </a:ext>
                  </a:extLst>
                </p:cNvPr>
                <p:cNvSpPr/>
                <p:nvPr/>
              </p:nvSpPr>
              <p:spPr>
                <a:xfrm flipH="1">
                  <a:off x="664807" y="3716790"/>
                  <a:ext cx="3888318" cy="2673846"/>
                </a:xfrm>
                <a:prstGeom prst="wedgeRoundRectCallout">
                  <a:avLst/>
                </a:prstGeom>
                <a:solidFill>
                  <a:srgbClr val="ACD2FF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49" name="Speech Bubble: Rectangle with Corners Rounded 2048">
                  <a:extLst>
                    <a:ext uri="{FF2B5EF4-FFF2-40B4-BE49-F238E27FC236}">
                      <a16:creationId xmlns:a16="http://schemas.microsoft.com/office/drawing/2014/main" id="{CBACB673-3BDC-5A52-F747-468D518945B3}"/>
                    </a:ext>
                  </a:extLst>
                </p:cNvPr>
                <p:cNvSpPr/>
                <p:nvPr/>
              </p:nvSpPr>
              <p:spPr>
                <a:xfrm flipH="1">
                  <a:off x="768588" y="3781050"/>
                  <a:ext cx="3701789" cy="2545577"/>
                </a:xfrm>
                <a:prstGeom prst="wedgeRoundRectCallou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2506777D-52BC-7D76-8481-8143DE7DB1BF}"/>
                  </a:ext>
                </a:extLst>
              </p:cNvPr>
              <p:cNvGrpSpPr/>
              <p:nvPr/>
            </p:nvGrpSpPr>
            <p:grpSpPr>
              <a:xfrm>
                <a:off x="9284005" y="5036470"/>
                <a:ext cx="1183073" cy="1609442"/>
                <a:chOff x="3511334" y="5056588"/>
                <a:chExt cx="1183073" cy="1609442"/>
              </a:xfrm>
            </p:grpSpPr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E502C1BD-4B91-FE3D-8BF2-321FF55EDAA9}"/>
                    </a:ext>
                  </a:extLst>
                </p:cNvPr>
                <p:cNvGrpSpPr/>
                <p:nvPr/>
              </p:nvGrpSpPr>
              <p:grpSpPr>
                <a:xfrm>
                  <a:off x="3511334" y="5056588"/>
                  <a:ext cx="1183073" cy="1609442"/>
                  <a:chOff x="1298543" y="1074836"/>
                  <a:chExt cx="3460935" cy="4696753"/>
                </a:xfrm>
              </p:grpSpPr>
              <p:grpSp>
                <p:nvGrpSpPr>
                  <p:cNvPr id="46" name="Group 45">
                    <a:extLst>
                      <a:ext uri="{FF2B5EF4-FFF2-40B4-BE49-F238E27FC236}">
                        <a16:creationId xmlns:a16="http://schemas.microsoft.com/office/drawing/2014/main" id="{3779E97F-DF1C-51BF-BA31-503C42BF2699}"/>
                      </a:ext>
                    </a:extLst>
                  </p:cNvPr>
                  <p:cNvGrpSpPr/>
                  <p:nvPr/>
                </p:nvGrpSpPr>
                <p:grpSpPr>
                  <a:xfrm rot="2713959">
                    <a:off x="3011155" y="4023266"/>
                    <a:ext cx="2034967" cy="1461679"/>
                    <a:chOff x="4208405" y="3547699"/>
                    <a:chExt cx="2034967" cy="1461679"/>
                  </a:xfrm>
                  <a:solidFill>
                    <a:srgbClr val="ACD2FF"/>
                  </a:solidFill>
                </p:grpSpPr>
                <p:pic>
                  <p:nvPicPr>
                    <p:cNvPr id="1072" name="Picture 1071">
                      <a:extLst>
                        <a:ext uri="{FF2B5EF4-FFF2-40B4-BE49-F238E27FC236}">
                          <a16:creationId xmlns:a16="http://schemas.microsoft.com/office/drawing/2014/main" id="{5F8D6FF5-10C0-A8D2-54AD-9E2EE66F08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rcRect l="60856" t="49739" r="19920" b="3284"/>
                    <a:stretch>
                      <a:fillRect/>
                    </a:stretch>
                  </p:blipFill>
                  <p:spPr>
                    <a:xfrm rot="2983876">
                      <a:off x="5290516" y="3794781"/>
                      <a:ext cx="814540" cy="1091172"/>
                    </a:xfrm>
                    <a:custGeom>
                      <a:avLst/>
                      <a:gdLst>
                        <a:gd name="connsiteX0" fmla="*/ 284581 w 814540"/>
                        <a:gd name="connsiteY0" fmla="*/ 10 h 1091172"/>
                        <a:gd name="connsiteX1" fmla="*/ 449023 w 814540"/>
                        <a:gd name="connsiteY1" fmla="*/ 88698 h 1091172"/>
                        <a:gd name="connsiteX2" fmla="*/ 799119 w 814540"/>
                        <a:gd name="connsiteY2" fmla="*/ 784219 h 1091172"/>
                        <a:gd name="connsiteX3" fmla="*/ 665362 w 814540"/>
                        <a:gd name="connsiteY3" fmla="*/ 1058325 h 1091172"/>
                        <a:gd name="connsiteX4" fmla="*/ 365519 w 814540"/>
                        <a:gd name="connsiteY4" fmla="*/ 1002475 h 1091172"/>
                        <a:gd name="connsiteX5" fmla="*/ 15422 w 814540"/>
                        <a:gd name="connsiteY5" fmla="*/ 306955 h 1091172"/>
                        <a:gd name="connsiteX6" fmla="*/ 149179 w 814540"/>
                        <a:gd name="connsiteY6" fmla="*/ 32848 h 1091172"/>
                        <a:gd name="connsiteX7" fmla="*/ 284581 w 814540"/>
                        <a:gd name="connsiteY7" fmla="*/ 10 h 10911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14540" h="1091172">
                          <a:moveTo>
                            <a:pt x="284581" y="10"/>
                          </a:moveTo>
                          <a:cubicBezTo>
                            <a:pt x="357174" y="632"/>
                            <a:pt x="420361" y="31757"/>
                            <a:pt x="449023" y="88698"/>
                          </a:cubicBezTo>
                          <a:lnTo>
                            <a:pt x="799119" y="784219"/>
                          </a:lnTo>
                          <a:cubicBezTo>
                            <a:pt x="844978" y="875325"/>
                            <a:pt x="785104" y="998052"/>
                            <a:pt x="665362" y="1058325"/>
                          </a:cubicBezTo>
                          <a:cubicBezTo>
                            <a:pt x="545620" y="1118598"/>
                            <a:pt x="411378" y="1093581"/>
                            <a:pt x="365519" y="1002475"/>
                          </a:cubicBezTo>
                          <a:lnTo>
                            <a:pt x="15422" y="306955"/>
                          </a:lnTo>
                          <a:cubicBezTo>
                            <a:pt x="-30437" y="215849"/>
                            <a:pt x="29437" y="93121"/>
                            <a:pt x="149179" y="32848"/>
                          </a:cubicBezTo>
                          <a:cubicBezTo>
                            <a:pt x="194083" y="10246"/>
                            <a:pt x="241025" y="-363"/>
                            <a:pt x="284581" y="10"/>
                          </a:cubicBezTo>
                          <a:close/>
                        </a:path>
                      </a:pathLst>
                    </a:custGeom>
                    <a:grpFill/>
                  </p:spPr>
                </p:pic>
                <p:pic>
                  <p:nvPicPr>
                    <p:cNvPr id="1073" name="Picture 1072">
                      <a:extLst>
                        <a:ext uri="{FF2B5EF4-FFF2-40B4-BE49-F238E27FC236}">
                          <a16:creationId xmlns:a16="http://schemas.microsoft.com/office/drawing/2014/main" id="{64096118-ED68-A629-2B6C-A6896F53F0B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rcRect l="26904" t="35221" r="34640" b="1851"/>
                    <a:stretch>
                      <a:fillRect/>
                    </a:stretch>
                  </p:blipFill>
                  <p:spPr>
                    <a:xfrm rot="1219700">
                      <a:off x="4208405" y="3547699"/>
                      <a:ext cx="1629429" cy="1461679"/>
                    </a:xfrm>
                    <a:custGeom>
                      <a:avLst/>
                      <a:gdLst>
                        <a:gd name="connsiteX0" fmla="*/ 1398438 w 1629429"/>
                        <a:gd name="connsiteY0" fmla="*/ 773 h 1461679"/>
                        <a:gd name="connsiteX1" fmla="*/ 1582932 w 1629429"/>
                        <a:gd name="connsiteY1" fmla="*/ 68300 h 1461679"/>
                        <a:gd name="connsiteX2" fmla="*/ 1494269 w 1629429"/>
                        <a:gd name="connsiteY2" fmla="*/ 465281 h 1461679"/>
                        <a:gd name="connsiteX3" fmla="*/ 452197 w 1629429"/>
                        <a:gd name="connsiteY3" fmla="*/ 1364003 h 1461679"/>
                        <a:gd name="connsiteX4" fmla="*/ 46498 w 1629429"/>
                        <a:gd name="connsiteY4" fmla="*/ 1393379 h 1461679"/>
                        <a:gd name="connsiteX5" fmla="*/ 135160 w 1629429"/>
                        <a:gd name="connsiteY5" fmla="*/ 996399 h 1461679"/>
                        <a:gd name="connsiteX6" fmla="*/ 1177233 w 1629429"/>
                        <a:gd name="connsiteY6" fmla="*/ 97676 h 1461679"/>
                        <a:gd name="connsiteX7" fmla="*/ 1398438 w 1629429"/>
                        <a:gd name="connsiteY7" fmla="*/ 773 h 14616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629429" h="1461679">
                          <a:moveTo>
                            <a:pt x="1398438" y="773"/>
                          </a:moveTo>
                          <a:cubicBezTo>
                            <a:pt x="1471856" y="-4545"/>
                            <a:pt x="1539156" y="17542"/>
                            <a:pt x="1582932" y="68300"/>
                          </a:cubicBezTo>
                          <a:cubicBezTo>
                            <a:pt x="1670484" y="169817"/>
                            <a:pt x="1630770" y="347557"/>
                            <a:pt x="1494269" y="465281"/>
                          </a:cubicBezTo>
                          <a:lnTo>
                            <a:pt x="452197" y="1364003"/>
                          </a:lnTo>
                          <a:cubicBezTo>
                            <a:pt x="315696" y="1481727"/>
                            <a:pt x="134050" y="1494896"/>
                            <a:pt x="46498" y="1393379"/>
                          </a:cubicBezTo>
                          <a:cubicBezTo>
                            <a:pt x="-41054" y="1291863"/>
                            <a:pt x="-1340" y="1114122"/>
                            <a:pt x="135160" y="996399"/>
                          </a:cubicBezTo>
                          <a:lnTo>
                            <a:pt x="1177233" y="97676"/>
                          </a:lnTo>
                          <a:cubicBezTo>
                            <a:pt x="1245483" y="38814"/>
                            <a:pt x="1325020" y="6091"/>
                            <a:pt x="1398438" y="773"/>
                          </a:cubicBezTo>
                          <a:close/>
                        </a:path>
                      </a:pathLst>
                    </a:custGeom>
                    <a:grpFill/>
                  </p:spPr>
                </p:pic>
              </p:grpSp>
              <p:grpSp>
                <p:nvGrpSpPr>
                  <p:cNvPr id="47" name="Group 46">
                    <a:extLst>
                      <a:ext uri="{FF2B5EF4-FFF2-40B4-BE49-F238E27FC236}">
                        <a16:creationId xmlns:a16="http://schemas.microsoft.com/office/drawing/2014/main" id="{85B38C31-FDF2-7C52-7918-09D0175A512D}"/>
                      </a:ext>
                    </a:extLst>
                  </p:cNvPr>
                  <p:cNvGrpSpPr/>
                  <p:nvPr/>
                </p:nvGrpSpPr>
                <p:grpSpPr>
                  <a:xfrm>
                    <a:off x="1298543" y="1074836"/>
                    <a:ext cx="2652313" cy="4693756"/>
                    <a:chOff x="1298543" y="1074836"/>
                    <a:chExt cx="2652313" cy="4693756"/>
                  </a:xfrm>
                </p:grpSpPr>
                <p:pic>
                  <p:nvPicPr>
                    <p:cNvPr id="48" name="Picture 47">
                      <a:extLst>
                        <a:ext uri="{FF2B5EF4-FFF2-40B4-BE49-F238E27FC236}">
                          <a16:creationId xmlns:a16="http://schemas.microsoft.com/office/drawing/2014/main" id="{11F633D3-1BAC-66C3-2AD7-14AC884CC6C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/>
                    <a:srcRect l="11524" t="56151" r="11524" b="12163"/>
                    <a:stretch>
                      <a:fillRect/>
                    </a:stretch>
                  </p:blipFill>
                  <p:spPr>
                    <a:xfrm>
                      <a:off x="1298543" y="3933852"/>
                      <a:ext cx="2566437" cy="1056769"/>
                    </a:xfrm>
                    <a:custGeom>
                      <a:avLst/>
                      <a:gdLst>
                        <a:gd name="connsiteX0" fmla="*/ 1027340 w 2054842"/>
                        <a:gd name="connsiteY0" fmla="*/ 0 h 846112"/>
                        <a:gd name="connsiteX1" fmla="*/ 2036631 w 2054842"/>
                        <a:gd name="connsiteY1" fmla="*/ 637122 h 846112"/>
                        <a:gd name="connsiteX2" fmla="*/ 2054842 w 2054842"/>
                        <a:gd name="connsiteY2" fmla="*/ 846112 h 846112"/>
                        <a:gd name="connsiteX3" fmla="*/ 0 w 2054842"/>
                        <a:gd name="connsiteY3" fmla="*/ 846112 h 846112"/>
                        <a:gd name="connsiteX4" fmla="*/ 18051 w 2054842"/>
                        <a:gd name="connsiteY4" fmla="*/ 638733 h 846112"/>
                        <a:gd name="connsiteX5" fmla="*/ 1027340 w 2054842"/>
                        <a:gd name="connsiteY5" fmla="*/ 0 h 8461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54842" h="846112">
                          <a:moveTo>
                            <a:pt x="1027340" y="0"/>
                          </a:moveTo>
                          <a:cubicBezTo>
                            <a:pt x="1635814" y="0"/>
                            <a:pt x="1994244" y="226275"/>
                            <a:pt x="2036631" y="637122"/>
                          </a:cubicBezTo>
                          <a:lnTo>
                            <a:pt x="2054842" y="846112"/>
                          </a:lnTo>
                          <a:lnTo>
                            <a:pt x="0" y="846112"/>
                          </a:lnTo>
                          <a:lnTo>
                            <a:pt x="18051" y="638733"/>
                          </a:lnTo>
                          <a:cubicBezTo>
                            <a:pt x="60599" y="226275"/>
                            <a:pt x="418986" y="0"/>
                            <a:pt x="1027340" y="0"/>
                          </a:cubicBezTo>
                          <a:close/>
                        </a:path>
                      </a:pathLst>
                    </a:custGeom>
                    <a:solidFill>
                      <a:srgbClr val="ACD2FF"/>
                    </a:solidFill>
                  </p:spPr>
                </p:pic>
                <p:grpSp>
                  <p:nvGrpSpPr>
                    <p:cNvPr id="49" name="Group 48">
                      <a:extLst>
                        <a:ext uri="{FF2B5EF4-FFF2-40B4-BE49-F238E27FC236}">
                          <a16:creationId xmlns:a16="http://schemas.microsoft.com/office/drawing/2014/main" id="{9636A2E9-0609-9C03-D2A6-89BB55CC20A4}"/>
                        </a:ext>
                      </a:extLst>
                    </p:cNvPr>
                    <p:cNvGrpSpPr/>
                    <p:nvPr/>
                  </p:nvGrpSpPr>
                  <p:grpSpPr>
                    <a:xfrm rot="16973698">
                      <a:off x="3102397" y="4935074"/>
                      <a:ext cx="551189" cy="1115848"/>
                      <a:chOff x="3777252" y="2053816"/>
                      <a:chExt cx="422582" cy="927947"/>
                    </a:xfrm>
                  </p:grpSpPr>
                  <p:sp>
                    <p:nvSpPr>
                      <p:cNvPr id="1033" name="Flowchart: Terminator 1032">
                        <a:extLst>
                          <a:ext uri="{FF2B5EF4-FFF2-40B4-BE49-F238E27FC236}">
                            <a16:creationId xmlns:a16="http://schemas.microsoft.com/office/drawing/2014/main" id="{24EAA161-B0DC-854D-9C0F-165462F93D9C}"/>
                          </a:ext>
                        </a:extLst>
                      </p:cNvPr>
                      <p:cNvSpPr/>
                      <p:nvPr/>
                    </p:nvSpPr>
                    <p:spPr>
                      <a:xfrm rot="3614455">
                        <a:off x="3877587" y="2659516"/>
                        <a:ext cx="447268" cy="197226"/>
                      </a:xfrm>
                      <a:prstGeom prst="flowChartTerminator">
                        <a:avLst/>
                      </a:prstGeom>
                      <a:solidFill>
                        <a:srgbClr val="FFDBB8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n-US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endParaRPr>
                      </a:p>
                    </p:txBody>
                  </p:sp>
                  <p:sp>
                    <p:nvSpPr>
                      <p:cNvPr id="1066" name="Flowchart: Terminator 3">
                        <a:extLst>
                          <a:ext uri="{FF2B5EF4-FFF2-40B4-BE49-F238E27FC236}">
                            <a16:creationId xmlns:a16="http://schemas.microsoft.com/office/drawing/2014/main" id="{D1C11C11-760C-AD82-6F3D-4A872403B029}"/>
                          </a:ext>
                        </a:extLst>
                      </p:cNvPr>
                      <p:cNvSpPr/>
                      <p:nvPr/>
                    </p:nvSpPr>
                    <p:spPr>
                      <a:xfrm rot="3149053">
                        <a:off x="3586959" y="2244109"/>
                        <a:ext cx="673978" cy="293391"/>
                      </a:xfrm>
                      <a:custGeom>
                        <a:avLst/>
                        <a:gdLst>
                          <a:gd name="connsiteX0" fmla="*/ 3475 w 21600"/>
                          <a:gd name="connsiteY0" fmla="*/ 0 h 21600"/>
                          <a:gd name="connsiteX1" fmla="*/ 18125 w 21600"/>
                          <a:gd name="connsiteY1" fmla="*/ 0 h 21600"/>
                          <a:gd name="connsiteX2" fmla="*/ 21600 w 21600"/>
                          <a:gd name="connsiteY2" fmla="*/ 10800 h 21600"/>
                          <a:gd name="connsiteX3" fmla="*/ 18125 w 21600"/>
                          <a:gd name="connsiteY3" fmla="*/ 21600 h 21600"/>
                          <a:gd name="connsiteX4" fmla="*/ 3475 w 21600"/>
                          <a:gd name="connsiteY4" fmla="*/ 21600 h 21600"/>
                          <a:gd name="connsiteX5" fmla="*/ 0 w 21600"/>
                          <a:gd name="connsiteY5" fmla="*/ 10800 h 21600"/>
                          <a:gd name="connsiteX6" fmla="*/ 3475 w 21600"/>
                          <a:gd name="connsiteY6" fmla="*/ 0 h 21600"/>
                          <a:gd name="connsiteX0" fmla="*/ 3475 w 21600"/>
                          <a:gd name="connsiteY0" fmla="*/ 0 h 21600"/>
                          <a:gd name="connsiteX1" fmla="*/ 17932 w 21600"/>
                          <a:gd name="connsiteY1" fmla="*/ 2465 h 21600"/>
                          <a:gd name="connsiteX2" fmla="*/ 21600 w 21600"/>
                          <a:gd name="connsiteY2" fmla="*/ 10800 h 21600"/>
                          <a:gd name="connsiteX3" fmla="*/ 18125 w 21600"/>
                          <a:gd name="connsiteY3" fmla="*/ 21600 h 21600"/>
                          <a:gd name="connsiteX4" fmla="*/ 3475 w 21600"/>
                          <a:gd name="connsiteY4" fmla="*/ 21600 h 21600"/>
                          <a:gd name="connsiteX5" fmla="*/ 0 w 21600"/>
                          <a:gd name="connsiteY5" fmla="*/ 10800 h 21600"/>
                          <a:gd name="connsiteX6" fmla="*/ 3475 w 21600"/>
                          <a:gd name="connsiteY6" fmla="*/ 0 h 21600"/>
                          <a:gd name="connsiteX0" fmla="*/ 3325 w 21600"/>
                          <a:gd name="connsiteY0" fmla="*/ 0 h 19937"/>
                          <a:gd name="connsiteX1" fmla="*/ 17932 w 21600"/>
                          <a:gd name="connsiteY1" fmla="*/ 802 h 19937"/>
                          <a:gd name="connsiteX2" fmla="*/ 21600 w 21600"/>
                          <a:gd name="connsiteY2" fmla="*/ 9137 h 19937"/>
                          <a:gd name="connsiteX3" fmla="*/ 18125 w 21600"/>
                          <a:gd name="connsiteY3" fmla="*/ 19937 h 19937"/>
                          <a:gd name="connsiteX4" fmla="*/ 3475 w 21600"/>
                          <a:gd name="connsiteY4" fmla="*/ 19937 h 19937"/>
                          <a:gd name="connsiteX5" fmla="*/ 0 w 21600"/>
                          <a:gd name="connsiteY5" fmla="*/ 9137 h 19937"/>
                          <a:gd name="connsiteX6" fmla="*/ 3325 w 21600"/>
                          <a:gd name="connsiteY6" fmla="*/ 0 h 19937"/>
                          <a:gd name="connsiteX0" fmla="*/ 3359 w 21634"/>
                          <a:gd name="connsiteY0" fmla="*/ 0 h 19937"/>
                          <a:gd name="connsiteX1" fmla="*/ 17966 w 21634"/>
                          <a:gd name="connsiteY1" fmla="*/ 802 h 19937"/>
                          <a:gd name="connsiteX2" fmla="*/ 21634 w 21634"/>
                          <a:gd name="connsiteY2" fmla="*/ 9137 h 19937"/>
                          <a:gd name="connsiteX3" fmla="*/ 18159 w 21634"/>
                          <a:gd name="connsiteY3" fmla="*/ 19937 h 19937"/>
                          <a:gd name="connsiteX4" fmla="*/ 5144 w 21634"/>
                          <a:gd name="connsiteY4" fmla="*/ 14772 h 19937"/>
                          <a:gd name="connsiteX5" fmla="*/ 34 w 21634"/>
                          <a:gd name="connsiteY5" fmla="*/ 9137 h 19937"/>
                          <a:gd name="connsiteX6" fmla="*/ 3359 w 21634"/>
                          <a:gd name="connsiteY6" fmla="*/ 0 h 19937"/>
                          <a:gd name="connsiteX0" fmla="*/ 3897 w 22172"/>
                          <a:gd name="connsiteY0" fmla="*/ 0 h 19937"/>
                          <a:gd name="connsiteX1" fmla="*/ 18504 w 22172"/>
                          <a:gd name="connsiteY1" fmla="*/ 802 h 19937"/>
                          <a:gd name="connsiteX2" fmla="*/ 22172 w 22172"/>
                          <a:gd name="connsiteY2" fmla="*/ 9137 h 19937"/>
                          <a:gd name="connsiteX3" fmla="*/ 18697 w 22172"/>
                          <a:gd name="connsiteY3" fmla="*/ 19937 h 19937"/>
                          <a:gd name="connsiteX4" fmla="*/ 5682 w 22172"/>
                          <a:gd name="connsiteY4" fmla="*/ 14772 h 19937"/>
                          <a:gd name="connsiteX5" fmla="*/ 26 w 22172"/>
                          <a:gd name="connsiteY5" fmla="*/ 6132 h 19937"/>
                          <a:gd name="connsiteX6" fmla="*/ 3897 w 22172"/>
                          <a:gd name="connsiteY6" fmla="*/ 0 h 19937"/>
                          <a:gd name="connsiteX0" fmla="*/ 3928 w 22203"/>
                          <a:gd name="connsiteY0" fmla="*/ 0 h 19937"/>
                          <a:gd name="connsiteX1" fmla="*/ 18535 w 22203"/>
                          <a:gd name="connsiteY1" fmla="*/ 802 h 19937"/>
                          <a:gd name="connsiteX2" fmla="*/ 22203 w 22203"/>
                          <a:gd name="connsiteY2" fmla="*/ 9137 h 19937"/>
                          <a:gd name="connsiteX3" fmla="*/ 18728 w 22203"/>
                          <a:gd name="connsiteY3" fmla="*/ 19937 h 19937"/>
                          <a:gd name="connsiteX4" fmla="*/ 6713 w 22203"/>
                          <a:gd name="connsiteY4" fmla="*/ 12479 h 19937"/>
                          <a:gd name="connsiteX5" fmla="*/ 57 w 22203"/>
                          <a:gd name="connsiteY5" fmla="*/ 6132 h 19937"/>
                          <a:gd name="connsiteX6" fmla="*/ 3928 w 22203"/>
                          <a:gd name="connsiteY6" fmla="*/ 0 h 199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2203" h="19937">
                            <a:moveTo>
                              <a:pt x="3928" y="0"/>
                            </a:moveTo>
                            <a:cubicBezTo>
                              <a:pt x="8811" y="0"/>
                              <a:pt x="13652" y="802"/>
                              <a:pt x="18535" y="802"/>
                            </a:cubicBezTo>
                            <a:cubicBezTo>
                              <a:pt x="20454" y="802"/>
                              <a:pt x="22171" y="5948"/>
                              <a:pt x="22203" y="9137"/>
                            </a:cubicBezTo>
                            <a:cubicBezTo>
                              <a:pt x="22235" y="12326"/>
                              <a:pt x="20647" y="19937"/>
                              <a:pt x="18728" y="19937"/>
                            </a:cubicBezTo>
                            <a:lnTo>
                              <a:pt x="6713" y="12479"/>
                            </a:lnTo>
                            <a:cubicBezTo>
                              <a:pt x="4794" y="12479"/>
                              <a:pt x="521" y="8212"/>
                              <a:pt x="57" y="6132"/>
                            </a:cubicBezTo>
                            <a:cubicBezTo>
                              <a:pt x="-407" y="4052"/>
                              <a:pt x="2009" y="0"/>
                              <a:pt x="3928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DBB8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n-US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endParaRPr>
                      </a:p>
                    </p:txBody>
                  </p:sp>
                  <p:sp>
                    <p:nvSpPr>
                      <p:cNvPr id="1069" name="Flowchart: Terminator 1068">
                        <a:extLst>
                          <a:ext uri="{FF2B5EF4-FFF2-40B4-BE49-F238E27FC236}">
                            <a16:creationId xmlns:a16="http://schemas.microsoft.com/office/drawing/2014/main" id="{CA2307A4-4DA1-E772-DE81-91C885180C05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3965242" y="2395395"/>
                        <a:ext cx="292006" cy="128762"/>
                      </a:xfrm>
                      <a:prstGeom prst="flowChartTerminator">
                        <a:avLst/>
                      </a:prstGeom>
                      <a:solidFill>
                        <a:srgbClr val="FFDBB8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n-US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endParaRPr>
                      </a:p>
                    </p:txBody>
                  </p:sp>
                </p:grpSp>
                <p:grpSp>
                  <p:nvGrpSpPr>
                    <p:cNvPr id="50" name="Group 49">
                      <a:extLst>
                        <a:ext uri="{FF2B5EF4-FFF2-40B4-BE49-F238E27FC236}">
                          <a16:creationId xmlns:a16="http://schemas.microsoft.com/office/drawing/2014/main" id="{9164025F-1E26-1ACA-A23E-4242049D9F2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5050" y="1074836"/>
                      <a:ext cx="2635806" cy="2732416"/>
                      <a:chOff x="1191686" y="1082296"/>
                      <a:chExt cx="2635806" cy="2732416"/>
                    </a:xfrm>
                  </p:grpSpPr>
                  <p:grpSp>
                    <p:nvGrpSpPr>
                      <p:cNvPr id="51" name="Group 50">
                        <a:extLst>
                          <a:ext uri="{FF2B5EF4-FFF2-40B4-BE49-F238E27FC236}">
                            <a16:creationId xmlns:a16="http://schemas.microsoft.com/office/drawing/2014/main" id="{59CCCB81-57A5-6C6F-F947-5A836674507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91686" y="1082296"/>
                        <a:ext cx="2635806" cy="2732416"/>
                        <a:chOff x="5271529" y="3491136"/>
                        <a:chExt cx="1882792" cy="1951802"/>
                      </a:xfrm>
                    </p:grpSpPr>
                    <p:grpSp>
                      <p:nvGrpSpPr>
                        <p:cNvPr id="55" name="Group 54">
                          <a:extLst>
                            <a:ext uri="{FF2B5EF4-FFF2-40B4-BE49-F238E27FC236}">
                              <a16:creationId xmlns:a16="http://schemas.microsoft.com/office/drawing/2014/main" id="{59DF61E3-E9DD-E60F-CAFA-3953CD095FC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271529" y="4456677"/>
                          <a:ext cx="384048" cy="384048"/>
                          <a:chOff x="6096000" y="5573583"/>
                          <a:chExt cx="384048" cy="384048"/>
                        </a:xfrm>
                      </p:grpSpPr>
                      <p:sp>
                        <p:nvSpPr>
                          <p:cNvPr id="1031" name="Oval 1030">
                            <a:extLst>
                              <a:ext uri="{FF2B5EF4-FFF2-40B4-BE49-F238E27FC236}">
                                <a16:creationId xmlns:a16="http://schemas.microsoft.com/office/drawing/2014/main" id="{31D1F3B7-7FBF-57E6-7F9C-AF76AEDE3FF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096000" y="5573583"/>
                            <a:ext cx="384048" cy="384048"/>
                          </a:xfrm>
                          <a:prstGeom prst="ellipse">
                            <a:avLst/>
                          </a:prstGeom>
                          <a:solidFill>
                            <a:srgbClr val="FFDBB8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>
                            <a:defPPr>
                              <a:defRPr lang="en-US"/>
                            </a:defPPr>
                            <a:lvl1pPr marL="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algn="ctr"/>
                            <a:endParaRPr lang="en-US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endParaRPr>
                          </a:p>
                        </p:txBody>
                      </p:sp>
                      <p:sp>
                        <p:nvSpPr>
                          <p:cNvPr id="1032" name="Oval 1031">
                            <a:extLst>
                              <a:ext uri="{FF2B5EF4-FFF2-40B4-BE49-F238E27FC236}">
                                <a16:creationId xmlns:a16="http://schemas.microsoft.com/office/drawing/2014/main" id="{9B0A8E2C-1B1F-B5F2-A0E6-4FCACFF2854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140797" y="5618380"/>
                            <a:ext cx="294453" cy="294453"/>
                          </a:xfrm>
                          <a:prstGeom prst="ellipse">
                            <a:avLst/>
                          </a:prstGeom>
                          <a:solidFill>
                            <a:srgbClr val="F6AF85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>
                            <a:defPPr>
                              <a:defRPr lang="en-US"/>
                            </a:defPPr>
                            <a:lvl1pPr marL="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algn="ctr"/>
                            <a:endParaRPr lang="en-US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56" name="Group 55">
                          <a:extLst>
                            <a:ext uri="{FF2B5EF4-FFF2-40B4-BE49-F238E27FC236}">
                              <a16:creationId xmlns:a16="http://schemas.microsoft.com/office/drawing/2014/main" id="{F11FF4A8-F91D-457C-710B-56C37E93EB3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641872" y="4454562"/>
                          <a:ext cx="384048" cy="384048"/>
                          <a:chOff x="6096000" y="5573583"/>
                          <a:chExt cx="384048" cy="384048"/>
                        </a:xfrm>
                      </p:grpSpPr>
                      <p:sp>
                        <p:nvSpPr>
                          <p:cNvPr id="1026" name="Oval 1025">
                            <a:extLst>
                              <a:ext uri="{FF2B5EF4-FFF2-40B4-BE49-F238E27FC236}">
                                <a16:creationId xmlns:a16="http://schemas.microsoft.com/office/drawing/2014/main" id="{63BBE281-7FC4-04A6-6FBD-9ED7CAF7E44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096000" y="5573583"/>
                            <a:ext cx="384048" cy="384048"/>
                          </a:xfrm>
                          <a:prstGeom prst="ellipse">
                            <a:avLst/>
                          </a:prstGeom>
                          <a:solidFill>
                            <a:srgbClr val="FFDBB8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>
                            <a:defPPr>
                              <a:defRPr lang="en-US"/>
                            </a:defPPr>
                            <a:lvl1pPr marL="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algn="ctr"/>
                            <a:endParaRPr lang="en-US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endParaRPr>
                          </a:p>
                        </p:txBody>
                      </p:sp>
                      <p:sp>
                        <p:nvSpPr>
                          <p:cNvPr id="1030" name="Oval 1029">
                            <a:extLst>
                              <a:ext uri="{FF2B5EF4-FFF2-40B4-BE49-F238E27FC236}">
                                <a16:creationId xmlns:a16="http://schemas.microsoft.com/office/drawing/2014/main" id="{CFC08097-0C12-2E89-EC13-AE2590856A9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140797" y="5618380"/>
                            <a:ext cx="294453" cy="294453"/>
                          </a:xfrm>
                          <a:prstGeom prst="ellipse">
                            <a:avLst/>
                          </a:prstGeom>
                          <a:solidFill>
                            <a:srgbClr val="F6AF85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>
                            <a:defPPr>
                              <a:defRPr lang="en-US"/>
                            </a:defPPr>
                            <a:lvl1pPr marL="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algn="ctr"/>
                            <a:endParaRPr lang="en-US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endParaRPr>
                          </a:p>
                        </p:txBody>
                      </p:sp>
                    </p:grpSp>
                    <p:sp>
                      <p:nvSpPr>
                        <p:cNvPr id="57" name="Oval 56">
                          <a:extLst>
                            <a:ext uri="{FF2B5EF4-FFF2-40B4-BE49-F238E27FC236}">
                              <a16:creationId xmlns:a16="http://schemas.microsoft.com/office/drawing/2014/main" id="{E4E50539-FF19-FB0A-B5B7-846F1A767B7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12991" y="3896661"/>
                          <a:ext cx="1462694" cy="1546277"/>
                        </a:xfrm>
                        <a:prstGeom prst="ellipse">
                          <a:avLst/>
                        </a:prstGeom>
                        <a:solidFill>
                          <a:srgbClr val="FFDBB8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n-US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  <p:sp>
                      <p:nvSpPr>
                        <p:cNvPr id="58" name="Oval 92">
                          <a:extLst>
                            <a:ext uri="{FF2B5EF4-FFF2-40B4-BE49-F238E27FC236}">
                              <a16:creationId xmlns:a16="http://schemas.microsoft.com/office/drawing/2014/main" id="{BCD29C02-5615-E752-C848-0736BAE368D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7889037">
                          <a:off x="6385643" y="3494482"/>
                          <a:ext cx="280338" cy="1230406"/>
                        </a:xfrm>
                        <a:custGeom>
                          <a:avLst/>
                          <a:gdLst>
                            <a:gd name="connsiteX0" fmla="*/ 0 w 279204"/>
                            <a:gd name="connsiteY0" fmla="*/ 599081 h 1198161"/>
                            <a:gd name="connsiteX1" fmla="*/ 139602 w 279204"/>
                            <a:gd name="connsiteY1" fmla="*/ 0 h 1198161"/>
                            <a:gd name="connsiteX2" fmla="*/ 279204 w 279204"/>
                            <a:gd name="connsiteY2" fmla="*/ 599081 h 1198161"/>
                            <a:gd name="connsiteX3" fmla="*/ 139602 w 279204"/>
                            <a:gd name="connsiteY3" fmla="*/ 1198162 h 1198161"/>
                            <a:gd name="connsiteX4" fmla="*/ 0 w 279204"/>
                            <a:gd name="connsiteY4" fmla="*/ 599081 h 1198161"/>
                            <a:gd name="connsiteX0" fmla="*/ 0 w 280183"/>
                            <a:gd name="connsiteY0" fmla="*/ 599081 h 1223494"/>
                            <a:gd name="connsiteX1" fmla="*/ 139602 w 280183"/>
                            <a:gd name="connsiteY1" fmla="*/ 0 h 1223494"/>
                            <a:gd name="connsiteX2" fmla="*/ 279204 w 280183"/>
                            <a:gd name="connsiteY2" fmla="*/ 599081 h 1223494"/>
                            <a:gd name="connsiteX3" fmla="*/ 139740 w 280183"/>
                            <a:gd name="connsiteY3" fmla="*/ 1061325 h 1223494"/>
                            <a:gd name="connsiteX4" fmla="*/ 139602 w 280183"/>
                            <a:gd name="connsiteY4" fmla="*/ 1198162 h 1223494"/>
                            <a:gd name="connsiteX5" fmla="*/ 0 w 280183"/>
                            <a:gd name="connsiteY5" fmla="*/ 599081 h 1223494"/>
                            <a:gd name="connsiteX0" fmla="*/ 0 w 280338"/>
                            <a:gd name="connsiteY0" fmla="*/ 599081 h 1230406"/>
                            <a:gd name="connsiteX1" fmla="*/ 139602 w 280338"/>
                            <a:gd name="connsiteY1" fmla="*/ 0 h 1230406"/>
                            <a:gd name="connsiteX2" fmla="*/ 279204 w 280338"/>
                            <a:gd name="connsiteY2" fmla="*/ 599081 h 1230406"/>
                            <a:gd name="connsiteX3" fmla="*/ 158757 w 280338"/>
                            <a:gd name="connsiteY3" fmla="*/ 1091480 h 1230406"/>
                            <a:gd name="connsiteX4" fmla="*/ 139602 w 280338"/>
                            <a:gd name="connsiteY4" fmla="*/ 1198162 h 1230406"/>
                            <a:gd name="connsiteX5" fmla="*/ 0 w 280338"/>
                            <a:gd name="connsiteY5" fmla="*/ 599081 h 12304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80338" h="1230406">
                              <a:moveTo>
                                <a:pt x="0" y="599081"/>
                              </a:moveTo>
                              <a:cubicBezTo>
                                <a:pt x="0" y="268218"/>
                                <a:pt x="62502" y="0"/>
                                <a:pt x="139602" y="0"/>
                              </a:cubicBezTo>
                              <a:cubicBezTo>
                                <a:pt x="216702" y="0"/>
                                <a:pt x="265724" y="414990"/>
                                <a:pt x="279204" y="599081"/>
                              </a:cubicBezTo>
                              <a:cubicBezTo>
                                <a:pt x="292684" y="783172"/>
                                <a:pt x="182024" y="991633"/>
                                <a:pt x="158757" y="1091480"/>
                              </a:cubicBezTo>
                              <a:cubicBezTo>
                                <a:pt x="135490" y="1191327"/>
                                <a:pt x="166061" y="1280228"/>
                                <a:pt x="139602" y="1198162"/>
                              </a:cubicBezTo>
                              <a:cubicBezTo>
                                <a:pt x="113143" y="1116096"/>
                                <a:pt x="0" y="929944"/>
                                <a:pt x="0" y="59908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82828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n-US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  <p:sp>
                      <p:nvSpPr>
                        <p:cNvPr id="59" name="Freeform: Shape 58">
                          <a:extLst>
                            <a:ext uri="{FF2B5EF4-FFF2-40B4-BE49-F238E27FC236}">
                              <a16:creationId xmlns:a16="http://schemas.microsoft.com/office/drawing/2014/main" id="{02E96794-45BE-C9C8-E1C6-754B6BC6DC7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73308" y="3491136"/>
                          <a:ext cx="1573909" cy="1469551"/>
                        </a:xfrm>
                        <a:custGeom>
                          <a:avLst/>
                          <a:gdLst>
                            <a:gd name="connsiteX0" fmla="*/ 822276 w 1573909"/>
                            <a:gd name="connsiteY0" fmla="*/ 371 h 1469551"/>
                            <a:gd name="connsiteX1" fmla="*/ 1194109 w 1573909"/>
                            <a:gd name="connsiteY1" fmla="*/ 97854 h 1469551"/>
                            <a:gd name="connsiteX2" fmla="*/ 1573909 w 1573909"/>
                            <a:gd name="connsiteY2" fmla="*/ 976028 h 1469551"/>
                            <a:gd name="connsiteX3" fmla="*/ 1514760 w 1573909"/>
                            <a:gd name="connsiteY3" fmla="*/ 1364263 h 1469551"/>
                            <a:gd name="connsiteX4" fmla="*/ 1469714 w 1573909"/>
                            <a:gd name="connsiteY4" fmla="*/ 1469551 h 1469551"/>
                            <a:gd name="connsiteX5" fmla="*/ 1503443 w 1573909"/>
                            <a:gd name="connsiteY5" fmla="*/ 1354684 h 1469551"/>
                            <a:gd name="connsiteX6" fmla="*/ 1518301 w 1573909"/>
                            <a:gd name="connsiteY6" fmla="*/ 1198870 h 1469551"/>
                            <a:gd name="connsiteX7" fmla="*/ 786954 w 1573909"/>
                            <a:gd name="connsiteY7" fmla="*/ 425732 h 1469551"/>
                            <a:gd name="connsiteX8" fmla="*/ 55607 w 1573909"/>
                            <a:gd name="connsiteY8" fmla="*/ 1198870 h 1469551"/>
                            <a:gd name="connsiteX9" fmla="*/ 70466 w 1573909"/>
                            <a:gd name="connsiteY9" fmla="*/ 1354684 h 1469551"/>
                            <a:gd name="connsiteX10" fmla="*/ 99470 w 1573909"/>
                            <a:gd name="connsiteY10" fmla="*/ 1453459 h 1469551"/>
                            <a:gd name="connsiteX11" fmla="*/ 60556 w 1573909"/>
                            <a:gd name="connsiteY11" fmla="*/ 1364263 h 1469551"/>
                            <a:gd name="connsiteX12" fmla="*/ 219 w 1573909"/>
                            <a:gd name="connsiteY12" fmla="*/ 976028 h 1469551"/>
                            <a:gd name="connsiteX13" fmla="*/ 591737 w 1573909"/>
                            <a:gd name="connsiteY13" fmla="*/ 150427 h 1469551"/>
                            <a:gd name="connsiteX14" fmla="*/ 822276 w 1573909"/>
                            <a:gd name="connsiteY14" fmla="*/ 371 h 146955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</a:cxnLst>
                          <a:rect l="l" t="t" r="r" b="b"/>
                          <a:pathLst>
                            <a:path w="1573909" h="1469551" fill="none" extrusionOk="0">
                              <a:moveTo>
                                <a:pt x="822276" y="371"/>
                              </a:moveTo>
                              <a:cubicBezTo>
                                <a:pt x="901394" y="12372"/>
                                <a:pt x="1046490" y="32457"/>
                                <a:pt x="1194109" y="97854"/>
                              </a:cubicBezTo>
                              <a:cubicBezTo>
                                <a:pt x="1347980" y="232190"/>
                                <a:pt x="1604051" y="184162"/>
                                <a:pt x="1573909" y="976028"/>
                              </a:cubicBezTo>
                              <a:cubicBezTo>
                                <a:pt x="1560123" y="1139090"/>
                                <a:pt x="1545890" y="1248174"/>
                                <a:pt x="1514760" y="1364263"/>
                              </a:cubicBezTo>
                              <a:cubicBezTo>
                                <a:pt x="1509155" y="1403644"/>
                                <a:pt x="1473425" y="1429093"/>
                                <a:pt x="1469714" y="1469551"/>
                              </a:cubicBezTo>
                              <a:cubicBezTo>
                                <a:pt x="1476903" y="1442575"/>
                                <a:pt x="1492038" y="1393824"/>
                                <a:pt x="1503443" y="1354684"/>
                              </a:cubicBezTo>
                              <a:cubicBezTo>
                                <a:pt x="1508379" y="1318868"/>
                                <a:pt x="1513882" y="1261115"/>
                                <a:pt x="1518301" y="1198870"/>
                              </a:cubicBezTo>
                              <a:cubicBezTo>
                                <a:pt x="1506318" y="755978"/>
                                <a:pt x="1276478" y="452556"/>
                                <a:pt x="786954" y="425732"/>
                              </a:cubicBezTo>
                              <a:cubicBezTo>
                                <a:pt x="379283" y="347736"/>
                                <a:pt x="75549" y="784442"/>
                                <a:pt x="55607" y="1198870"/>
                              </a:cubicBezTo>
                              <a:cubicBezTo>
                                <a:pt x="42344" y="1255154"/>
                                <a:pt x="56441" y="1317704"/>
                                <a:pt x="70466" y="1354684"/>
                              </a:cubicBezTo>
                              <a:cubicBezTo>
                                <a:pt x="92931" y="1388012"/>
                                <a:pt x="86846" y="1421559"/>
                                <a:pt x="99470" y="1453459"/>
                              </a:cubicBezTo>
                              <a:cubicBezTo>
                                <a:pt x="76127" y="1413834"/>
                                <a:pt x="79451" y="1390049"/>
                                <a:pt x="60556" y="1364263"/>
                              </a:cubicBezTo>
                              <a:cubicBezTo>
                                <a:pt x="14953" y="1251475"/>
                                <a:pt x="7533" y="1137021"/>
                                <a:pt x="219" y="976028"/>
                              </a:cubicBezTo>
                              <a:cubicBezTo>
                                <a:pt x="82319" y="756329"/>
                                <a:pt x="-62972" y="125736"/>
                                <a:pt x="591737" y="150427"/>
                              </a:cubicBezTo>
                              <a:cubicBezTo>
                                <a:pt x="602348" y="153471"/>
                                <a:pt x="618165" y="-26258"/>
                                <a:pt x="822276" y="371"/>
                              </a:cubicBezTo>
                              <a:close/>
                            </a:path>
                            <a:path w="1573909" h="1469551" stroke="0" extrusionOk="0">
                              <a:moveTo>
                                <a:pt x="822276" y="371"/>
                              </a:moveTo>
                              <a:cubicBezTo>
                                <a:pt x="886424" y="-18028"/>
                                <a:pt x="1003162" y="30733"/>
                                <a:pt x="1194109" y="97854"/>
                              </a:cubicBezTo>
                              <a:cubicBezTo>
                                <a:pt x="1399142" y="182009"/>
                                <a:pt x="1516303" y="203873"/>
                                <a:pt x="1573909" y="976028"/>
                              </a:cubicBezTo>
                              <a:cubicBezTo>
                                <a:pt x="1556683" y="1134026"/>
                                <a:pt x="1549776" y="1265800"/>
                                <a:pt x="1514760" y="1364263"/>
                              </a:cubicBezTo>
                              <a:cubicBezTo>
                                <a:pt x="1510422" y="1392580"/>
                                <a:pt x="1478165" y="1429926"/>
                                <a:pt x="1469714" y="1469551"/>
                              </a:cubicBezTo>
                              <a:cubicBezTo>
                                <a:pt x="1480713" y="1414265"/>
                                <a:pt x="1495354" y="1396454"/>
                                <a:pt x="1503443" y="1354684"/>
                              </a:cubicBezTo>
                              <a:cubicBezTo>
                                <a:pt x="1506716" y="1310446"/>
                                <a:pt x="1517983" y="1249209"/>
                                <a:pt x="1518301" y="1198870"/>
                              </a:cubicBezTo>
                              <a:cubicBezTo>
                                <a:pt x="1503182" y="792889"/>
                                <a:pt x="1285866" y="478917"/>
                                <a:pt x="786954" y="425732"/>
                              </a:cubicBezTo>
                              <a:cubicBezTo>
                                <a:pt x="409497" y="432093"/>
                                <a:pt x="45389" y="770225"/>
                                <a:pt x="55607" y="1198870"/>
                              </a:cubicBezTo>
                              <a:cubicBezTo>
                                <a:pt x="65864" y="1260632"/>
                                <a:pt x="62167" y="1306505"/>
                                <a:pt x="70466" y="1354684"/>
                              </a:cubicBezTo>
                              <a:cubicBezTo>
                                <a:pt x="83994" y="1385843"/>
                                <a:pt x="92171" y="1430455"/>
                                <a:pt x="99470" y="1453459"/>
                              </a:cubicBezTo>
                              <a:cubicBezTo>
                                <a:pt x="84608" y="1436853"/>
                                <a:pt x="77606" y="1392842"/>
                                <a:pt x="60556" y="1364263"/>
                              </a:cubicBezTo>
                              <a:cubicBezTo>
                                <a:pt x="-12093" y="1253313"/>
                                <a:pt x="-14347" y="1107154"/>
                                <a:pt x="219" y="976028"/>
                              </a:cubicBezTo>
                              <a:cubicBezTo>
                                <a:pt x="-65636" y="767946"/>
                                <a:pt x="-111248" y="-168312"/>
                                <a:pt x="591737" y="150427"/>
                              </a:cubicBezTo>
                              <a:cubicBezTo>
                                <a:pt x="591994" y="146950"/>
                                <a:pt x="598258" y="26455"/>
                                <a:pt x="822276" y="37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n w="22027" cap="flat">
                          <a:noFill/>
                          <a:prstDash val="solid"/>
                          <a:miter/>
                          <a:extLst>
                            <a:ext uri="{C807C97D-BFC1-408E-A445-0C87EB9F89A2}">
                              <ask:lineSketchStyleProps xmlns:ask="http://schemas.microsoft.com/office/drawing/2018/sketchyshapes" sd="1219033472">
                                <a:custGeom>
                                  <a:avLst/>
                                  <a:gdLst>
                                    <a:gd name="connsiteX0" fmla="*/ 822276 w 1573909"/>
                                    <a:gd name="connsiteY0" fmla="*/ 371 h 1469551"/>
                                    <a:gd name="connsiteX1" fmla="*/ 1194109 w 1573909"/>
                                    <a:gd name="connsiteY1" fmla="*/ 97854 h 1469551"/>
                                    <a:gd name="connsiteX2" fmla="*/ 1573909 w 1573909"/>
                                    <a:gd name="connsiteY2" fmla="*/ 976028 h 1469551"/>
                                    <a:gd name="connsiteX3" fmla="*/ 1514760 w 1573909"/>
                                    <a:gd name="connsiteY3" fmla="*/ 1364263 h 1469551"/>
                                    <a:gd name="connsiteX4" fmla="*/ 1469714 w 1573909"/>
                                    <a:gd name="connsiteY4" fmla="*/ 1469551 h 1469551"/>
                                    <a:gd name="connsiteX5" fmla="*/ 1503443 w 1573909"/>
                                    <a:gd name="connsiteY5" fmla="*/ 1354684 h 1469551"/>
                                    <a:gd name="connsiteX6" fmla="*/ 1518301 w 1573909"/>
                                    <a:gd name="connsiteY6" fmla="*/ 1198870 h 1469551"/>
                                    <a:gd name="connsiteX7" fmla="*/ 786954 w 1573909"/>
                                    <a:gd name="connsiteY7" fmla="*/ 425732 h 1469551"/>
                                    <a:gd name="connsiteX8" fmla="*/ 55607 w 1573909"/>
                                    <a:gd name="connsiteY8" fmla="*/ 1198870 h 1469551"/>
                                    <a:gd name="connsiteX9" fmla="*/ 70466 w 1573909"/>
                                    <a:gd name="connsiteY9" fmla="*/ 1354684 h 1469551"/>
                                    <a:gd name="connsiteX10" fmla="*/ 99470 w 1573909"/>
                                    <a:gd name="connsiteY10" fmla="*/ 1453459 h 1469551"/>
                                    <a:gd name="connsiteX11" fmla="*/ 60556 w 1573909"/>
                                    <a:gd name="connsiteY11" fmla="*/ 1364263 h 1469551"/>
                                    <a:gd name="connsiteX12" fmla="*/ 219 w 1573909"/>
                                    <a:gd name="connsiteY12" fmla="*/ 976028 h 1469551"/>
                                    <a:gd name="connsiteX13" fmla="*/ 591737 w 1573909"/>
                                    <a:gd name="connsiteY13" fmla="*/ 150427 h 1469551"/>
                                    <a:gd name="connsiteX14" fmla="*/ 822276 w 1573909"/>
                                    <a:gd name="connsiteY14" fmla="*/ 371 h 1469551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  <a:cxn ang="0">
                                      <a:pos x="connsiteX3" y="connsiteY3"/>
                                    </a:cxn>
                                    <a:cxn ang="0">
                                      <a:pos x="connsiteX4" y="connsiteY4"/>
                                    </a:cxn>
                                    <a:cxn ang="0">
                                      <a:pos x="connsiteX5" y="connsiteY5"/>
                                    </a:cxn>
                                    <a:cxn ang="0">
                                      <a:pos x="connsiteX6" y="connsiteY6"/>
                                    </a:cxn>
                                    <a:cxn ang="0">
                                      <a:pos x="connsiteX7" y="connsiteY7"/>
                                    </a:cxn>
                                    <a:cxn ang="0">
                                      <a:pos x="connsiteX8" y="connsiteY8"/>
                                    </a:cxn>
                                    <a:cxn ang="0">
                                      <a:pos x="connsiteX9" y="connsiteY9"/>
                                    </a:cxn>
                                    <a:cxn ang="0">
                                      <a:pos x="connsiteX10" y="connsiteY10"/>
                                    </a:cxn>
                                    <a:cxn ang="0">
                                      <a:pos x="connsiteX11" y="connsiteY11"/>
                                    </a:cxn>
                                    <a:cxn ang="0">
                                      <a:pos x="connsiteX12" y="connsiteY12"/>
                                    </a:cxn>
                                    <a:cxn ang="0">
                                      <a:pos x="connsiteX13" y="connsiteY13"/>
                                    </a:cxn>
                                    <a:cxn ang="0">
                                      <a:pos x="connsiteX14" y="connsiteY14"/>
                                    </a:cxn>
                                  </a:cxnLst>
                                  <a:rect l="l" t="t" r="r" b="b"/>
                                  <a:pathLst>
                                    <a:path w="1573909" h="1469551">
                                      <a:moveTo>
                                        <a:pt x="822276" y="371"/>
                                      </a:moveTo>
                                      <a:cubicBezTo>
                                        <a:pt x="910195" y="-3365"/>
                                        <a:pt x="1030408" y="20507"/>
                                        <a:pt x="1194109" y="97854"/>
                                      </a:cubicBezTo>
                                      <a:cubicBezTo>
                                        <a:pt x="1350522" y="171773"/>
                                        <a:pt x="1573909" y="202041"/>
                                        <a:pt x="1573909" y="976028"/>
                                      </a:cubicBezTo>
                                      <a:cubicBezTo>
                                        <a:pt x="1573909" y="1117204"/>
                                        <a:pt x="1553034" y="1247793"/>
                                        <a:pt x="1514760" y="1364263"/>
                                      </a:cubicBezTo>
                                      <a:lnTo>
                                        <a:pt x="1469714" y="1469551"/>
                                      </a:lnTo>
                                      <a:lnTo>
                                        <a:pt x="1503443" y="1354684"/>
                                      </a:lnTo>
                                      <a:cubicBezTo>
                                        <a:pt x="1513185" y="1304355"/>
                                        <a:pt x="1518301" y="1252244"/>
                                        <a:pt x="1518301" y="1198870"/>
                                      </a:cubicBezTo>
                                      <a:cubicBezTo>
                                        <a:pt x="1518301" y="771878"/>
                                        <a:pt x="1190866" y="425732"/>
                                        <a:pt x="786954" y="425732"/>
                                      </a:cubicBezTo>
                                      <a:cubicBezTo>
                                        <a:pt x="383042" y="425732"/>
                                        <a:pt x="55607" y="771878"/>
                                        <a:pt x="55607" y="1198870"/>
                                      </a:cubicBezTo>
                                      <a:cubicBezTo>
                                        <a:pt x="55607" y="1252244"/>
                                        <a:pt x="60723" y="1304355"/>
                                        <a:pt x="70466" y="1354684"/>
                                      </a:cubicBezTo>
                                      <a:lnTo>
                                        <a:pt x="99470" y="1453459"/>
                                      </a:lnTo>
                                      <a:lnTo>
                                        <a:pt x="60556" y="1364263"/>
                                      </a:lnTo>
                                      <a:cubicBezTo>
                                        <a:pt x="21520" y="1247793"/>
                                        <a:pt x="219" y="1117204"/>
                                        <a:pt x="219" y="976028"/>
                                      </a:cubicBezTo>
                                      <a:cubicBezTo>
                                        <a:pt x="219" y="772621"/>
                                        <a:pt x="-29127" y="-913"/>
                                        <a:pt x="591737" y="150427"/>
                                      </a:cubicBezTo>
                                      <a:cubicBezTo>
                                        <a:pt x="591737" y="150427"/>
                                        <a:pt x="628854" y="8590"/>
                                        <a:pt x="822276" y="371"/>
                                      </a:cubicBezTo>
                                      <a:close/>
                                    </a:path>
                                  </a:pathLst>
                                </a:custGeom>
                                <ask:type>
                                  <ask:lineSketchScribble/>
                                </ask:type>
                              </ask:lineSketchStyleProps>
                            </a:ext>
                          </a:extLst>
                        </a:ln>
                      </p:spPr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endParaRPr lang="en-US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  <p:sp>
                      <p:nvSpPr>
                        <p:cNvPr id="63" name="Oval 92">
                          <a:extLst>
                            <a:ext uri="{FF2B5EF4-FFF2-40B4-BE49-F238E27FC236}">
                              <a16:creationId xmlns:a16="http://schemas.microsoft.com/office/drawing/2014/main" id="{EA28854E-C437-20E5-2CCF-4CEF01CFC75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7889037">
                          <a:off x="6378498" y="3494238"/>
                          <a:ext cx="280338" cy="1230406"/>
                        </a:xfrm>
                        <a:custGeom>
                          <a:avLst/>
                          <a:gdLst>
                            <a:gd name="connsiteX0" fmla="*/ 0 w 280338"/>
                            <a:gd name="connsiteY0" fmla="*/ 599081 h 1230406"/>
                            <a:gd name="connsiteX1" fmla="*/ 139602 w 280338"/>
                            <a:gd name="connsiteY1" fmla="*/ 0 h 1230406"/>
                            <a:gd name="connsiteX2" fmla="*/ 279204 w 280338"/>
                            <a:gd name="connsiteY2" fmla="*/ 599081 h 1230406"/>
                            <a:gd name="connsiteX3" fmla="*/ 158757 w 280338"/>
                            <a:gd name="connsiteY3" fmla="*/ 1091480 h 1230406"/>
                            <a:gd name="connsiteX4" fmla="*/ 139602 w 280338"/>
                            <a:gd name="connsiteY4" fmla="*/ 1198162 h 1230406"/>
                            <a:gd name="connsiteX5" fmla="*/ 0 w 280338"/>
                            <a:gd name="connsiteY5" fmla="*/ 599081 h 12304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80338" h="1230406" fill="none" extrusionOk="0">
                              <a:moveTo>
                                <a:pt x="0" y="599081"/>
                              </a:moveTo>
                              <a:cubicBezTo>
                                <a:pt x="-14656" y="265974"/>
                                <a:pt x="58222" y="4030"/>
                                <a:pt x="139602" y="0"/>
                              </a:cubicBezTo>
                              <a:cubicBezTo>
                                <a:pt x="215435" y="-12079"/>
                                <a:pt x="256153" y="428291"/>
                                <a:pt x="279204" y="599081"/>
                              </a:cubicBezTo>
                              <a:cubicBezTo>
                                <a:pt x="297797" y="786034"/>
                                <a:pt x="195223" y="994807"/>
                                <a:pt x="158757" y="1091480"/>
                              </a:cubicBezTo>
                              <a:cubicBezTo>
                                <a:pt x="116066" y="1188185"/>
                                <a:pt x="173316" y="1286162"/>
                                <a:pt x="139602" y="1198162"/>
                              </a:cubicBezTo>
                              <a:cubicBezTo>
                                <a:pt x="119812" y="1126023"/>
                                <a:pt x="3550" y="966717"/>
                                <a:pt x="0" y="599081"/>
                              </a:cubicBezTo>
                              <a:close/>
                            </a:path>
                            <a:path w="280338" h="1230406" stroke="0" extrusionOk="0">
                              <a:moveTo>
                                <a:pt x="0" y="599081"/>
                              </a:moveTo>
                              <a:cubicBezTo>
                                <a:pt x="-7188" y="263785"/>
                                <a:pt x="52386" y="3797"/>
                                <a:pt x="139602" y="0"/>
                              </a:cubicBezTo>
                              <a:cubicBezTo>
                                <a:pt x="239324" y="4762"/>
                                <a:pt x="244997" y="415649"/>
                                <a:pt x="279204" y="599081"/>
                              </a:cubicBezTo>
                              <a:cubicBezTo>
                                <a:pt x="283116" y="792515"/>
                                <a:pt x="180516" y="999967"/>
                                <a:pt x="158757" y="1091480"/>
                              </a:cubicBezTo>
                              <a:cubicBezTo>
                                <a:pt x="124807" y="1185482"/>
                                <a:pt x="182284" y="1287979"/>
                                <a:pt x="139602" y="1198162"/>
                              </a:cubicBezTo>
                              <a:cubicBezTo>
                                <a:pt x="150035" y="1120473"/>
                                <a:pt x="15071" y="898928"/>
                                <a:pt x="0" y="59908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82828"/>
                        </a:solidFill>
                        <a:ln>
                          <a:solidFill>
                            <a:srgbClr val="282828"/>
                          </a:solidFill>
                          <a:extLst>
                            <a:ext uri="{C807C97D-BFC1-408E-A445-0C87EB9F89A2}">
                              <ask:lineSketchStyleProps xmlns:ask="http://schemas.microsoft.com/office/drawing/2018/sketchyshapes" sd="1219033472">
                                <a:custGeom>
                                  <a:avLst/>
                                  <a:gdLst>
                                    <a:gd name="connsiteX0" fmla="*/ 0 w 279204"/>
                                    <a:gd name="connsiteY0" fmla="*/ 599081 h 1198161"/>
                                    <a:gd name="connsiteX1" fmla="*/ 139602 w 279204"/>
                                    <a:gd name="connsiteY1" fmla="*/ 0 h 1198161"/>
                                    <a:gd name="connsiteX2" fmla="*/ 279204 w 279204"/>
                                    <a:gd name="connsiteY2" fmla="*/ 599081 h 1198161"/>
                                    <a:gd name="connsiteX3" fmla="*/ 139602 w 279204"/>
                                    <a:gd name="connsiteY3" fmla="*/ 1198162 h 1198161"/>
                                    <a:gd name="connsiteX4" fmla="*/ 0 w 279204"/>
                                    <a:gd name="connsiteY4" fmla="*/ 599081 h 1198161"/>
                                    <a:gd name="connsiteX0" fmla="*/ 0 w 280183"/>
                                    <a:gd name="connsiteY0" fmla="*/ 599081 h 1223494"/>
                                    <a:gd name="connsiteX1" fmla="*/ 139602 w 280183"/>
                                    <a:gd name="connsiteY1" fmla="*/ 0 h 1223494"/>
                                    <a:gd name="connsiteX2" fmla="*/ 279204 w 280183"/>
                                    <a:gd name="connsiteY2" fmla="*/ 599081 h 1223494"/>
                                    <a:gd name="connsiteX3" fmla="*/ 139740 w 280183"/>
                                    <a:gd name="connsiteY3" fmla="*/ 1061325 h 1223494"/>
                                    <a:gd name="connsiteX4" fmla="*/ 139602 w 280183"/>
                                    <a:gd name="connsiteY4" fmla="*/ 1198162 h 1223494"/>
                                    <a:gd name="connsiteX5" fmla="*/ 0 w 280183"/>
                                    <a:gd name="connsiteY5" fmla="*/ 599081 h 1223494"/>
                                    <a:gd name="connsiteX0" fmla="*/ 0 w 280338"/>
                                    <a:gd name="connsiteY0" fmla="*/ 599081 h 1230406"/>
                                    <a:gd name="connsiteX1" fmla="*/ 139602 w 280338"/>
                                    <a:gd name="connsiteY1" fmla="*/ 0 h 1230406"/>
                                    <a:gd name="connsiteX2" fmla="*/ 279204 w 280338"/>
                                    <a:gd name="connsiteY2" fmla="*/ 599081 h 1230406"/>
                                    <a:gd name="connsiteX3" fmla="*/ 158757 w 280338"/>
                                    <a:gd name="connsiteY3" fmla="*/ 1091480 h 1230406"/>
                                    <a:gd name="connsiteX4" fmla="*/ 139602 w 280338"/>
                                    <a:gd name="connsiteY4" fmla="*/ 1198162 h 1230406"/>
                                    <a:gd name="connsiteX5" fmla="*/ 0 w 280338"/>
                                    <a:gd name="connsiteY5" fmla="*/ 599081 h 1230406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  <a:cxn ang="0">
                                      <a:pos x="connsiteX3" y="connsiteY3"/>
                                    </a:cxn>
                                    <a:cxn ang="0">
                                      <a:pos x="connsiteX4" y="connsiteY4"/>
                                    </a:cxn>
                                    <a:cxn ang="0">
                                      <a:pos x="connsiteX5" y="connsiteY5"/>
                                    </a:cxn>
                                  </a:cxnLst>
                                  <a:rect l="l" t="t" r="r" b="b"/>
                                  <a:pathLst>
                                    <a:path w="280338" h="1230406">
                                      <a:moveTo>
                                        <a:pt x="0" y="599081"/>
                                      </a:moveTo>
                                      <a:cubicBezTo>
                                        <a:pt x="0" y="268218"/>
                                        <a:pt x="62502" y="0"/>
                                        <a:pt x="139602" y="0"/>
                                      </a:cubicBezTo>
                                      <a:cubicBezTo>
                                        <a:pt x="216702" y="0"/>
                                        <a:pt x="265724" y="414990"/>
                                        <a:pt x="279204" y="599081"/>
                                      </a:cubicBezTo>
                                      <a:cubicBezTo>
                                        <a:pt x="292684" y="783172"/>
                                        <a:pt x="182024" y="991633"/>
                                        <a:pt x="158757" y="1091480"/>
                                      </a:cubicBezTo>
                                      <a:cubicBezTo>
                                        <a:pt x="135490" y="1191327"/>
                                        <a:pt x="166061" y="1280228"/>
                                        <a:pt x="139602" y="1198162"/>
                                      </a:cubicBezTo>
                                      <a:cubicBezTo>
                                        <a:pt x="113143" y="1116096"/>
                                        <a:pt x="0" y="929944"/>
                                        <a:pt x="0" y="599081"/>
                                      </a:cubicBezTo>
                                      <a:close/>
                                    </a:path>
                                  </a:pathLst>
                                </a:custGeom>
                                <ask:type>
                                  <ask:lineSketchFreehand/>
                                </ask:type>
                              </ask:lineSketchStyleProps>
                            </a:ext>
                          </a:extLst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n-US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  <p:sp>
                      <p:nvSpPr>
                        <p:cNvPr id="1024" name="Oval 92">
                          <a:extLst>
                            <a:ext uri="{FF2B5EF4-FFF2-40B4-BE49-F238E27FC236}">
                              <a16:creationId xmlns:a16="http://schemas.microsoft.com/office/drawing/2014/main" id="{FB064878-190A-0339-0409-0989B2364E6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7889037">
                          <a:off x="6398949" y="3587522"/>
                          <a:ext cx="280338" cy="1230406"/>
                        </a:xfrm>
                        <a:custGeom>
                          <a:avLst/>
                          <a:gdLst>
                            <a:gd name="connsiteX0" fmla="*/ 0 w 280338"/>
                            <a:gd name="connsiteY0" fmla="*/ 599081 h 1230406"/>
                            <a:gd name="connsiteX1" fmla="*/ 139602 w 280338"/>
                            <a:gd name="connsiteY1" fmla="*/ 0 h 1230406"/>
                            <a:gd name="connsiteX2" fmla="*/ 279204 w 280338"/>
                            <a:gd name="connsiteY2" fmla="*/ 599081 h 1230406"/>
                            <a:gd name="connsiteX3" fmla="*/ 158757 w 280338"/>
                            <a:gd name="connsiteY3" fmla="*/ 1091480 h 1230406"/>
                            <a:gd name="connsiteX4" fmla="*/ 139602 w 280338"/>
                            <a:gd name="connsiteY4" fmla="*/ 1198162 h 1230406"/>
                            <a:gd name="connsiteX5" fmla="*/ 0 w 280338"/>
                            <a:gd name="connsiteY5" fmla="*/ 599081 h 12304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80338" h="1230406" fill="none" extrusionOk="0">
                              <a:moveTo>
                                <a:pt x="0" y="599081"/>
                              </a:moveTo>
                              <a:cubicBezTo>
                                <a:pt x="-14656" y="265974"/>
                                <a:pt x="58222" y="4030"/>
                                <a:pt x="139602" y="0"/>
                              </a:cubicBezTo>
                              <a:cubicBezTo>
                                <a:pt x="215435" y="-12079"/>
                                <a:pt x="256153" y="428291"/>
                                <a:pt x="279204" y="599081"/>
                              </a:cubicBezTo>
                              <a:cubicBezTo>
                                <a:pt x="297797" y="786034"/>
                                <a:pt x="195223" y="994807"/>
                                <a:pt x="158757" y="1091480"/>
                              </a:cubicBezTo>
                              <a:cubicBezTo>
                                <a:pt x="116066" y="1188185"/>
                                <a:pt x="173316" y="1286162"/>
                                <a:pt x="139602" y="1198162"/>
                              </a:cubicBezTo>
                              <a:cubicBezTo>
                                <a:pt x="119812" y="1126023"/>
                                <a:pt x="3550" y="966717"/>
                                <a:pt x="0" y="599081"/>
                              </a:cubicBezTo>
                              <a:close/>
                            </a:path>
                            <a:path w="280338" h="1230406" stroke="0" extrusionOk="0">
                              <a:moveTo>
                                <a:pt x="0" y="599081"/>
                              </a:moveTo>
                              <a:cubicBezTo>
                                <a:pt x="-7188" y="263785"/>
                                <a:pt x="52386" y="3797"/>
                                <a:pt x="139602" y="0"/>
                              </a:cubicBezTo>
                              <a:cubicBezTo>
                                <a:pt x="239324" y="4762"/>
                                <a:pt x="244997" y="415649"/>
                                <a:pt x="279204" y="599081"/>
                              </a:cubicBezTo>
                              <a:cubicBezTo>
                                <a:pt x="283116" y="792515"/>
                                <a:pt x="180516" y="999967"/>
                                <a:pt x="158757" y="1091480"/>
                              </a:cubicBezTo>
                              <a:cubicBezTo>
                                <a:pt x="124807" y="1185482"/>
                                <a:pt x="182284" y="1287979"/>
                                <a:pt x="139602" y="1198162"/>
                              </a:cubicBezTo>
                              <a:cubicBezTo>
                                <a:pt x="150035" y="1120473"/>
                                <a:pt x="15071" y="898928"/>
                                <a:pt x="0" y="59908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82828"/>
                        </a:solidFill>
                        <a:ln>
                          <a:solidFill>
                            <a:srgbClr val="282828"/>
                          </a:solidFill>
                          <a:extLst>
                            <a:ext uri="{C807C97D-BFC1-408E-A445-0C87EB9F89A2}">
                              <ask:lineSketchStyleProps xmlns:ask="http://schemas.microsoft.com/office/drawing/2018/sketchyshapes" sd="1219033472">
                                <a:custGeom>
                                  <a:avLst/>
                                  <a:gdLst>
                                    <a:gd name="connsiteX0" fmla="*/ 0 w 279204"/>
                                    <a:gd name="connsiteY0" fmla="*/ 599081 h 1198161"/>
                                    <a:gd name="connsiteX1" fmla="*/ 139602 w 279204"/>
                                    <a:gd name="connsiteY1" fmla="*/ 0 h 1198161"/>
                                    <a:gd name="connsiteX2" fmla="*/ 279204 w 279204"/>
                                    <a:gd name="connsiteY2" fmla="*/ 599081 h 1198161"/>
                                    <a:gd name="connsiteX3" fmla="*/ 139602 w 279204"/>
                                    <a:gd name="connsiteY3" fmla="*/ 1198162 h 1198161"/>
                                    <a:gd name="connsiteX4" fmla="*/ 0 w 279204"/>
                                    <a:gd name="connsiteY4" fmla="*/ 599081 h 1198161"/>
                                    <a:gd name="connsiteX0" fmla="*/ 0 w 280183"/>
                                    <a:gd name="connsiteY0" fmla="*/ 599081 h 1223494"/>
                                    <a:gd name="connsiteX1" fmla="*/ 139602 w 280183"/>
                                    <a:gd name="connsiteY1" fmla="*/ 0 h 1223494"/>
                                    <a:gd name="connsiteX2" fmla="*/ 279204 w 280183"/>
                                    <a:gd name="connsiteY2" fmla="*/ 599081 h 1223494"/>
                                    <a:gd name="connsiteX3" fmla="*/ 139740 w 280183"/>
                                    <a:gd name="connsiteY3" fmla="*/ 1061325 h 1223494"/>
                                    <a:gd name="connsiteX4" fmla="*/ 139602 w 280183"/>
                                    <a:gd name="connsiteY4" fmla="*/ 1198162 h 1223494"/>
                                    <a:gd name="connsiteX5" fmla="*/ 0 w 280183"/>
                                    <a:gd name="connsiteY5" fmla="*/ 599081 h 1223494"/>
                                    <a:gd name="connsiteX0" fmla="*/ 0 w 280338"/>
                                    <a:gd name="connsiteY0" fmla="*/ 599081 h 1230406"/>
                                    <a:gd name="connsiteX1" fmla="*/ 139602 w 280338"/>
                                    <a:gd name="connsiteY1" fmla="*/ 0 h 1230406"/>
                                    <a:gd name="connsiteX2" fmla="*/ 279204 w 280338"/>
                                    <a:gd name="connsiteY2" fmla="*/ 599081 h 1230406"/>
                                    <a:gd name="connsiteX3" fmla="*/ 158757 w 280338"/>
                                    <a:gd name="connsiteY3" fmla="*/ 1091480 h 1230406"/>
                                    <a:gd name="connsiteX4" fmla="*/ 139602 w 280338"/>
                                    <a:gd name="connsiteY4" fmla="*/ 1198162 h 1230406"/>
                                    <a:gd name="connsiteX5" fmla="*/ 0 w 280338"/>
                                    <a:gd name="connsiteY5" fmla="*/ 599081 h 1230406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  <a:cxn ang="0">
                                      <a:pos x="connsiteX3" y="connsiteY3"/>
                                    </a:cxn>
                                    <a:cxn ang="0">
                                      <a:pos x="connsiteX4" y="connsiteY4"/>
                                    </a:cxn>
                                    <a:cxn ang="0">
                                      <a:pos x="connsiteX5" y="connsiteY5"/>
                                    </a:cxn>
                                  </a:cxnLst>
                                  <a:rect l="l" t="t" r="r" b="b"/>
                                  <a:pathLst>
                                    <a:path w="280338" h="1230406">
                                      <a:moveTo>
                                        <a:pt x="0" y="599081"/>
                                      </a:moveTo>
                                      <a:cubicBezTo>
                                        <a:pt x="0" y="268218"/>
                                        <a:pt x="62502" y="0"/>
                                        <a:pt x="139602" y="0"/>
                                      </a:cubicBezTo>
                                      <a:cubicBezTo>
                                        <a:pt x="216702" y="0"/>
                                        <a:pt x="265724" y="414990"/>
                                        <a:pt x="279204" y="599081"/>
                                      </a:cubicBezTo>
                                      <a:cubicBezTo>
                                        <a:pt x="292684" y="783172"/>
                                        <a:pt x="182024" y="991633"/>
                                        <a:pt x="158757" y="1091480"/>
                                      </a:cubicBezTo>
                                      <a:cubicBezTo>
                                        <a:pt x="135490" y="1191327"/>
                                        <a:pt x="166061" y="1280228"/>
                                        <a:pt x="139602" y="1198162"/>
                                      </a:cubicBezTo>
                                      <a:cubicBezTo>
                                        <a:pt x="113143" y="1116096"/>
                                        <a:pt x="0" y="929944"/>
                                        <a:pt x="0" y="599081"/>
                                      </a:cubicBezTo>
                                      <a:close/>
                                    </a:path>
                                  </a:pathLst>
                                </a:custGeom>
                                <ask:type>
                                  <ask:lineSketchFreehand/>
                                </ask:type>
                              </ask:lineSketchStyleProps>
                            </a:ext>
                          </a:extLst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n-US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  <p:sp>
                      <p:nvSpPr>
                        <p:cNvPr id="1025" name="Oval 91">
                          <a:extLst>
                            <a:ext uri="{FF2B5EF4-FFF2-40B4-BE49-F238E27FC236}">
                              <a16:creationId xmlns:a16="http://schemas.microsoft.com/office/drawing/2014/main" id="{9D272BA4-1F5F-DFB3-23F9-AC8C519C65F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655781">
                          <a:off x="5557564" y="3733437"/>
                          <a:ext cx="209487" cy="884363"/>
                        </a:xfrm>
                        <a:custGeom>
                          <a:avLst/>
                          <a:gdLst>
                            <a:gd name="connsiteX0" fmla="*/ 5025 w 209487"/>
                            <a:gd name="connsiteY0" fmla="*/ 376926 h 884363"/>
                            <a:gd name="connsiteX1" fmla="*/ 122138 w 209487"/>
                            <a:gd name="connsiteY1" fmla="*/ 2266 h 884363"/>
                            <a:gd name="connsiteX2" fmla="*/ 204130 w 209487"/>
                            <a:gd name="connsiteY2" fmla="*/ 228475 h 884363"/>
                            <a:gd name="connsiteX3" fmla="*/ 198246 w 209487"/>
                            <a:gd name="connsiteY3" fmla="*/ 400804 h 884363"/>
                            <a:gd name="connsiteX4" fmla="*/ 170959 w 209487"/>
                            <a:gd name="connsiteY4" fmla="*/ 572918 h 884363"/>
                            <a:gd name="connsiteX5" fmla="*/ 127552 w 209487"/>
                            <a:gd name="connsiteY5" fmla="*/ 735814 h 884363"/>
                            <a:gd name="connsiteX6" fmla="*/ 99525 w 209487"/>
                            <a:gd name="connsiteY6" fmla="*/ 881676 h 884363"/>
                            <a:gd name="connsiteX7" fmla="*/ 25053 w 209487"/>
                            <a:gd name="connsiteY7" fmla="*/ 605170 h 884363"/>
                            <a:gd name="connsiteX8" fmla="*/ 5025 w 209487"/>
                            <a:gd name="connsiteY8" fmla="*/ 376926 h 8843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209487" h="884363" fill="none" extrusionOk="0">
                              <a:moveTo>
                                <a:pt x="5025" y="376926"/>
                              </a:moveTo>
                              <a:cubicBezTo>
                                <a:pt x="16854" y="275738"/>
                                <a:pt x="92519" y="29923"/>
                                <a:pt x="122138" y="2266"/>
                              </a:cubicBezTo>
                              <a:cubicBezTo>
                                <a:pt x="162289" y="-12104"/>
                                <a:pt x="192182" y="169686"/>
                                <a:pt x="204130" y="228475"/>
                              </a:cubicBezTo>
                              <a:cubicBezTo>
                                <a:pt x="218278" y="297151"/>
                                <a:pt x="209292" y="355628"/>
                                <a:pt x="198246" y="400804"/>
                              </a:cubicBezTo>
                              <a:cubicBezTo>
                                <a:pt x="195836" y="450153"/>
                                <a:pt x="181519" y="512099"/>
                                <a:pt x="170959" y="572918"/>
                              </a:cubicBezTo>
                              <a:cubicBezTo>
                                <a:pt x="153759" y="629469"/>
                                <a:pt x="136998" y="682657"/>
                                <a:pt x="127552" y="735814"/>
                              </a:cubicBezTo>
                              <a:cubicBezTo>
                                <a:pt x="114451" y="787189"/>
                                <a:pt x="115485" y="901161"/>
                                <a:pt x="99525" y="881676"/>
                              </a:cubicBezTo>
                              <a:cubicBezTo>
                                <a:pt x="82951" y="853015"/>
                                <a:pt x="23517" y="691418"/>
                                <a:pt x="25053" y="605170"/>
                              </a:cubicBezTo>
                              <a:cubicBezTo>
                                <a:pt x="14902" y="527234"/>
                                <a:pt x="-8051" y="479718"/>
                                <a:pt x="5025" y="376926"/>
                              </a:cubicBezTo>
                              <a:close/>
                            </a:path>
                            <a:path w="209487" h="884363" stroke="0" extrusionOk="0">
                              <a:moveTo>
                                <a:pt x="5025" y="376926"/>
                              </a:moveTo>
                              <a:cubicBezTo>
                                <a:pt x="17525" y="274172"/>
                                <a:pt x="88208" y="27288"/>
                                <a:pt x="122138" y="2266"/>
                              </a:cubicBezTo>
                              <a:cubicBezTo>
                                <a:pt x="162522" y="-20960"/>
                                <a:pt x="187895" y="162165"/>
                                <a:pt x="204130" y="228475"/>
                              </a:cubicBezTo>
                              <a:cubicBezTo>
                                <a:pt x="212968" y="298654"/>
                                <a:pt x="203159" y="351802"/>
                                <a:pt x="198246" y="400804"/>
                              </a:cubicBezTo>
                              <a:cubicBezTo>
                                <a:pt x="188303" y="450369"/>
                                <a:pt x="187477" y="521062"/>
                                <a:pt x="170959" y="572918"/>
                              </a:cubicBezTo>
                              <a:cubicBezTo>
                                <a:pt x="168297" y="628982"/>
                                <a:pt x="140014" y="683210"/>
                                <a:pt x="127552" y="735814"/>
                              </a:cubicBezTo>
                              <a:cubicBezTo>
                                <a:pt x="112846" y="786845"/>
                                <a:pt x="116133" y="903897"/>
                                <a:pt x="99525" y="881676"/>
                              </a:cubicBezTo>
                              <a:cubicBezTo>
                                <a:pt x="80928" y="845460"/>
                                <a:pt x="32942" y="686742"/>
                                <a:pt x="25053" y="605170"/>
                              </a:cubicBezTo>
                              <a:cubicBezTo>
                                <a:pt x="22937" y="528832"/>
                                <a:pt x="-565" y="479956"/>
                                <a:pt x="5025" y="37692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82828"/>
                        </a:solidFill>
                        <a:ln>
                          <a:solidFill>
                            <a:srgbClr val="282828"/>
                          </a:solidFill>
                          <a:extLst>
                            <a:ext uri="{C807C97D-BFC1-408E-A445-0C87EB9F89A2}">
                              <ask:lineSketchStyleProps xmlns:ask="http://schemas.microsoft.com/office/drawing/2018/sketchyshapes" sd="1219033472">
                                <a:custGeom>
                                  <a:avLst/>
                                  <a:gdLst>
                                    <a:gd name="connsiteX0" fmla="*/ 0 w 152215"/>
                                    <a:gd name="connsiteY0" fmla="*/ 398538 h 797076"/>
                                    <a:gd name="connsiteX1" fmla="*/ 76108 w 152215"/>
                                    <a:gd name="connsiteY1" fmla="*/ 0 h 797076"/>
                                    <a:gd name="connsiteX2" fmla="*/ 152216 w 152215"/>
                                    <a:gd name="connsiteY2" fmla="*/ 398538 h 797076"/>
                                    <a:gd name="connsiteX3" fmla="*/ 76108 w 152215"/>
                                    <a:gd name="connsiteY3" fmla="*/ 797076 h 797076"/>
                                    <a:gd name="connsiteX4" fmla="*/ 0 w 152215"/>
                                    <a:gd name="connsiteY4" fmla="*/ 398538 h 797076"/>
                                    <a:gd name="connsiteX0" fmla="*/ 553 w 152769"/>
                                    <a:gd name="connsiteY0" fmla="*/ 398538 h 879410"/>
                                    <a:gd name="connsiteX1" fmla="*/ 76661 w 152769"/>
                                    <a:gd name="connsiteY1" fmla="*/ 0 h 879410"/>
                                    <a:gd name="connsiteX2" fmla="*/ 152769 w 152769"/>
                                    <a:gd name="connsiteY2" fmla="*/ 398538 h 879410"/>
                                    <a:gd name="connsiteX3" fmla="*/ 54048 w 152769"/>
                                    <a:gd name="connsiteY3" fmla="*/ 879410 h 879410"/>
                                    <a:gd name="connsiteX4" fmla="*/ 553 w 152769"/>
                                    <a:gd name="connsiteY4" fmla="*/ 398538 h 879410"/>
                                    <a:gd name="connsiteX0" fmla="*/ 23790 w 176006"/>
                                    <a:gd name="connsiteY0" fmla="*/ 398538 h 882819"/>
                                    <a:gd name="connsiteX1" fmla="*/ 99898 w 176006"/>
                                    <a:gd name="connsiteY1" fmla="*/ 0 h 882819"/>
                                    <a:gd name="connsiteX2" fmla="*/ 176006 w 176006"/>
                                    <a:gd name="connsiteY2" fmla="*/ 398538 h 882819"/>
                                    <a:gd name="connsiteX3" fmla="*/ 77285 w 176006"/>
                                    <a:gd name="connsiteY3" fmla="*/ 879410 h 882819"/>
                                    <a:gd name="connsiteX4" fmla="*/ 2813 w 176006"/>
                                    <a:gd name="connsiteY4" fmla="*/ 602904 h 882819"/>
                                    <a:gd name="connsiteX5" fmla="*/ 23790 w 176006"/>
                                    <a:gd name="connsiteY5" fmla="*/ 398538 h 882819"/>
                                    <a:gd name="connsiteX0" fmla="*/ 5025 w 198246"/>
                                    <a:gd name="connsiteY0" fmla="*/ 374702 h 882861"/>
                                    <a:gd name="connsiteX1" fmla="*/ 122138 w 198246"/>
                                    <a:gd name="connsiteY1" fmla="*/ 42 h 882861"/>
                                    <a:gd name="connsiteX2" fmla="*/ 198246 w 198246"/>
                                    <a:gd name="connsiteY2" fmla="*/ 398580 h 882861"/>
                                    <a:gd name="connsiteX3" fmla="*/ 99525 w 198246"/>
                                    <a:gd name="connsiteY3" fmla="*/ 879452 h 882861"/>
                                    <a:gd name="connsiteX4" fmla="*/ 25053 w 198246"/>
                                    <a:gd name="connsiteY4" fmla="*/ 602946 h 882861"/>
                                    <a:gd name="connsiteX5" fmla="*/ 5025 w 198246"/>
                                    <a:gd name="connsiteY5" fmla="*/ 374702 h 882861"/>
                                    <a:gd name="connsiteX0" fmla="*/ 5025 w 211449"/>
                                    <a:gd name="connsiteY0" fmla="*/ 376926 h 885085"/>
                                    <a:gd name="connsiteX1" fmla="*/ 122138 w 211449"/>
                                    <a:gd name="connsiteY1" fmla="*/ 2266 h 885085"/>
                                    <a:gd name="connsiteX2" fmla="*/ 204130 w 211449"/>
                                    <a:gd name="connsiteY2" fmla="*/ 228475 h 885085"/>
                                    <a:gd name="connsiteX3" fmla="*/ 198246 w 211449"/>
                                    <a:gd name="connsiteY3" fmla="*/ 400804 h 885085"/>
                                    <a:gd name="connsiteX4" fmla="*/ 99525 w 211449"/>
                                    <a:gd name="connsiteY4" fmla="*/ 881676 h 885085"/>
                                    <a:gd name="connsiteX5" fmla="*/ 25053 w 211449"/>
                                    <a:gd name="connsiteY5" fmla="*/ 605170 h 885085"/>
                                    <a:gd name="connsiteX6" fmla="*/ 5025 w 211449"/>
                                    <a:gd name="connsiteY6" fmla="*/ 376926 h 885085"/>
                                    <a:gd name="connsiteX0" fmla="*/ 5025 w 209487"/>
                                    <a:gd name="connsiteY0" fmla="*/ 376926 h 881781"/>
                                    <a:gd name="connsiteX1" fmla="*/ 122138 w 209487"/>
                                    <a:gd name="connsiteY1" fmla="*/ 2266 h 881781"/>
                                    <a:gd name="connsiteX2" fmla="*/ 204130 w 209487"/>
                                    <a:gd name="connsiteY2" fmla="*/ 228475 h 881781"/>
                                    <a:gd name="connsiteX3" fmla="*/ 198246 w 209487"/>
                                    <a:gd name="connsiteY3" fmla="*/ 400804 h 881781"/>
                                    <a:gd name="connsiteX4" fmla="*/ 170959 w 209487"/>
                                    <a:gd name="connsiteY4" fmla="*/ 572918 h 881781"/>
                                    <a:gd name="connsiteX5" fmla="*/ 99525 w 209487"/>
                                    <a:gd name="connsiteY5" fmla="*/ 881676 h 881781"/>
                                    <a:gd name="connsiteX6" fmla="*/ 25053 w 209487"/>
                                    <a:gd name="connsiteY6" fmla="*/ 605170 h 881781"/>
                                    <a:gd name="connsiteX7" fmla="*/ 5025 w 209487"/>
                                    <a:gd name="connsiteY7" fmla="*/ 376926 h 881781"/>
                                    <a:gd name="connsiteX0" fmla="*/ 5025 w 209487"/>
                                    <a:gd name="connsiteY0" fmla="*/ 376926 h 884363"/>
                                    <a:gd name="connsiteX1" fmla="*/ 122138 w 209487"/>
                                    <a:gd name="connsiteY1" fmla="*/ 2266 h 884363"/>
                                    <a:gd name="connsiteX2" fmla="*/ 204130 w 209487"/>
                                    <a:gd name="connsiteY2" fmla="*/ 228475 h 884363"/>
                                    <a:gd name="connsiteX3" fmla="*/ 198246 w 209487"/>
                                    <a:gd name="connsiteY3" fmla="*/ 400804 h 884363"/>
                                    <a:gd name="connsiteX4" fmla="*/ 170959 w 209487"/>
                                    <a:gd name="connsiteY4" fmla="*/ 572918 h 884363"/>
                                    <a:gd name="connsiteX5" fmla="*/ 127552 w 209487"/>
                                    <a:gd name="connsiteY5" fmla="*/ 735814 h 884363"/>
                                    <a:gd name="connsiteX6" fmla="*/ 99525 w 209487"/>
                                    <a:gd name="connsiteY6" fmla="*/ 881676 h 884363"/>
                                    <a:gd name="connsiteX7" fmla="*/ 25053 w 209487"/>
                                    <a:gd name="connsiteY7" fmla="*/ 605170 h 884363"/>
                                    <a:gd name="connsiteX8" fmla="*/ 5025 w 209487"/>
                                    <a:gd name="connsiteY8" fmla="*/ 376926 h 884363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  <a:cxn ang="0">
                                      <a:pos x="connsiteX3" y="connsiteY3"/>
                                    </a:cxn>
                                    <a:cxn ang="0">
                                      <a:pos x="connsiteX4" y="connsiteY4"/>
                                    </a:cxn>
                                    <a:cxn ang="0">
                                      <a:pos x="connsiteX5" y="connsiteY5"/>
                                    </a:cxn>
                                    <a:cxn ang="0">
                                      <a:pos x="connsiteX6" y="connsiteY6"/>
                                    </a:cxn>
                                    <a:cxn ang="0">
                                      <a:pos x="connsiteX7" y="connsiteY7"/>
                                    </a:cxn>
                                    <a:cxn ang="0">
                                      <a:pos x="connsiteX8" y="connsiteY8"/>
                                    </a:cxn>
                                  </a:cxnLst>
                                  <a:rect l="l" t="t" r="r" b="b"/>
                                  <a:pathLst>
                                    <a:path w="209487" h="884363">
                                      <a:moveTo>
                                        <a:pt x="5025" y="376926"/>
                                      </a:moveTo>
                                      <a:cubicBezTo>
                                        <a:pt x="21206" y="276442"/>
                                        <a:pt x="88954" y="27008"/>
                                        <a:pt x="122138" y="2266"/>
                                      </a:cubicBezTo>
                                      <a:cubicBezTo>
                                        <a:pt x="155322" y="-22476"/>
                                        <a:pt x="191445" y="162052"/>
                                        <a:pt x="204130" y="228475"/>
                                      </a:cubicBezTo>
                                      <a:cubicBezTo>
                                        <a:pt x="216815" y="294898"/>
                                        <a:pt x="203705" y="348785"/>
                                        <a:pt x="198246" y="400804"/>
                                      </a:cubicBezTo>
                                      <a:cubicBezTo>
                                        <a:pt x="192787" y="452823"/>
                                        <a:pt x="180339" y="517651"/>
                                        <a:pt x="170959" y="572918"/>
                                      </a:cubicBezTo>
                                      <a:cubicBezTo>
                                        <a:pt x="161579" y="628185"/>
                                        <a:pt x="139458" y="684354"/>
                                        <a:pt x="127552" y="735814"/>
                                      </a:cubicBezTo>
                                      <a:cubicBezTo>
                                        <a:pt x="115646" y="787274"/>
                                        <a:pt x="116608" y="903450"/>
                                        <a:pt x="99525" y="881676"/>
                                      </a:cubicBezTo>
                                      <a:cubicBezTo>
                                        <a:pt x="82442" y="859902"/>
                                        <a:pt x="33969" y="685315"/>
                                        <a:pt x="25053" y="605170"/>
                                      </a:cubicBezTo>
                                      <a:cubicBezTo>
                                        <a:pt x="16137" y="525025"/>
                                        <a:pt x="-11156" y="477410"/>
                                        <a:pt x="5025" y="376926"/>
                                      </a:cubicBezTo>
                                      <a:close/>
                                    </a:path>
                                  </a:pathLst>
                                </a:custGeom>
                                <ask:type>
                                  <ask:lineSketchCurved/>
                                </ask:type>
                              </ask:lineSketchStyleProps>
                            </a:ext>
                          </a:extLst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n-US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52" name="Group 51">
                        <a:extLst>
                          <a:ext uri="{FF2B5EF4-FFF2-40B4-BE49-F238E27FC236}">
                            <a16:creationId xmlns:a16="http://schemas.microsoft.com/office/drawing/2014/main" id="{DFBB3D89-3788-CA08-C975-85A507580EF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871744" y="2432651"/>
                        <a:ext cx="935838" cy="169028"/>
                        <a:chOff x="1871744" y="2432651"/>
                        <a:chExt cx="935838" cy="169028"/>
                      </a:xfrm>
                    </p:grpSpPr>
                    <p:sp>
                      <p:nvSpPr>
                        <p:cNvPr id="53" name="Oval 52">
                          <a:extLst>
                            <a:ext uri="{FF2B5EF4-FFF2-40B4-BE49-F238E27FC236}">
                              <a16:creationId xmlns:a16="http://schemas.microsoft.com/office/drawing/2014/main" id="{B8F177C3-1D18-7921-E533-785C1241A13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71744" y="2432651"/>
                          <a:ext cx="166381" cy="162112"/>
                        </a:xfrm>
                        <a:prstGeom prst="ellipse">
                          <a:avLst/>
                        </a:prstGeom>
                        <a:solidFill>
                          <a:srgbClr val="282828"/>
                        </a:solidFill>
                        <a:ln>
                          <a:solidFill>
                            <a:srgbClr val="282828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n-US">
                            <a:solidFill>
                              <a:srgbClr val="282828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  <p:sp>
                      <p:nvSpPr>
                        <p:cNvPr id="54" name="Oval 53">
                          <a:extLst>
                            <a:ext uri="{FF2B5EF4-FFF2-40B4-BE49-F238E27FC236}">
                              <a16:creationId xmlns:a16="http://schemas.microsoft.com/office/drawing/2014/main" id="{96D797BE-A5BF-A045-9F6B-9378BE30FE5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641201" y="2439570"/>
                          <a:ext cx="166381" cy="162109"/>
                        </a:xfrm>
                        <a:prstGeom prst="ellipse">
                          <a:avLst/>
                        </a:prstGeom>
                        <a:solidFill>
                          <a:srgbClr val="282828"/>
                        </a:solidFill>
                        <a:ln>
                          <a:solidFill>
                            <a:srgbClr val="282828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n-US">
                            <a:solidFill>
                              <a:srgbClr val="282828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</p:grpSp>
                </p:grpSp>
              </p:grpSp>
            </p:grp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0B8006F3-33A8-DE7A-9BE0-5E499AEE3CAC}"/>
                    </a:ext>
                  </a:extLst>
                </p:cNvPr>
                <p:cNvSpPr/>
                <p:nvPr/>
              </p:nvSpPr>
              <p:spPr>
                <a:xfrm rot="21398102" flipV="1">
                  <a:off x="3850068" y="5791923"/>
                  <a:ext cx="199830" cy="77571"/>
                </a:xfrm>
                <a:custGeom>
                  <a:avLst/>
                  <a:gdLst>
                    <a:gd name="connsiteX0" fmla="*/ 594038 w 1188076"/>
                    <a:gd name="connsiteY0" fmla="*/ 0 h 439539"/>
                    <a:gd name="connsiteX1" fmla="*/ 1179854 w 1188076"/>
                    <a:gd name="connsiteY1" fmla="*/ 375409 h 439539"/>
                    <a:gd name="connsiteX2" fmla="*/ 1188076 w 1188076"/>
                    <a:gd name="connsiteY2" fmla="*/ 439539 h 439539"/>
                    <a:gd name="connsiteX3" fmla="*/ 1057666 w 1188076"/>
                    <a:gd name="connsiteY3" fmla="*/ 439539 h 439539"/>
                    <a:gd name="connsiteX4" fmla="*/ 1036628 w 1188076"/>
                    <a:gd name="connsiteY4" fmla="*/ 397408 h 439539"/>
                    <a:gd name="connsiteX5" fmla="*/ 627086 w 1188076"/>
                    <a:gd name="connsiteY5" fmla="*/ 216126 h 439539"/>
                    <a:gd name="connsiteX6" fmla="*/ 217545 w 1188076"/>
                    <a:gd name="connsiteY6" fmla="*/ 397408 h 439539"/>
                    <a:gd name="connsiteX7" fmla="*/ 196508 w 1188076"/>
                    <a:gd name="connsiteY7" fmla="*/ 439539 h 439539"/>
                    <a:gd name="connsiteX8" fmla="*/ 0 w 1188076"/>
                    <a:gd name="connsiteY8" fmla="*/ 439539 h 439539"/>
                    <a:gd name="connsiteX9" fmla="*/ 8223 w 1188076"/>
                    <a:gd name="connsiteY9" fmla="*/ 375409 h 439539"/>
                    <a:gd name="connsiteX10" fmla="*/ 594038 w 1188076"/>
                    <a:gd name="connsiteY10" fmla="*/ 0 h 439539"/>
                    <a:gd name="connsiteX0" fmla="*/ 594038 w 1188076"/>
                    <a:gd name="connsiteY0" fmla="*/ 0 h 439539"/>
                    <a:gd name="connsiteX1" fmla="*/ 1179854 w 1188076"/>
                    <a:gd name="connsiteY1" fmla="*/ 375409 h 439539"/>
                    <a:gd name="connsiteX2" fmla="*/ 1188076 w 1188076"/>
                    <a:gd name="connsiteY2" fmla="*/ 439539 h 439539"/>
                    <a:gd name="connsiteX3" fmla="*/ 1057666 w 1188076"/>
                    <a:gd name="connsiteY3" fmla="*/ 439539 h 439539"/>
                    <a:gd name="connsiteX4" fmla="*/ 1010972 w 1188076"/>
                    <a:gd name="connsiteY4" fmla="*/ 396010 h 439539"/>
                    <a:gd name="connsiteX5" fmla="*/ 627086 w 1188076"/>
                    <a:gd name="connsiteY5" fmla="*/ 216126 h 439539"/>
                    <a:gd name="connsiteX6" fmla="*/ 217545 w 1188076"/>
                    <a:gd name="connsiteY6" fmla="*/ 397408 h 439539"/>
                    <a:gd name="connsiteX7" fmla="*/ 196508 w 1188076"/>
                    <a:gd name="connsiteY7" fmla="*/ 439539 h 439539"/>
                    <a:gd name="connsiteX8" fmla="*/ 0 w 1188076"/>
                    <a:gd name="connsiteY8" fmla="*/ 439539 h 439539"/>
                    <a:gd name="connsiteX9" fmla="*/ 8223 w 1188076"/>
                    <a:gd name="connsiteY9" fmla="*/ 375409 h 439539"/>
                    <a:gd name="connsiteX10" fmla="*/ 594038 w 1188076"/>
                    <a:gd name="connsiteY10" fmla="*/ 0 h 439539"/>
                    <a:gd name="connsiteX0" fmla="*/ 594038 w 1188076"/>
                    <a:gd name="connsiteY0" fmla="*/ 0 h 444204"/>
                    <a:gd name="connsiteX1" fmla="*/ 1179854 w 1188076"/>
                    <a:gd name="connsiteY1" fmla="*/ 375409 h 444204"/>
                    <a:gd name="connsiteX2" fmla="*/ 1188076 w 1188076"/>
                    <a:gd name="connsiteY2" fmla="*/ 439539 h 444204"/>
                    <a:gd name="connsiteX3" fmla="*/ 1025246 w 1188076"/>
                    <a:gd name="connsiteY3" fmla="*/ 444204 h 444204"/>
                    <a:gd name="connsiteX4" fmla="*/ 1010972 w 1188076"/>
                    <a:gd name="connsiteY4" fmla="*/ 396010 h 444204"/>
                    <a:gd name="connsiteX5" fmla="*/ 627086 w 1188076"/>
                    <a:gd name="connsiteY5" fmla="*/ 216126 h 444204"/>
                    <a:gd name="connsiteX6" fmla="*/ 217545 w 1188076"/>
                    <a:gd name="connsiteY6" fmla="*/ 397408 h 444204"/>
                    <a:gd name="connsiteX7" fmla="*/ 196508 w 1188076"/>
                    <a:gd name="connsiteY7" fmla="*/ 439539 h 444204"/>
                    <a:gd name="connsiteX8" fmla="*/ 0 w 1188076"/>
                    <a:gd name="connsiteY8" fmla="*/ 439539 h 444204"/>
                    <a:gd name="connsiteX9" fmla="*/ 8223 w 1188076"/>
                    <a:gd name="connsiteY9" fmla="*/ 375409 h 444204"/>
                    <a:gd name="connsiteX10" fmla="*/ 594038 w 1188076"/>
                    <a:gd name="connsiteY10" fmla="*/ 0 h 444204"/>
                    <a:gd name="connsiteX0" fmla="*/ 601212 w 1195250"/>
                    <a:gd name="connsiteY0" fmla="*/ 0 h 444204"/>
                    <a:gd name="connsiteX1" fmla="*/ 1187028 w 1195250"/>
                    <a:gd name="connsiteY1" fmla="*/ 375409 h 444204"/>
                    <a:gd name="connsiteX2" fmla="*/ 1195250 w 1195250"/>
                    <a:gd name="connsiteY2" fmla="*/ 439539 h 444204"/>
                    <a:gd name="connsiteX3" fmla="*/ 1032420 w 1195250"/>
                    <a:gd name="connsiteY3" fmla="*/ 444204 h 444204"/>
                    <a:gd name="connsiteX4" fmla="*/ 1018146 w 1195250"/>
                    <a:gd name="connsiteY4" fmla="*/ 396010 h 444204"/>
                    <a:gd name="connsiteX5" fmla="*/ 634260 w 1195250"/>
                    <a:gd name="connsiteY5" fmla="*/ 216126 h 444204"/>
                    <a:gd name="connsiteX6" fmla="*/ 224719 w 1195250"/>
                    <a:gd name="connsiteY6" fmla="*/ 397408 h 444204"/>
                    <a:gd name="connsiteX7" fmla="*/ 203682 w 1195250"/>
                    <a:gd name="connsiteY7" fmla="*/ 439539 h 444204"/>
                    <a:gd name="connsiteX8" fmla="*/ 0 w 1195250"/>
                    <a:gd name="connsiteY8" fmla="*/ 394116 h 444204"/>
                    <a:gd name="connsiteX9" fmla="*/ 15397 w 1195250"/>
                    <a:gd name="connsiteY9" fmla="*/ 375409 h 444204"/>
                    <a:gd name="connsiteX10" fmla="*/ 601212 w 1195250"/>
                    <a:gd name="connsiteY10" fmla="*/ 0 h 444204"/>
                    <a:gd name="connsiteX0" fmla="*/ 601212 w 1201777"/>
                    <a:gd name="connsiteY0" fmla="*/ 0 h 444204"/>
                    <a:gd name="connsiteX1" fmla="*/ 1187028 w 1201777"/>
                    <a:gd name="connsiteY1" fmla="*/ 375409 h 444204"/>
                    <a:gd name="connsiteX2" fmla="*/ 1201777 w 1201777"/>
                    <a:gd name="connsiteY2" fmla="*/ 378779 h 444204"/>
                    <a:gd name="connsiteX3" fmla="*/ 1032420 w 1201777"/>
                    <a:gd name="connsiteY3" fmla="*/ 444204 h 444204"/>
                    <a:gd name="connsiteX4" fmla="*/ 1018146 w 1201777"/>
                    <a:gd name="connsiteY4" fmla="*/ 396010 h 444204"/>
                    <a:gd name="connsiteX5" fmla="*/ 634260 w 1201777"/>
                    <a:gd name="connsiteY5" fmla="*/ 216126 h 444204"/>
                    <a:gd name="connsiteX6" fmla="*/ 224719 w 1201777"/>
                    <a:gd name="connsiteY6" fmla="*/ 397408 h 444204"/>
                    <a:gd name="connsiteX7" fmla="*/ 203682 w 1201777"/>
                    <a:gd name="connsiteY7" fmla="*/ 439539 h 444204"/>
                    <a:gd name="connsiteX8" fmla="*/ 0 w 1201777"/>
                    <a:gd name="connsiteY8" fmla="*/ 394116 h 444204"/>
                    <a:gd name="connsiteX9" fmla="*/ 15397 w 1201777"/>
                    <a:gd name="connsiteY9" fmla="*/ 375409 h 444204"/>
                    <a:gd name="connsiteX10" fmla="*/ 601212 w 1201777"/>
                    <a:gd name="connsiteY10" fmla="*/ 0 h 44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01777" h="444204">
                      <a:moveTo>
                        <a:pt x="601212" y="0"/>
                      </a:moveTo>
                      <a:cubicBezTo>
                        <a:pt x="890177" y="0"/>
                        <a:pt x="1131270" y="161163"/>
                        <a:pt x="1187028" y="375409"/>
                      </a:cubicBezTo>
                      <a:lnTo>
                        <a:pt x="1201777" y="378779"/>
                      </a:lnTo>
                      <a:lnTo>
                        <a:pt x="1032420" y="444204"/>
                      </a:lnTo>
                      <a:cubicBezTo>
                        <a:pt x="1025407" y="430160"/>
                        <a:pt x="1025159" y="410054"/>
                        <a:pt x="1018146" y="396010"/>
                      </a:cubicBezTo>
                      <a:cubicBezTo>
                        <a:pt x="934158" y="287327"/>
                        <a:pt x="766498" y="215893"/>
                        <a:pt x="634260" y="216126"/>
                      </a:cubicBezTo>
                      <a:cubicBezTo>
                        <a:pt x="502022" y="216359"/>
                        <a:pt x="308707" y="288725"/>
                        <a:pt x="224719" y="397408"/>
                      </a:cubicBezTo>
                      <a:lnTo>
                        <a:pt x="203682" y="439539"/>
                      </a:lnTo>
                      <a:lnTo>
                        <a:pt x="0" y="394116"/>
                      </a:lnTo>
                      <a:lnTo>
                        <a:pt x="15397" y="375409"/>
                      </a:lnTo>
                      <a:cubicBezTo>
                        <a:pt x="71155" y="161163"/>
                        <a:pt x="312247" y="0"/>
                        <a:pt x="601212" y="0"/>
                      </a:cubicBezTo>
                      <a:close/>
                    </a:path>
                  </a:pathLst>
                </a:custGeom>
                <a:solidFill>
                  <a:srgbClr val="F6AF8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075" name="TextBox 1074">
              <a:extLst>
                <a:ext uri="{FF2B5EF4-FFF2-40B4-BE49-F238E27FC236}">
                  <a16:creationId xmlns:a16="http://schemas.microsoft.com/office/drawing/2014/main" id="{307BE3EF-9A84-1868-77EF-E07AA399A5D9}"/>
                </a:ext>
              </a:extLst>
            </p:cNvPr>
            <p:cNvSpPr txBox="1"/>
            <p:nvPr/>
          </p:nvSpPr>
          <p:spPr>
            <a:xfrm>
              <a:off x="6451184" y="4066219"/>
              <a:ext cx="39982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rgbClr val="53565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通讯作者</a:t>
              </a:r>
              <a:r>
                <a:rPr lang="zh-CN" altLang="en-US" sz="2000" dirty="0">
                  <a:solidFill>
                    <a:srgbClr val="53565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邮箱来信（英文）至：</a:t>
              </a:r>
              <a:endParaRPr lang="en-US" altLang="zh-CN" sz="2000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lang="en-US" altLang="zh-CN" sz="2000" dirty="0">
                  <a:solidFill>
                    <a:srgbClr val="53565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n-lt"/>
                </a:rPr>
                <a:t>support_chinese@elsevier.com</a:t>
              </a:r>
            </a:p>
            <a:p>
              <a:endParaRPr lang="en-US" altLang="zh-CN" sz="2000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60" name="组合 51">
            <a:extLst>
              <a:ext uri="{FF2B5EF4-FFF2-40B4-BE49-F238E27FC236}">
                <a16:creationId xmlns:a16="http://schemas.microsoft.com/office/drawing/2014/main" id="{8735A20F-120B-8609-A616-A0A13ACFB65C}"/>
              </a:ext>
            </a:extLst>
          </p:cNvPr>
          <p:cNvGrpSpPr/>
          <p:nvPr/>
        </p:nvGrpSpPr>
        <p:grpSpPr>
          <a:xfrm>
            <a:off x="9412011" y="141768"/>
            <a:ext cx="2060345" cy="2005084"/>
            <a:chOff x="7556737" y="3057057"/>
            <a:chExt cx="1834926" cy="1997677"/>
          </a:xfrm>
        </p:grpSpPr>
        <p:sp>
          <p:nvSpPr>
            <p:cNvPr id="61" name="任意多边形 52">
              <a:extLst>
                <a:ext uri="{FF2B5EF4-FFF2-40B4-BE49-F238E27FC236}">
                  <a16:creationId xmlns:a16="http://schemas.microsoft.com/office/drawing/2014/main" id="{EA4C39EC-BBE6-6665-9AD7-79A8B61EAB7C}"/>
                </a:ext>
              </a:extLst>
            </p:cNvPr>
            <p:cNvSpPr/>
            <p:nvPr/>
          </p:nvSpPr>
          <p:spPr>
            <a:xfrm>
              <a:off x="7556737" y="3057057"/>
              <a:ext cx="1834926" cy="1997677"/>
            </a:xfrm>
            <a:custGeom>
              <a:avLst/>
              <a:gdLst>
                <a:gd name="connsiteX0" fmla="*/ 917463 w 1834926"/>
                <a:gd name="connsiteY0" fmla="*/ 0 h 1997677"/>
                <a:gd name="connsiteX1" fmla="*/ 1834926 w 1834926"/>
                <a:gd name="connsiteY1" fmla="*/ 917463 h 1997677"/>
                <a:gd name="connsiteX2" fmla="*/ 1102364 w 1834926"/>
                <a:gd name="connsiteY2" fmla="*/ 1816287 h 1997677"/>
                <a:gd name="connsiteX3" fmla="*/ 1016983 w 1834926"/>
                <a:gd name="connsiteY3" fmla="*/ 1829317 h 1997677"/>
                <a:gd name="connsiteX4" fmla="*/ 930925 w 1834926"/>
                <a:gd name="connsiteY4" fmla="*/ 1997677 h 1997677"/>
                <a:gd name="connsiteX5" fmla="*/ 850447 w 1834926"/>
                <a:gd name="connsiteY5" fmla="*/ 1831542 h 1997677"/>
                <a:gd name="connsiteX6" fmla="*/ 823658 w 1834926"/>
                <a:gd name="connsiteY6" fmla="*/ 1830189 h 1997677"/>
                <a:gd name="connsiteX7" fmla="*/ 0 w 1834926"/>
                <a:gd name="connsiteY7" fmla="*/ 917463 h 1997677"/>
                <a:gd name="connsiteX8" fmla="*/ 917463 w 1834926"/>
                <a:gd name="connsiteY8" fmla="*/ 0 h 1997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34926" h="1997677">
                  <a:moveTo>
                    <a:pt x="917463" y="0"/>
                  </a:moveTo>
                  <a:cubicBezTo>
                    <a:pt x="1424164" y="0"/>
                    <a:pt x="1834926" y="410762"/>
                    <a:pt x="1834926" y="917463"/>
                  </a:cubicBezTo>
                  <a:cubicBezTo>
                    <a:pt x="1834926" y="1360827"/>
                    <a:pt x="1520436" y="1730737"/>
                    <a:pt x="1102364" y="1816287"/>
                  </a:cubicBezTo>
                  <a:lnTo>
                    <a:pt x="1016983" y="1829317"/>
                  </a:lnTo>
                  <a:lnTo>
                    <a:pt x="930925" y="1997677"/>
                  </a:lnTo>
                  <a:lnTo>
                    <a:pt x="850447" y="1831542"/>
                  </a:lnTo>
                  <a:lnTo>
                    <a:pt x="823658" y="1830189"/>
                  </a:lnTo>
                  <a:cubicBezTo>
                    <a:pt x="361022" y="1783206"/>
                    <a:pt x="0" y="1392495"/>
                    <a:pt x="0" y="917463"/>
                  </a:cubicBezTo>
                  <a:cubicBezTo>
                    <a:pt x="0" y="410762"/>
                    <a:pt x="410762" y="0"/>
                    <a:pt x="917463" y="0"/>
                  </a:cubicBezTo>
                  <a:close/>
                </a:path>
              </a:pathLst>
            </a:custGeom>
            <a:solidFill>
              <a:srgbClr val="0C7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62" name="文本框 63">
              <a:extLst>
                <a:ext uri="{FF2B5EF4-FFF2-40B4-BE49-F238E27FC236}">
                  <a16:creationId xmlns:a16="http://schemas.microsoft.com/office/drawing/2014/main" id="{7A236781-5DAC-AE3F-19F7-E4404C65D655}"/>
                </a:ext>
              </a:extLst>
            </p:cNvPr>
            <p:cNvSpPr txBox="1"/>
            <p:nvPr/>
          </p:nvSpPr>
          <p:spPr>
            <a:xfrm>
              <a:off x="7867867" y="3467886"/>
              <a:ext cx="1212664" cy="1015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WITH EDITOR</a:t>
              </a:r>
              <a:r>
                <a:rPr lang="zh-CN" altLang="en-US" sz="20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常见问题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F2CA2FFD-9B47-94DC-CCCB-A18FAEAC4014}"/>
              </a:ext>
            </a:extLst>
          </p:cNvPr>
          <p:cNvSpPr/>
          <p:nvPr/>
        </p:nvSpPr>
        <p:spPr>
          <a:xfrm>
            <a:off x="588183" y="308875"/>
            <a:ext cx="3116860" cy="658016"/>
          </a:xfrm>
          <a:prstGeom prst="rect">
            <a:avLst/>
          </a:prstGeom>
          <a:solidFill>
            <a:srgbClr val="FF6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EDITORIAL PROCESS</a:t>
            </a:r>
          </a:p>
        </p:txBody>
      </p:sp>
      <p:pic>
        <p:nvPicPr>
          <p:cNvPr id="37" name="Picture 36" descr="A cartoon of a person waving&#10;&#10;Description automatically generated">
            <a:extLst>
              <a:ext uri="{FF2B5EF4-FFF2-40B4-BE49-F238E27FC236}">
                <a16:creationId xmlns:a16="http://schemas.microsoft.com/office/drawing/2014/main" id="{68245887-D299-A701-97C0-68D51DE720F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" t="6452" r="59950" b="18005"/>
          <a:stretch>
            <a:fillRect/>
          </a:stretch>
        </p:blipFill>
        <p:spPr>
          <a:xfrm>
            <a:off x="10577313" y="2068365"/>
            <a:ext cx="1170774" cy="1360701"/>
          </a:xfrm>
          <a:custGeom>
            <a:avLst/>
            <a:gdLst>
              <a:gd name="connsiteX0" fmla="*/ 0 w 4457641"/>
              <a:gd name="connsiteY0" fmla="*/ 0 h 5180778"/>
              <a:gd name="connsiteX1" fmla="*/ 4457641 w 4457641"/>
              <a:gd name="connsiteY1" fmla="*/ 0 h 5180778"/>
              <a:gd name="connsiteX2" fmla="*/ 4457641 w 4457641"/>
              <a:gd name="connsiteY2" fmla="*/ 5180778 h 5180778"/>
              <a:gd name="connsiteX3" fmla="*/ 0 w 4457641"/>
              <a:gd name="connsiteY3" fmla="*/ 5180778 h 5180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7641" h="5180778">
                <a:moveTo>
                  <a:pt x="0" y="0"/>
                </a:moveTo>
                <a:lnTo>
                  <a:pt x="4457641" y="0"/>
                </a:lnTo>
                <a:lnTo>
                  <a:pt x="4457641" y="5180778"/>
                </a:lnTo>
                <a:lnTo>
                  <a:pt x="0" y="5180778"/>
                </a:lnTo>
                <a:close/>
              </a:path>
            </a:pathLst>
          </a:custGeom>
        </p:spPr>
      </p:pic>
      <p:grpSp>
        <p:nvGrpSpPr>
          <p:cNvPr id="2126" name="Group 2125">
            <a:extLst>
              <a:ext uri="{FF2B5EF4-FFF2-40B4-BE49-F238E27FC236}">
                <a16:creationId xmlns:a16="http://schemas.microsoft.com/office/drawing/2014/main" id="{AD4B250B-86CC-0783-A8D0-82454DFDF97E}"/>
              </a:ext>
            </a:extLst>
          </p:cNvPr>
          <p:cNvGrpSpPr/>
          <p:nvPr/>
        </p:nvGrpSpPr>
        <p:grpSpPr>
          <a:xfrm>
            <a:off x="499216" y="3716790"/>
            <a:ext cx="4053909" cy="2898466"/>
            <a:chOff x="499216" y="3716790"/>
            <a:chExt cx="4053909" cy="2898466"/>
          </a:xfrm>
        </p:grpSpPr>
        <p:grpSp>
          <p:nvGrpSpPr>
            <p:cNvPr id="1086" name="Group 1085">
              <a:extLst>
                <a:ext uri="{FF2B5EF4-FFF2-40B4-BE49-F238E27FC236}">
                  <a16:creationId xmlns:a16="http://schemas.microsoft.com/office/drawing/2014/main" id="{CF63C700-D5C0-AF2C-BE72-E9BCFEADD083}"/>
                </a:ext>
              </a:extLst>
            </p:cNvPr>
            <p:cNvGrpSpPr/>
            <p:nvPr/>
          </p:nvGrpSpPr>
          <p:grpSpPr>
            <a:xfrm>
              <a:off x="664807" y="3716790"/>
              <a:ext cx="3888318" cy="2673846"/>
              <a:chOff x="664807" y="3716790"/>
              <a:chExt cx="3888318" cy="2673846"/>
            </a:xfrm>
          </p:grpSpPr>
          <p:sp>
            <p:nvSpPr>
              <p:cNvPr id="1083" name="Speech Bubble: Rectangle with Corners Rounded 1082">
                <a:extLst>
                  <a:ext uri="{FF2B5EF4-FFF2-40B4-BE49-F238E27FC236}">
                    <a16:creationId xmlns:a16="http://schemas.microsoft.com/office/drawing/2014/main" id="{83FF01A4-42D8-2B87-A807-D9D135842ADA}"/>
                  </a:ext>
                </a:extLst>
              </p:cNvPr>
              <p:cNvSpPr/>
              <p:nvPr/>
            </p:nvSpPr>
            <p:spPr>
              <a:xfrm flipH="1">
                <a:off x="664807" y="3716790"/>
                <a:ext cx="3888318" cy="2673846"/>
              </a:xfrm>
              <a:prstGeom prst="wedgeRoundRectCallout">
                <a:avLst/>
              </a:prstGeom>
              <a:solidFill>
                <a:srgbClr val="FCE7DA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5" name="Speech Bubble: Rectangle with Corners Rounded 1084">
                <a:extLst>
                  <a:ext uri="{FF2B5EF4-FFF2-40B4-BE49-F238E27FC236}">
                    <a16:creationId xmlns:a16="http://schemas.microsoft.com/office/drawing/2014/main" id="{73AEC91D-28F5-9FBD-C539-B5C9031E307E}"/>
                  </a:ext>
                </a:extLst>
              </p:cNvPr>
              <p:cNvSpPr/>
              <p:nvPr/>
            </p:nvSpPr>
            <p:spPr>
              <a:xfrm flipH="1">
                <a:off x="768588" y="3781050"/>
                <a:ext cx="3701789" cy="2545577"/>
              </a:xfrm>
              <a:prstGeom prst="wedgeRoundRectCallou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67" name="TextBox 1066">
              <a:extLst>
                <a:ext uri="{FF2B5EF4-FFF2-40B4-BE49-F238E27FC236}">
                  <a16:creationId xmlns:a16="http://schemas.microsoft.com/office/drawing/2014/main" id="{A2E5A091-336F-A3AC-4720-D9CFD914E41D}"/>
                </a:ext>
              </a:extLst>
            </p:cNvPr>
            <p:cNvSpPr txBox="1"/>
            <p:nvPr/>
          </p:nvSpPr>
          <p:spPr>
            <a:xfrm>
              <a:off x="1189673" y="3999466"/>
              <a:ext cx="30068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rgbClr val="53565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通常是编辑对稿件的最新处理时间，在此期间请耐心等待！</a:t>
              </a:r>
              <a:endParaRPr lang="en-US" sz="2000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1082" name="Group 1081">
              <a:extLst>
                <a:ext uri="{FF2B5EF4-FFF2-40B4-BE49-F238E27FC236}">
                  <a16:creationId xmlns:a16="http://schemas.microsoft.com/office/drawing/2014/main" id="{E16778DD-0ED2-6820-963B-D98311FF97F1}"/>
                </a:ext>
              </a:extLst>
            </p:cNvPr>
            <p:cNvGrpSpPr/>
            <p:nvPr/>
          </p:nvGrpSpPr>
          <p:grpSpPr>
            <a:xfrm>
              <a:off x="499216" y="5015129"/>
              <a:ext cx="1298203" cy="1600127"/>
              <a:chOff x="3119788" y="5046756"/>
              <a:chExt cx="1298203" cy="1600127"/>
            </a:xfrm>
          </p:grpSpPr>
          <p:grpSp>
            <p:nvGrpSpPr>
              <p:cNvPr id="1081" name="Group 1080">
                <a:extLst>
                  <a:ext uri="{FF2B5EF4-FFF2-40B4-BE49-F238E27FC236}">
                    <a16:creationId xmlns:a16="http://schemas.microsoft.com/office/drawing/2014/main" id="{41515254-0A3F-A816-F83B-EA7561A9F4C7}"/>
                  </a:ext>
                </a:extLst>
              </p:cNvPr>
              <p:cNvGrpSpPr/>
              <p:nvPr/>
            </p:nvGrpSpPr>
            <p:grpSpPr>
              <a:xfrm flipH="1">
                <a:off x="3119788" y="5983077"/>
                <a:ext cx="704088" cy="663806"/>
                <a:chOff x="4026320" y="5978989"/>
                <a:chExt cx="704088" cy="663806"/>
              </a:xfrm>
            </p:grpSpPr>
            <p:pic>
              <p:nvPicPr>
                <p:cNvPr id="1076" name="Picture 1075">
                  <a:extLst>
                    <a:ext uri="{FF2B5EF4-FFF2-40B4-BE49-F238E27FC236}">
                      <a16:creationId xmlns:a16="http://schemas.microsoft.com/office/drawing/2014/main" id="{B58E0A96-D57F-12BF-64C4-92819270AA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 l="60856" t="49739" r="19920" b="3284"/>
                <a:stretch>
                  <a:fillRect/>
                </a:stretch>
              </p:blipFill>
              <p:spPr>
                <a:xfrm rot="5697835">
                  <a:off x="4404232" y="6250269"/>
                  <a:ext cx="278439" cy="373913"/>
                </a:xfrm>
                <a:custGeom>
                  <a:avLst/>
                  <a:gdLst>
                    <a:gd name="connsiteX0" fmla="*/ 284581 w 814540"/>
                    <a:gd name="connsiteY0" fmla="*/ 10 h 1091172"/>
                    <a:gd name="connsiteX1" fmla="*/ 449023 w 814540"/>
                    <a:gd name="connsiteY1" fmla="*/ 88698 h 1091172"/>
                    <a:gd name="connsiteX2" fmla="*/ 799119 w 814540"/>
                    <a:gd name="connsiteY2" fmla="*/ 784219 h 1091172"/>
                    <a:gd name="connsiteX3" fmla="*/ 665362 w 814540"/>
                    <a:gd name="connsiteY3" fmla="*/ 1058325 h 1091172"/>
                    <a:gd name="connsiteX4" fmla="*/ 365519 w 814540"/>
                    <a:gd name="connsiteY4" fmla="*/ 1002475 h 1091172"/>
                    <a:gd name="connsiteX5" fmla="*/ 15422 w 814540"/>
                    <a:gd name="connsiteY5" fmla="*/ 306955 h 1091172"/>
                    <a:gd name="connsiteX6" fmla="*/ 149179 w 814540"/>
                    <a:gd name="connsiteY6" fmla="*/ 32848 h 1091172"/>
                    <a:gd name="connsiteX7" fmla="*/ 284581 w 814540"/>
                    <a:gd name="connsiteY7" fmla="*/ 10 h 1091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14540" h="1091172">
                      <a:moveTo>
                        <a:pt x="284581" y="10"/>
                      </a:moveTo>
                      <a:cubicBezTo>
                        <a:pt x="357174" y="632"/>
                        <a:pt x="420361" y="31757"/>
                        <a:pt x="449023" y="88698"/>
                      </a:cubicBezTo>
                      <a:lnTo>
                        <a:pt x="799119" y="784219"/>
                      </a:lnTo>
                      <a:cubicBezTo>
                        <a:pt x="844978" y="875325"/>
                        <a:pt x="785104" y="998052"/>
                        <a:pt x="665362" y="1058325"/>
                      </a:cubicBezTo>
                      <a:cubicBezTo>
                        <a:pt x="545620" y="1118598"/>
                        <a:pt x="411378" y="1093581"/>
                        <a:pt x="365519" y="1002475"/>
                      </a:cubicBezTo>
                      <a:lnTo>
                        <a:pt x="15422" y="306955"/>
                      </a:lnTo>
                      <a:cubicBezTo>
                        <a:pt x="-30437" y="215849"/>
                        <a:pt x="29437" y="93121"/>
                        <a:pt x="149179" y="32848"/>
                      </a:cubicBezTo>
                      <a:cubicBezTo>
                        <a:pt x="194083" y="10246"/>
                        <a:pt x="241025" y="-363"/>
                        <a:pt x="284581" y="10"/>
                      </a:cubicBezTo>
                      <a:close/>
                    </a:path>
                  </a:pathLst>
                </a:custGeom>
                <a:solidFill>
                  <a:srgbClr val="ACD2FF"/>
                </a:solidFill>
              </p:spPr>
            </p:pic>
            <p:pic>
              <p:nvPicPr>
                <p:cNvPr id="1077" name="Picture 1076">
                  <a:extLst>
                    <a:ext uri="{FF2B5EF4-FFF2-40B4-BE49-F238E27FC236}">
                      <a16:creationId xmlns:a16="http://schemas.microsoft.com/office/drawing/2014/main" id="{BC05F949-1B57-5A00-344B-79D18057D0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 l="26904" t="35221" r="34640" b="1851"/>
                <a:stretch>
                  <a:fillRect/>
                </a:stretch>
              </p:blipFill>
              <p:spPr>
                <a:xfrm rot="3933659">
                  <a:off x="4116745" y="6008340"/>
                  <a:ext cx="558358" cy="499655"/>
                </a:xfrm>
                <a:custGeom>
                  <a:avLst/>
                  <a:gdLst>
                    <a:gd name="connsiteX0" fmla="*/ 1398438 w 1629429"/>
                    <a:gd name="connsiteY0" fmla="*/ 773 h 1461679"/>
                    <a:gd name="connsiteX1" fmla="*/ 1582932 w 1629429"/>
                    <a:gd name="connsiteY1" fmla="*/ 68300 h 1461679"/>
                    <a:gd name="connsiteX2" fmla="*/ 1494269 w 1629429"/>
                    <a:gd name="connsiteY2" fmla="*/ 465281 h 1461679"/>
                    <a:gd name="connsiteX3" fmla="*/ 452197 w 1629429"/>
                    <a:gd name="connsiteY3" fmla="*/ 1364003 h 1461679"/>
                    <a:gd name="connsiteX4" fmla="*/ 46498 w 1629429"/>
                    <a:gd name="connsiteY4" fmla="*/ 1393379 h 1461679"/>
                    <a:gd name="connsiteX5" fmla="*/ 135160 w 1629429"/>
                    <a:gd name="connsiteY5" fmla="*/ 996399 h 1461679"/>
                    <a:gd name="connsiteX6" fmla="*/ 1177233 w 1629429"/>
                    <a:gd name="connsiteY6" fmla="*/ 97676 h 1461679"/>
                    <a:gd name="connsiteX7" fmla="*/ 1398438 w 1629429"/>
                    <a:gd name="connsiteY7" fmla="*/ 773 h 14616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29429" h="1461679">
                      <a:moveTo>
                        <a:pt x="1398438" y="773"/>
                      </a:moveTo>
                      <a:cubicBezTo>
                        <a:pt x="1471856" y="-4545"/>
                        <a:pt x="1539156" y="17542"/>
                        <a:pt x="1582932" y="68300"/>
                      </a:cubicBezTo>
                      <a:cubicBezTo>
                        <a:pt x="1670484" y="169817"/>
                        <a:pt x="1630770" y="347557"/>
                        <a:pt x="1494269" y="465281"/>
                      </a:cubicBezTo>
                      <a:lnTo>
                        <a:pt x="452197" y="1364003"/>
                      </a:lnTo>
                      <a:cubicBezTo>
                        <a:pt x="315696" y="1481727"/>
                        <a:pt x="134050" y="1494896"/>
                        <a:pt x="46498" y="1393379"/>
                      </a:cubicBezTo>
                      <a:cubicBezTo>
                        <a:pt x="-41054" y="1291863"/>
                        <a:pt x="-1340" y="1114122"/>
                        <a:pt x="135160" y="996399"/>
                      </a:cubicBezTo>
                      <a:lnTo>
                        <a:pt x="1177233" y="97676"/>
                      </a:lnTo>
                      <a:cubicBezTo>
                        <a:pt x="1245483" y="38814"/>
                        <a:pt x="1325020" y="6091"/>
                        <a:pt x="1398438" y="773"/>
                      </a:cubicBezTo>
                      <a:close/>
                    </a:path>
                  </a:pathLst>
                </a:custGeom>
                <a:solidFill>
                  <a:srgbClr val="ACD2FF"/>
                </a:solidFill>
              </p:spPr>
            </p:pic>
            <p:sp>
              <p:nvSpPr>
                <p:cNvPr id="1078" name="Flowchart: Terminator 1077">
                  <a:extLst>
                    <a:ext uri="{FF2B5EF4-FFF2-40B4-BE49-F238E27FC236}">
                      <a16:creationId xmlns:a16="http://schemas.microsoft.com/office/drawing/2014/main" id="{2597E0C7-3355-BC34-C278-AA45F761BAC0}"/>
                    </a:ext>
                  </a:extLst>
                </p:cNvPr>
                <p:cNvSpPr/>
                <p:nvPr/>
              </p:nvSpPr>
              <p:spPr>
                <a:xfrm rot="20588153">
                  <a:off x="4237780" y="6489612"/>
                  <a:ext cx="183852" cy="88152"/>
                </a:xfrm>
                <a:prstGeom prst="flowChartTerminator">
                  <a:avLst/>
                </a:prstGeom>
                <a:solidFill>
                  <a:srgbClr val="FFDBB8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1079" name="Flowchart: Terminator 3">
                  <a:extLst>
                    <a:ext uri="{FF2B5EF4-FFF2-40B4-BE49-F238E27FC236}">
                      <a16:creationId xmlns:a16="http://schemas.microsoft.com/office/drawing/2014/main" id="{67218A3C-A5C5-5900-1EC1-A5B19E55C6AB}"/>
                    </a:ext>
                  </a:extLst>
                </p:cNvPr>
                <p:cNvSpPr/>
                <p:nvPr/>
              </p:nvSpPr>
              <p:spPr>
                <a:xfrm rot="20122751">
                  <a:off x="4026320" y="6511661"/>
                  <a:ext cx="277042" cy="131134"/>
                </a:xfrm>
                <a:custGeom>
                  <a:avLst/>
                  <a:gdLst>
                    <a:gd name="connsiteX0" fmla="*/ 3475 w 21600"/>
                    <a:gd name="connsiteY0" fmla="*/ 0 h 21600"/>
                    <a:gd name="connsiteX1" fmla="*/ 18125 w 21600"/>
                    <a:gd name="connsiteY1" fmla="*/ 0 h 21600"/>
                    <a:gd name="connsiteX2" fmla="*/ 21600 w 21600"/>
                    <a:gd name="connsiteY2" fmla="*/ 10800 h 21600"/>
                    <a:gd name="connsiteX3" fmla="*/ 18125 w 21600"/>
                    <a:gd name="connsiteY3" fmla="*/ 21600 h 21600"/>
                    <a:gd name="connsiteX4" fmla="*/ 3475 w 21600"/>
                    <a:gd name="connsiteY4" fmla="*/ 21600 h 21600"/>
                    <a:gd name="connsiteX5" fmla="*/ 0 w 21600"/>
                    <a:gd name="connsiteY5" fmla="*/ 10800 h 21600"/>
                    <a:gd name="connsiteX6" fmla="*/ 3475 w 21600"/>
                    <a:gd name="connsiteY6" fmla="*/ 0 h 21600"/>
                    <a:gd name="connsiteX0" fmla="*/ 3475 w 21600"/>
                    <a:gd name="connsiteY0" fmla="*/ 0 h 21600"/>
                    <a:gd name="connsiteX1" fmla="*/ 17932 w 21600"/>
                    <a:gd name="connsiteY1" fmla="*/ 2465 h 21600"/>
                    <a:gd name="connsiteX2" fmla="*/ 21600 w 21600"/>
                    <a:gd name="connsiteY2" fmla="*/ 10800 h 21600"/>
                    <a:gd name="connsiteX3" fmla="*/ 18125 w 21600"/>
                    <a:gd name="connsiteY3" fmla="*/ 21600 h 21600"/>
                    <a:gd name="connsiteX4" fmla="*/ 3475 w 21600"/>
                    <a:gd name="connsiteY4" fmla="*/ 21600 h 21600"/>
                    <a:gd name="connsiteX5" fmla="*/ 0 w 21600"/>
                    <a:gd name="connsiteY5" fmla="*/ 10800 h 21600"/>
                    <a:gd name="connsiteX6" fmla="*/ 3475 w 21600"/>
                    <a:gd name="connsiteY6" fmla="*/ 0 h 21600"/>
                    <a:gd name="connsiteX0" fmla="*/ 3325 w 21600"/>
                    <a:gd name="connsiteY0" fmla="*/ 0 h 19937"/>
                    <a:gd name="connsiteX1" fmla="*/ 17932 w 21600"/>
                    <a:gd name="connsiteY1" fmla="*/ 802 h 19937"/>
                    <a:gd name="connsiteX2" fmla="*/ 21600 w 21600"/>
                    <a:gd name="connsiteY2" fmla="*/ 9137 h 19937"/>
                    <a:gd name="connsiteX3" fmla="*/ 18125 w 21600"/>
                    <a:gd name="connsiteY3" fmla="*/ 19937 h 19937"/>
                    <a:gd name="connsiteX4" fmla="*/ 3475 w 21600"/>
                    <a:gd name="connsiteY4" fmla="*/ 19937 h 19937"/>
                    <a:gd name="connsiteX5" fmla="*/ 0 w 21600"/>
                    <a:gd name="connsiteY5" fmla="*/ 9137 h 19937"/>
                    <a:gd name="connsiteX6" fmla="*/ 3325 w 21600"/>
                    <a:gd name="connsiteY6" fmla="*/ 0 h 19937"/>
                    <a:gd name="connsiteX0" fmla="*/ 3359 w 21634"/>
                    <a:gd name="connsiteY0" fmla="*/ 0 h 19937"/>
                    <a:gd name="connsiteX1" fmla="*/ 17966 w 21634"/>
                    <a:gd name="connsiteY1" fmla="*/ 802 h 19937"/>
                    <a:gd name="connsiteX2" fmla="*/ 21634 w 21634"/>
                    <a:gd name="connsiteY2" fmla="*/ 9137 h 19937"/>
                    <a:gd name="connsiteX3" fmla="*/ 18159 w 21634"/>
                    <a:gd name="connsiteY3" fmla="*/ 19937 h 19937"/>
                    <a:gd name="connsiteX4" fmla="*/ 5144 w 21634"/>
                    <a:gd name="connsiteY4" fmla="*/ 14772 h 19937"/>
                    <a:gd name="connsiteX5" fmla="*/ 34 w 21634"/>
                    <a:gd name="connsiteY5" fmla="*/ 9137 h 19937"/>
                    <a:gd name="connsiteX6" fmla="*/ 3359 w 21634"/>
                    <a:gd name="connsiteY6" fmla="*/ 0 h 19937"/>
                    <a:gd name="connsiteX0" fmla="*/ 3897 w 22172"/>
                    <a:gd name="connsiteY0" fmla="*/ 0 h 19937"/>
                    <a:gd name="connsiteX1" fmla="*/ 18504 w 22172"/>
                    <a:gd name="connsiteY1" fmla="*/ 802 h 19937"/>
                    <a:gd name="connsiteX2" fmla="*/ 22172 w 22172"/>
                    <a:gd name="connsiteY2" fmla="*/ 9137 h 19937"/>
                    <a:gd name="connsiteX3" fmla="*/ 18697 w 22172"/>
                    <a:gd name="connsiteY3" fmla="*/ 19937 h 19937"/>
                    <a:gd name="connsiteX4" fmla="*/ 5682 w 22172"/>
                    <a:gd name="connsiteY4" fmla="*/ 14772 h 19937"/>
                    <a:gd name="connsiteX5" fmla="*/ 26 w 22172"/>
                    <a:gd name="connsiteY5" fmla="*/ 6132 h 19937"/>
                    <a:gd name="connsiteX6" fmla="*/ 3897 w 22172"/>
                    <a:gd name="connsiteY6" fmla="*/ 0 h 19937"/>
                    <a:gd name="connsiteX0" fmla="*/ 3928 w 22203"/>
                    <a:gd name="connsiteY0" fmla="*/ 0 h 19937"/>
                    <a:gd name="connsiteX1" fmla="*/ 18535 w 22203"/>
                    <a:gd name="connsiteY1" fmla="*/ 802 h 19937"/>
                    <a:gd name="connsiteX2" fmla="*/ 22203 w 22203"/>
                    <a:gd name="connsiteY2" fmla="*/ 9137 h 19937"/>
                    <a:gd name="connsiteX3" fmla="*/ 18728 w 22203"/>
                    <a:gd name="connsiteY3" fmla="*/ 19937 h 19937"/>
                    <a:gd name="connsiteX4" fmla="*/ 6713 w 22203"/>
                    <a:gd name="connsiteY4" fmla="*/ 12479 h 19937"/>
                    <a:gd name="connsiteX5" fmla="*/ 57 w 22203"/>
                    <a:gd name="connsiteY5" fmla="*/ 6132 h 19937"/>
                    <a:gd name="connsiteX6" fmla="*/ 3928 w 22203"/>
                    <a:gd name="connsiteY6" fmla="*/ 0 h 19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203" h="19937">
                      <a:moveTo>
                        <a:pt x="3928" y="0"/>
                      </a:moveTo>
                      <a:cubicBezTo>
                        <a:pt x="8811" y="0"/>
                        <a:pt x="13652" y="802"/>
                        <a:pt x="18535" y="802"/>
                      </a:cubicBezTo>
                      <a:cubicBezTo>
                        <a:pt x="20454" y="802"/>
                        <a:pt x="22171" y="5948"/>
                        <a:pt x="22203" y="9137"/>
                      </a:cubicBezTo>
                      <a:cubicBezTo>
                        <a:pt x="22235" y="12326"/>
                        <a:pt x="20647" y="19937"/>
                        <a:pt x="18728" y="19937"/>
                      </a:cubicBezTo>
                      <a:lnTo>
                        <a:pt x="6713" y="12479"/>
                      </a:lnTo>
                      <a:cubicBezTo>
                        <a:pt x="4794" y="12479"/>
                        <a:pt x="521" y="8212"/>
                        <a:pt x="57" y="6132"/>
                      </a:cubicBezTo>
                      <a:cubicBezTo>
                        <a:pt x="-407" y="4052"/>
                        <a:pt x="2009" y="0"/>
                        <a:pt x="3928" y="0"/>
                      </a:cubicBezTo>
                      <a:close/>
                    </a:path>
                  </a:pathLst>
                </a:custGeom>
                <a:solidFill>
                  <a:srgbClr val="FFDBB8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1080" name="Flowchart: Terminator 1079">
                  <a:extLst>
                    <a:ext uri="{FF2B5EF4-FFF2-40B4-BE49-F238E27FC236}">
                      <a16:creationId xmlns:a16="http://schemas.microsoft.com/office/drawing/2014/main" id="{1C1D3414-F80E-F2E4-94A1-9683A1BEE63D}"/>
                    </a:ext>
                  </a:extLst>
                </p:cNvPr>
                <p:cNvSpPr/>
                <p:nvPr/>
              </p:nvSpPr>
              <p:spPr>
                <a:xfrm rot="773698">
                  <a:off x="4151144" y="6473176"/>
                  <a:ext cx="120030" cy="57551"/>
                </a:xfrm>
                <a:prstGeom prst="flowChartTerminator">
                  <a:avLst/>
                </a:prstGeom>
                <a:solidFill>
                  <a:srgbClr val="FFDBB8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7A8F374A-8A61-C0AF-824B-16063FD32959}"/>
                  </a:ext>
                </a:extLst>
              </p:cNvPr>
              <p:cNvGrpSpPr/>
              <p:nvPr/>
            </p:nvGrpSpPr>
            <p:grpSpPr>
              <a:xfrm>
                <a:off x="3511334" y="5046756"/>
                <a:ext cx="906657" cy="1341828"/>
                <a:chOff x="3511334" y="5056588"/>
                <a:chExt cx="906657" cy="1341828"/>
              </a:xfrm>
            </p:grpSpPr>
            <p:grpSp>
              <p:nvGrpSpPr>
                <p:cNvPr id="1036" name="Group 1035">
                  <a:extLst>
                    <a:ext uri="{FF2B5EF4-FFF2-40B4-BE49-F238E27FC236}">
                      <a16:creationId xmlns:a16="http://schemas.microsoft.com/office/drawing/2014/main" id="{80A42E2A-E0E0-2C35-58A4-04D2EFBF3DF4}"/>
                    </a:ext>
                  </a:extLst>
                </p:cNvPr>
                <p:cNvGrpSpPr/>
                <p:nvPr/>
              </p:nvGrpSpPr>
              <p:grpSpPr>
                <a:xfrm>
                  <a:off x="3511334" y="5056588"/>
                  <a:ext cx="906657" cy="1341828"/>
                  <a:chOff x="1298543" y="1074836"/>
                  <a:chExt cx="2652313" cy="3915785"/>
                </a:xfrm>
              </p:grpSpPr>
              <p:pic>
                <p:nvPicPr>
                  <p:cNvPr id="1038" name="Picture 1037">
                    <a:extLst>
                      <a:ext uri="{FF2B5EF4-FFF2-40B4-BE49-F238E27FC236}">
                        <a16:creationId xmlns:a16="http://schemas.microsoft.com/office/drawing/2014/main" id="{E5305B0B-86BD-5DAF-C3E8-B20E1EBE5BE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rcRect l="11524" t="56151" r="11524" b="12163"/>
                  <a:stretch>
                    <a:fillRect/>
                  </a:stretch>
                </p:blipFill>
                <p:spPr>
                  <a:xfrm>
                    <a:off x="1298543" y="3933852"/>
                    <a:ext cx="2566437" cy="1056769"/>
                  </a:xfrm>
                  <a:custGeom>
                    <a:avLst/>
                    <a:gdLst>
                      <a:gd name="connsiteX0" fmla="*/ 1027340 w 2054842"/>
                      <a:gd name="connsiteY0" fmla="*/ 0 h 846112"/>
                      <a:gd name="connsiteX1" fmla="*/ 2036631 w 2054842"/>
                      <a:gd name="connsiteY1" fmla="*/ 637122 h 846112"/>
                      <a:gd name="connsiteX2" fmla="*/ 2054842 w 2054842"/>
                      <a:gd name="connsiteY2" fmla="*/ 846112 h 846112"/>
                      <a:gd name="connsiteX3" fmla="*/ 0 w 2054842"/>
                      <a:gd name="connsiteY3" fmla="*/ 846112 h 846112"/>
                      <a:gd name="connsiteX4" fmla="*/ 18051 w 2054842"/>
                      <a:gd name="connsiteY4" fmla="*/ 638733 h 846112"/>
                      <a:gd name="connsiteX5" fmla="*/ 1027340 w 2054842"/>
                      <a:gd name="connsiteY5" fmla="*/ 0 h 846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54842" h="846112">
                        <a:moveTo>
                          <a:pt x="1027340" y="0"/>
                        </a:moveTo>
                        <a:cubicBezTo>
                          <a:pt x="1635814" y="0"/>
                          <a:pt x="1994244" y="226275"/>
                          <a:pt x="2036631" y="637122"/>
                        </a:cubicBezTo>
                        <a:lnTo>
                          <a:pt x="2054842" y="846112"/>
                        </a:lnTo>
                        <a:lnTo>
                          <a:pt x="0" y="846112"/>
                        </a:lnTo>
                        <a:lnTo>
                          <a:pt x="18051" y="638733"/>
                        </a:lnTo>
                        <a:cubicBezTo>
                          <a:pt x="60599" y="226275"/>
                          <a:pt x="418986" y="0"/>
                          <a:pt x="1027340" y="0"/>
                        </a:cubicBezTo>
                        <a:close/>
                      </a:path>
                    </a:pathLst>
                  </a:custGeom>
                  <a:solidFill>
                    <a:srgbClr val="ACD2FF"/>
                  </a:solidFill>
                </p:spPr>
              </p:pic>
              <p:grpSp>
                <p:nvGrpSpPr>
                  <p:cNvPr id="1039" name="Group 1038">
                    <a:extLst>
                      <a:ext uri="{FF2B5EF4-FFF2-40B4-BE49-F238E27FC236}">
                        <a16:creationId xmlns:a16="http://schemas.microsoft.com/office/drawing/2014/main" id="{D4D80239-5133-37BD-367D-8B8088AE8537}"/>
                      </a:ext>
                    </a:extLst>
                  </p:cNvPr>
                  <p:cNvGrpSpPr/>
                  <p:nvPr/>
                </p:nvGrpSpPr>
                <p:grpSpPr>
                  <a:xfrm>
                    <a:off x="1315050" y="1074836"/>
                    <a:ext cx="2635806" cy="2732416"/>
                    <a:chOff x="1191686" y="1082296"/>
                    <a:chExt cx="2635806" cy="2732416"/>
                  </a:xfrm>
                </p:grpSpPr>
                <p:grpSp>
                  <p:nvGrpSpPr>
                    <p:cNvPr id="1040" name="Group 1039">
                      <a:extLst>
                        <a:ext uri="{FF2B5EF4-FFF2-40B4-BE49-F238E27FC236}">
                          <a16:creationId xmlns:a16="http://schemas.microsoft.com/office/drawing/2014/main" id="{EDEEC611-965E-9441-110B-2D75EA761E8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91686" y="1082296"/>
                      <a:ext cx="2635806" cy="2732416"/>
                      <a:chOff x="5271529" y="3491136"/>
                      <a:chExt cx="1882792" cy="1951802"/>
                    </a:xfrm>
                  </p:grpSpPr>
                  <p:grpSp>
                    <p:nvGrpSpPr>
                      <p:cNvPr id="1049" name="Group 1048">
                        <a:extLst>
                          <a:ext uri="{FF2B5EF4-FFF2-40B4-BE49-F238E27FC236}">
                            <a16:creationId xmlns:a16="http://schemas.microsoft.com/office/drawing/2014/main" id="{36D9617C-5177-78CA-D8E0-7A8C9523CF1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271529" y="4456677"/>
                        <a:ext cx="384048" cy="384048"/>
                        <a:chOff x="6096000" y="5573583"/>
                        <a:chExt cx="384048" cy="384048"/>
                      </a:xfrm>
                    </p:grpSpPr>
                    <p:sp>
                      <p:nvSpPr>
                        <p:cNvPr id="1059" name="Oval 1058">
                          <a:extLst>
                            <a:ext uri="{FF2B5EF4-FFF2-40B4-BE49-F238E27FC236}">
                              <a16:creationId xmlns:a16="http://schemas.microsoft.com/office/drawing/2014/main" id="{D5F52269-82E2-0B87-1451-ABAA260EEDA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096000" y="5573583"/>
                          <a:ext cx="384048" cy="384048"/>
                        </a:xfrm>
                        <a:prstGeom prst="ellipse">
                          <a:avLst/>
                        </a:prstGeom>
                        <a:solidFill>
                          <a:srgbClr val="FFDBB8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n-US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  <p:sp>
                      <p:nvSpPr>
                        <p:cNvPr id="1060" name="Oval 1059">
                          <a:extLst>
                            <a:ext uri="{FF2B5EF4-FFF2-40B4-BE49-F238E27FC236}">
                              <a16:creationId xmlns:a16="http://schemas.microsoft.com/office/drawing/2014/main" id="{6E73FA5C-0E13-D2A5-B381-530A79DBE9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140797" y="5618380"/>
                          <a:ext cx="294453" cy="294453"/>
                        </a:xfrm>
                        <a:prstGeom prst="ellipse">
                          <a:avLst/>
                        </a:prstGeom>
                        <a:solidFill>
                          <a:srgbClr val="F6AF85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n-US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050" name="Group 1049">
                        <a:extLst>
                          <a:ext uri="{FF2B5EF4-FFF2-40B4-BE49-F238E27FC236}">
                            <a16:creationId xmlns:a16="http://schemas.microsoft.com/office/drawing/2014/main" id="{6806686E-CD98-F6F5-EF24-123AD89BB3A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641872" y="4454562"/>
                        <a:ext cx="384048" cy="384048"/>
                        <a:chOff x="6096000" y="5573583"/>
                        <a:chExt cx="384048" cy="384048"/>
                      </a:xfrm>
                    </p:grpSpPr>
                    <p:sp>
                      <p:nvSpPr>
                        <p:cNvPr id="1057" name="Oval 1056">
                          <a:extLst>
                            <a:ext uri="{FF2B5EF4-FFF2-40B4-BE49-F238E27FC236}">
                              <a16:creationId xmlns:a16="http://schemas.microsoft.com/office/drawing/2014/main" id="{A6E2E478-D00E-AB50-0EC5-5862D2A0F94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096000" y="5573583"/>
                          <a:ext cx="384048" cy="384048"/>
                        </a:xfrm>
                        <a:prstGeom prst="ellipse">
                          <a:avLst/>
                        </a:prstGeom>
                        <a:solidFill>
                          <a:srgbClr val="FFDBB8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n-US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  <p:sp>
                      <p:nvSpPr>
                        <p:cNvPr id="1058" name="Oval 1057">
                          <a:extLst>
                            <a:ext uri="{FF2B5EF4-FFF2-40B4-BE49-F238E27FC236}">
                              <a16:creationId xmlns:a16="http://schemas.microsoft.com/office/drawing/2014/main" id="{FC20B8F9-28F4-46A8-FD9D-113B67C5424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140797" y="5618380"/>
                          <a:ext cx="294453" cy="294453"/>
                        </a:xfrm>
                        <a:prstGeom prst="ellipse">
                          <a:avLst/>
                        </a:prstGeom>
                        <a:solidFill>
                          <a:srgbClr val="F6AF85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n-US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</p:grpSp>
                  <p:sp>
                    <p:nvSpPr>
                      <p:cNvPr id="1051" name="Oval 1050">
                        <a:extLst>
                          <a:ext uri="{FF2B5EF4-FFF2-40B4-BE49-F238E27FC236}">
                            <a16:creationId xmlns:a16="http://schemas.microsoft.com/office/drawing/2014/main" id="{67950E65-008C-8ABC-F375-CF045583B3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28914" y="3896662"/>
                        <a:ext cx="1462694" cy="1546276"/>
                      </a:xfrm>
                      <a:prstGeom prst="ellipse">
                        <a:avLst/>
                      </a:prstGeom>
                      <a:solidFill>
                        <a:srgbClr val="FFDBB8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n-US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endParaRPr>
                      </a:p>
                    </p:txBody>
                  </p:sp>
                  <p:sp>
                    <p:nvSpPr>
                      <p:cNvPr id="1052" name="Oval 92">
                        <a:extLst>
                          <a:ext uri="{FF2B5EF4-FFF2-40B4-BE49-F238E27FC236}">
                            <a16:creationId xmlns:a16="http://schemas.microsoft.com/office/drawing/2014/main" id="{FEEC75CD-14C2-8581-B243-FE7486967353}"/>
                          </a:ext>
                        </a:extLst>
                      </p:cNvPr>
                      <p:cNvSpPr/>
                      <p:nvPr/>
                    </p:nvSpPr>
                    <p:spPr>
                      <a:xfrm rot="17889037">
                        <a:off x="6385643" y="3494482"/>
                        <a:ext cx="280338" cy="1230406"/>
                      </a:xfrm>
                      <a:custGeom>
                        <a:avLst/>
                        <a:gdLst>
                          <a:gd name="connsiteX0" fmla="*/ 0 w 279204"/>
                          <a:gd name="connsiteY0" fmla="*/ 599081 h 1198161"/>
                          <a:gd name="connsiteX1" fmla="*/ 139602 w 279204"/>
                          <a:gd name="connsiteY1" fmla="*/ 0 h 1198161"/>
                          <a:gd name="connsiteX2" fmla="*/ 279204 w 279204"/>
                          <a:gd name="connsiteY2" fmla="*/ 599081 h 1198161"/>
                          <a:gd name="connsiteX3" fmla="*/ 139602 w 279204"/>
                          <a:gd name="connsiteY3" fmla="*/ 1198162 h 1198161"/>
                          <a:gd name="connsiteX4" fmla="*/ 0 w 279204"/>
                          <a:gd name="connsiteY4" fmla="*/ 599081 h 1198161"/>
                          <a:gd name="connsiteX0" fmla="*/ 0 w 280183"/>
                          <a:gd name="connsiteY0" fmla="*/ 599081 h 1223494"/>
                          <a:gd name="connsiteX1" fmla="*/ 139602 w 280183"/>
                          <a:gd name="connsiteY1" fmla="*/ 0 h 1223494"/>
                          <a:gd name="connsiteX2" fmla="*/ 279204 w 280183"/>
                          <a:gd name="connsiteY2" fmla="*/ 599081 h 1223494"/>
                          <a:gd name="connsiteX3" fmla="*/ 139740 w 280183"/>
                          <a:gd name="connsiteY3" fmla="*/ 1061325 h 1223494"/>
                          <a:gd name="connsiteX4" fmla="*/ 139602 w 280183"/>
                          <a:gd name="connsiteY4" fmla="*/ 1198162 h 1223494"/>
                          <a:gd name="connsiteX5" fmla="*/ 0 w 280183"/>
                          <a:gd name="connsiteY5" fmla="*/ 599081 h 1223494"/>
                          <a:gd name="connsiteX0" fmla="*/ 0 w 280338"/>
                          <a:gd name="connsiteY0" fmla="*/ 599081 h 1230406"/>
                          <a:gd name="connsiteX1" fmla="*/ 139602 w 280338"/>
                          <a:gd name="connsiteY1" fmla="*/ 0 h 1230406"/>
                          <a:gd name="connsiteX2" fmla="*/ 279204 w 280338"/>
                          <a:gd name="connsiteY2" fmla="*/ 599081 h 1230406"/>
                          <a:gd name="connsiteX3" fmla="*/ 158757 w 280338"/>
                          <a:gd name="connsiteY3" fmla="*/ 1091480 h 1230406"/>
                          <a:gd name="connsiteX4" fmla="*/ 139602 w 280338"/>
                          <a:gd name="connsiteY4" fmla="*/ 1198162 h 1230406"/>
                          <a:gd name="connsiteX5" fmla="*/ 0 w 280338"/>
                          <a:gd name="connsiteY5" fmla="*/ 599081 h 12304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80338" h="1230406">
                            <a:moveTo>
                              <a:pt x="0" y="599081"/>
                            </a:moveTo>
                            <a:cubicBezTo>
                              <a:pt x="0" y="268218"/>
                              <a:pt x="62502" y="0"/>
                              <a:pt x="139602" y="0"/>
                            </a:cubicBezTo>
                            <a:cubicBezTo>
                              <a:pt x="216702" y="0"/>
                              <a:pt x="265724" y="414990"/>
                              <a:pt x="279204" y="599081"/>
                            </a:cubicBezTo>
                            <a:cubicBezTo>
                              <a:pt x="292684" y="783172"/>
                              <a:pt x="182024" y="991633"/>
                              <a:pt x="158757" y="1091480"/>
                            </a:cubicBezTo>
                            <a:cubicBezTo>
                              <a:pt x="135490" y="1191327"/>
                              <a:pt x="166061" y="1280228"/>
                              <a:pt x="139602" y="1198162"/>
                            </a:cubicBezTo>
                            <a:cubicBezTo>
                              <a:pt x="113143" y="1116096"/>
                              <a:pt x="0" y="929944"/>
                              <a:pt x="0" y="599081"/>
                            </a:cubicBezTo>
                            <a:close/>
                          </a:path>
                        </a:pathLst>
                      </a:custGeom>
                      <a:solidFill>
                        <a:srgbClr val="282828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n-US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endParaRPr>
                      </a:p>
                    </p:txBody>
                  </p:sp>
                  <p:sp>
                    <p:nvSpPr>
                      <p:cNvPr id="1053" name="Freeform: Shape 1052">
                        <a:extLst>
                          <a:ext uri="{FF2B5EF4-FFF2-40B4-BE49-F238E27FC236}">
                            <a16:creationId xmlns:a16="http://schemas.microsoft.com/office/drawing/2014/main" id="{77CF2116-AA79-723D-35F0-08653D3EB0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73308" y="3491136"/>
                        <a:ext cx="1573909" cy="1469551"/>
                      </a:xfrm>
                      <a:custGeom>
                        <a:avLst/>
                        <a:gdLst>
                          <a:gd name="connsiteX0" fmla="*/ 822276 w 1573909"/>
                          <a:gd name="connsiteY0" fmla="*/ 371 h 1469551"/>
                          <a:gd name="connsiteX1" fmla="*/ 1194109 w 1573909"/>
                          <a:gd name="connsiteY1" fmla="*/ 97854 h 1469551"/>
                          <a:gd name="connsiteX2" fmla="*/ 1573909 w 1573909"/>
                          <a:gd name="connsiteY2" fmla="*/ 976028 h 1469551"/>
                          <a:gd name="connsiteX3" fmla="*/ 1514760 w 1573909"/>
                          <a:gd name="connsiteY3" fmla="*/ 1364263 h 1469551"/>
                          <a:gd name="connsiteX4" fmla="*/ 1469714 w 1573909"/>
                          <a:gd name="connsiteY4" fmla="*/ 1469551 h 1469551"/>
                          <a:gd name="connsiteX5" fmla="*/ 1503443 w 1573909"/>
                          <a:gd name="connsiteY5" fmla="*/ 1354684 h 1469551"/>
                          <a:gd name="connsiteX6" fmla="*/ 1518301 w 1573909"/>
                          <a:gd name="connsiteY6" fmla="*/ 1198870 h 1469551"/>
                          <a:gd name="connsiteX7" fmla="*/ 786954 w 1573909"/>
                          <a:gd name="connsiteY7" fmla="*/ 425732 h 1469551"/>
                          <a:gd name="connsiteX8" fmla="*/ 55607 w 1573909"/>
                          <a:gd name="connsiteY8" fmla="*/ 1198870 h 1469551"/>
                          <a:gd name="connsiteX9" fmla="*/ 70466 w 1573909"/>
                          <a:gd name="connsiteY9" fmla="*/ 1354684 h 1469551"/>
                          <a:gd name="connsiteX10" fmla="*/ 99470 w 1573909"/>
                          <a:gd name="connsiteY10" fmla="*/ 1453459 h 1469551"/>
                          <a:gd name="connsiteX11" fmla="*/ 60556 w 1573909"/>
                          <a:gd name="connsiteY11" fmla="*/ 1364263 h 1469551"/>
                          <a:gd name="connsiteX12" fmla="*/ 219 w 1573909"/>
                          <a:gd name="connsiteY12" fmla="*/ 976028 h 1469551"/>
                          <a:gd name="connsiteX13" fmla="*/ 591737 w 1573909"/>
                          <a:gd name="connsiteY13" fmla="*/ 150427 h 1469551"/>
                          <a:gd name="connsiteX14" fmla="*/ 822276 w 1573909"/>
                          <a:gd name="connsiteY14" fmla="*/ 371 h 14695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1573909" h="1469551" fill="none" extrusionOk="0">
                            <a:moveTo>
                              <a:pt x="822276" y="371"/>
                            </a:moveTo>
                            <a:cubicBezTo>
                              <a:pt x="901394" y="12372"/>
                              <a:pt x="1046490" y="32457"/>
                              <a:pt x="1194109" y="97854"/>
                            </a:cubicBezTo>
                            <a:cubicBezTo>
                              <a:pt x="1347980" y="232190"/>
                              <a:pt x="1604051" y="184162"/>
                              <a:pt x="1573909" y="976028"/>
                            </a:cubicBezTo>
                            <a:cubicBezTo>
                              <a:pt x="1560123" y="1139090"/>
                              <a:pt x="1545890" y="1248174"/>
                              <a:pt x="1514760" y="1364263"/>
                            </a:cubicBezTo>
                            <a:cubicBezTo>
                              <a:pt x="1509155" y="1403644"/>
                              <a:pt x="1473425" y="1429093"/>
                              <a:pt x="1469714" y="1469551"/>
                            </a:cubicBezTo>
                            <a:cubicBezTo>
                              <a:pt x="1476903" y="1442575"/>
                              <a:pt x="1492038" y="1393824"/>
                              <a:pt x="1503443" y="1354684"/>
                            </a:cubicBezTo>
                            <a:cubicBezTo>
                              <a:pt x="1508379" y="1318868"/>
                              <a:pt x="1513882" y="1261115"/>
                              <a:pt x="1518301" y="1198870"/>
                            </a:cubicBezTo>
                            <a:cubicBezTo>
                              <a:pt x="1506318" y="755978"/>
                              <a:pt x="1276478" y="452556"/>
                              <a:pt x="786954" y="425732"/>
                            </a:cubicBezTo>
                            <a:cubicBezTo>
                              <a:pt x="379283" y="347736"/>
                              <a:pt x="75549" y="784442"/>
                              <a:pt x="55607" y="1198870"/>
                            </a:cubicBezTo>
                            <a:cubicBezTo>
                              <a:pt x="42344" y="1255154"/>
                              <a:pt x="56441" y="1317704"/>
                              <a:pt x="70466" y="1354684"/>
                            </a:cubicBezTo>
                            <a:cubicBezTo>
                              <a:pt x="92931" y="1388012"/>
                              <a:pt x="86846" y="1421559"/>
                              <a:pt x="99470" y="1453459"/>
                            </a:cubicBezTo>
                            <a:cubicBezTo>
                              <a:pt x="76127" y="1413834"/>
                              <a:pt x="79451" y="1390049"/>
                              <a:pt x="60556" y="1364263"/>
                            </a:cubicBezTo>
                            <a:cubicBezTo>
                              <a:pt x="14953" y="1251475"/>
                              <a:pt x="7533" y="1137021"/>
                              <a:pt x="219" y="976028"/>
                            </a:cubicBezTo>
                            <a:cubicBezTo>
                              <a:pt x="82319" y="756329"/>
                              <a:pt x="-62972" y="125736"/>
                              <a:pt x="591737" y="150427"/>
                            </a:cubicBezTo>
                            <a:cubicBezTo>
                              <a:pt x="602348" y="153471"/>
                              <a:pt x="618165" y="-26258"/>
                              <a:pt x="822276" y="371"/>
                            </a:cubicBezTo>
                            <a:close/>
                          </a:path>
                          <a:path w="1573909" h="1469551" stroke="0" extrusionOk="0">
                            <a:moveTo>
                              <a:pt x="822276" y="371"/>
                            </a:moveTo>
                            <a:cubicBezTo>
                              <a:pt x="886424" y="-18028"/>
                              <a:pt x="1003162" y="30733"/>
                              <a:pt x="1194109" y="97854"/>
                            </a:cubicBezTo>
                            <a:cubicBezTo>
                              <a:pt x="1399142" y="182009"/>
                              <a:pt x="1516303" y="203873"/>
                              <a:pt x="1573909" y="976028"/>
                            </a:cubicBezTo>
                            <a:cubicBezTo>
                              <a:pt x="1556683" y="1134026"/>
                              <a:pt x="1549776" y="1265800"/>
                              <a:pt x="1514760" y="1364263"/>
                            </a:cubicBezTo>
                            <a:cubicBezTo>
                              <a:pt x="1510422" y="1392580"/>
                              <a:pt x="1478165" y="1429926"/>
                              <a:pt x="1469714" y="1469551"/>
                            </a:cubicBezTo>
                            <a:cubicBezTo>
                              <a:pt x="1480713" y="1414265"/>
                              <a:pt x="1495354" y="1396454"/>
                              <a:pt x="1503443" y="1354684"/>
                            </a:cubicBezTo>
                            <a:cubicBezTo>
                              <a:pt x="1506716" y="1310446"/>
                              <a:pt x="1517983" y="1249209"/>
                              <a:pt x="1518301" y="1198870"/>
                            </a:cubicBezTo>
                            <a:cubicBezTo>
                              <a:pt x="1503182" y="792889"/>
                              <a:pt x="1285866" y="478917"/>
                              <a:pt x="786954" y="425732"/>
                            </a:cubicBezTo>
                            <a:cubicBezTo>
                              <a:pt x="409497" y="432093"/>
                              <a:pt x="45389" y="770225"/>
                              <a:pt x="55607" y="1198870"/>
                            </a:cubicBezTo>
                            <a:cubicBezTo>
                              <a:pt x="65864" y="1260632"/>
                              <a:pt x="62167" y="1306505"/>
                              <a:pt x="70466" y="1354684"/>
                            </a:cubicBezTo>
                            <a:cubicBezTo>
                              <a:pt x="83994" y="1385843"/>
                              <a:pt x="92171" y="1430455"/>
                              <a:pt x="99470" y="1453459"/>
                            </a:cubicBezTo>
                            <a:cubicBezTo>
                              <a:pt x="84608" y="1436853"/>
                              <a:pt x="77606" y="1392842"/>
                              <a:pt x="60556" y="1364263"/>
                            </a:cubicBezTo>
                            <a:cubicBezTo>
                              <a:pt x="-12093" y="1253313"/>
                              <a:pt x="-14347" y="1107154"/>
                              <a:pt x="219" y="976028"/>
                            </a:cubicBezTo>
                            <a:cubicBezTo>
                              <a:pt x="-65636" y="767946"/>
                              <a:pt x="-111248" y="-168312"/>
                              <a:pt x="591737" y="150427"/>
                            </a:cubicBezTo>
                            <a:cubicBezTo>
                              <a:pt x="591994" y="146950"/>
                              <a:pt x="598258" y="26455"/>
                              <a:pt x="822276" y="371"/>
                            </a:cubicBezTo>
                            <a:close/>
                          </a:path>
                        </a:pathLst>
                      </a:custGeom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n w="22027" cap="flat">
                        <a:noFill/>
                        <a:prstDash val="solid"/>
                        <a:miter/>
                        <a:extLst>
                          <a:ext uri="{C807C97D-BFC1-408E-A445-0C87EB9F89A2}">
                            <ask:lineSketchStyleProps xmlns:ask="http://schemas.microsoft.com/office/drawing/2018/sketchyshapes" sd="1219033472">
                              <a:custGeom>
                                <a:avLst/>
                                <a:gdLst>
                                  <a:gd name="connsiteX0" fmla="*/ 822276 w 1573909"/>
                                  <a:gd name="connsiteY0" fmla="*/ 371 h 1469551"/>
                                  <a:gd name="connsiteX1" fmla="*/ 1194109 w 1573909"/>
                                  <a:gd name="connsiteY1" fmla="*/ 97854 h 1469551"/>
                                  <a:gd name="connsiteX2" fmla="*/ 1573909 w 1573909"/>
                                  <a:gd name="connsiteY2" fmla="*/ 976028 h 1469551"/>
                                  <a:gd name="connsiteX3" fmla="*/ 1514760 w 1573909"/>
                                  <a:gd name="connsiteY3" fmla="*/ 1364263 h 1469551"/>
                                  <a:gd name="connsiteX4" fmla="*/ 1469714 w 1573909"/>
                                  <a:gd name="connsiteY4" fmla="*/ 1469551 h 1469551"/>
                                  <a:gd name="connsiteX5" fmla="*/ 1503443 w 1573909"/>
                                  <a:gd name="connsiteY5" fmla="*/ 1354684 h 1469551"/>
                                  <a:gd name="connsiteX6" fmla="*/ 1518301 w 1573909"/>
                                  <a:gd name="connsiteY6" fmla="*/ 1198870 h 1469551"/>
                                  <a:gd name="connsiteX7" fmla="*/ 786954 w 1573909"/>
                                  <a:gd name="connsiteY7" fmla="*/ 425732 h 1469551"/>
                                  <a:gd name="connsiteX8" fmla="*/ 55607 w 1573909"/>
                                  <a:gd name="connsiteY8" fmla="*/ 1198870 h 1469551"/>
                                  <a:gd name="connsiteX9" fmla="*/ 70466 w 1573909"/>
                                  <a:gd name="connsiteY9" fmla="*/ 1354684 h 1469551"/>
                                  <a:gd name="connsiteX10" fmla="*/ 99470 w 1573909"/>
                                  <a:gd name="connsiteY10" fmla="*/ 1453459 h 1469551"/>
                                  <a:gd name="connsiteX11" fmla="*/ 60556 w 1573909"/>
                                  <a:gd name="connsiteY11" fmla="*/ 1364263 h 1469551"/>
                                  <a:gd name="connsiteX12" fmla="*/ 219 w 1573909"/>
                                  <a:gd name="connsiteY12" fmla="*/ 976028 h 1469551"/>
                                  <a:gd name="connsiteX13" fmla="*/ 591737 w 1573909"/>
                                  <a:gd name="connsiteY13" fmla="*/ 150427 h 1469551"/>
                                  <a:gd name="connsiteX14" fmla="*/ 822276 w 1573909"/>
                                  <a:gd name="connsiteY14" fmla="*/ 371 h 1469551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  <a:cxn ang="0">
                                    <a:pos x="connsiteX9" y="connsiteY9"/>
                                  </a:cxn>
                                  <a:cxn ang="0">
                                    <a:pos x="connsiteX10" y="connsiteY10"/>
                                  </a:cxn>
                                  <a:cxn ang="0">
                                    <a:pos x="connsiteX11" y="connsiteY11"/>
                                  </a:cxn>
                                  <a:cxn ang="0">
                                    <a:pos x="connsiteX12" y="connsiteY12"/>
                                  </a:cxn>
                                  <a:cxn ang="0">
                                    <a:pos x="connsiteX13" y="connsiteY13"/>
                                  </a:cxn>
                                  <a:cxn ang="0">
                                    <a:pos x="connsiteX14" y="connsiteY14"/>
                                  </a:cxn>
                                </a:cxnLst>
                                <a:rect l="l" t="t" r="r" b="b"/>
                                <a:pathLst>
                                  <a:path w="1573909" h="1469551">
                                    <a:moveTo>
                                      <a:pt x="822276" y="371"/>
                                    </a:moveTo>
                                    <a:cubicBezTo>
                                      <a:pt x="910195" y="-3365"/>
                                      <a:pt x="1030408" y="20507"/>
                                      <a:pt x="1194109" y="97854"/>
                                    </a:cubicBezTo>
                                    <a:cubicBezTo>
                                      <a:pt x="1350522" y="171773"/>
                                      <a:pt x="1573909" y="202041"/>
                                      <a:pt x="1573909" y="976028"/>
                                    </a:cubicBezTo>
                                    <a:cubicBezTo>
                                      <a:pt x="1573909" y="1117204"/>
                                      <a:pt x="1553034" y="1247793"/>
                                      <a:pt x="1514760" y="1364263"/>
                                    </a:cubicBezTo>
                                    <a:lnTo>
                                      <a:pt x="1469714" y="1469551"/>
                                    </a:lnTo>
                                    <a:lnTo>
                                      <a:pt x="1503443" y="1354684"/>
                                    </a:lnTo>
                                    <a:cubicBezTo>
                                      <a:pt x="1513185" y="1304355"/>
                                      <a:pt x="1518301" y="1252244"/>
                                      <a:pt x="1518301" y="1198870"/>
                                    </a:cubicBezTo>
                                    <a:cubicBezTo>
                                      <a:pt x="1518301" y="771878"/>
                                      <a:pt x="1190866" y="425732"/>
                                      <a:pt x="786954" y="425732"/>
                                    </a:cubicBezTo>
                                    <a:cubicBezTo>
                                      <a:pt x="383042" y="425732"/>
                                      <a:pt x="55607" y="771878"/>
                                      <a:pt x="55607" y="1198870"/>
                                    </a:cubicBezTo>
                                    <a:cubicBezTo>
                                      <a:pt x="55607" y="1252244"/>
                                      <a:pt x="60723" y="1304355"/>
                                      <a:pt x="70466" y="1354684"/>
                                    </a:cubicBezTo>
                                    <a:lnTo>
                                      <a:pt x="99470" y="1453459"/>
                                    </a:lnTo>
                                    <a:lnTo>
                                      <a:pt x="60556" y="1364263"/>
                                    </a:lnTo>
                                    <a:cubicBezTo>
                                      <a:pt x="21520" y="1247793"/>
                                      <a:pt x="219" y="1117204"/>
                                      <a:pt x="219" y="976028"/>
                                    </a:cubicBezTo>
                                    <a:cubicBezTo>
                                      <a:pt x="219" y="772621"/>
                                      <a:pt x="-29127" y="-913"/>
                                      <a:pt x="591737" y="150427"/>
                                    </a:cubicBezTo>
                                    <a:cubicBezTo>
                                      <a:pt x="591737" y="150427"/>
                                      <a:pt x="628854" y="8590"/>
                                      <a:pt x="822276" y="371"/>
                                    </a:cubicBezTo>
                                    <a:close/>
                                  </a:path>
                                </a:pathLst>
                              </a:custGeom>
                              <ask:type>
                                <ask:lineSketchScribble/>
                              </ask:type>
                            </ask:lineSketchStyleProps>
                          </a:ext>
                        </a:extLst>
                      </a:ln>
                    </p:spPr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en-US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endParaRPr>
                      </a:p>
                    </p:txBody>
                  </p:sp>
                  <p:sp>
                    <p:nvSpPr>
                      <p:cNvPr id="1054" name="Oval 92">
                        <a:extLst>
                          <a:ext uri="{FF2B5EF4-FFF2-40B4-BE49-F238E27FC236}">
                            <a16:creationId xmlns:a16="http://schemas.microsoft.com/office/drawing/2014/main" id="{BB24CCCE-49CF-1AF7-4678-F5EE5383CC2B}"/>
                          </a:ext>
                        </a:extLst>
                      </p:cNvPr>
                      <p:cNvSpPr/>
                      <p:nvPr/>
                    </p:nvSpPr>
                    <p:spPr>
                      <a:xfrm rot="17889037">
                        <a:off x="6378498" y="3494238"/>
                        <a:ext cx="280338" cy="1230406"/>
                      </a:xfrm>
                      <a:custGeom>
                        <a:avLst/>
                        <a:gdLst>
                          <a:gd name="connsiteX0" fmla="*/ 0 w 280338"/>
                          <a:gd name="connsiteY0" fmla="*/ 599081 h 1230406"/>
                          <a:gd name="connsiteX1" fmla="*/ 139602 w 280338"/>
                          <a:gd name="connsiteY1" fmla="*/ 0 h 1230406"/>
                          <a:gd name="connsiteX2" fmla="*/ 279204 w 280338"/>
                          <a:gd name="connsiteY2" fmla="*/ 599081 h 1230406"/>
                          <a:gd name="connsiteX3" fmla="*/ 158757 w 280338"/>
                          <a:gd name="connsiteY3" fmla="*/ 1091480 h 1230406"/>
                          <a:gd name="connsiteX4" fmla="*/ 139602 w 280338"/>
                          <a:gd name="connsiteY4" fmla="*/ 1198162 h 1230406"/>
                          <a:gd name="connsiteX5" fmla="*/ 0 w 280338"/>
                          <a:gd name="connsiteY5" fmla="*/ 599081 h 12304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80338" h="1230406" fill="none" extrusionOk="0">
                            <a:moveTo>
                              <a:pt x="0" y="599081"/>
                            </a:moveTo>
                            <a:cubicBezTo>
                              <a:pt x="-14656" y="265974"/>
                              <a:pt x="58222" y="4030"/>
                              <a:pt x="139602" y="0"/>
                            </a:cubicBezTo>
                            <a:cubicBezTo>
                              <a:pt x="215435" y="-12079"/>
                              <a:pt x="256153" y="428291"/>
                              <a:pt x="279204" y="599081"/>
                            </a:cubicBezTo>
                            <a:cubicBezTo>
                              <a:pt x="297797" y="786034"/>
                              <a:pt x="195223" y="994807"/>
                              <a:pt x="158757" y="1091480"/>
                            </a:cubicBezTo>
                            <a:cubicBezTo>
                              <a:pt x="116066" y="1188185"/>
                              <a:pt x="173316" y="1286162"/>
                              <a:pt x="139602" y="1198162"/>
                            </a:cubicBezTo>
                            <a:cubicBezTo>
                              <a:pt x="119812" y="1126023"/>
                              <a:pt x="3550" y="966717"/>
                              <a:pt x="0" y="599081"/>
                            </a:cubicBezTo>
                            <a:close/>
                          </a:path>
                          <a:path w="280338" h="1230406" stroke="0" extrusionOk="0">
                            <a:moveTo>
                              <a:pt x="0" y="599081"/>
                            </a:moveTo>
                            <a:cubicBezTo>
                              <a:pt x="-7188" y="263785"/>
                              <a:pt x="52386" y="3797"/>
                              <a:pt x="139602" y="0"/>
                            </a:cubicBezTo>
                            <a:cubicBezTo>
                              <a:pt x="239324" y="4762"/>
                              <a:pt x="244997" y="415649"/>
                              <a:pt x="279204" y="599081"/>
                            </a:cubicBezTo>
                            <a:cubicBezTo>
                              <a:pt x="283116" y="792515"/>
                              <a:pt x="180516" y="999967"/>
                              <a:pt x="158757" y="1091480"/>
                            </a:cubicBezTo>
                            <a:cubicBezTo>
                              <a:pt x="124807" y="1185482"/>
                              <a:pt x="182284" y="1287979"/>
                              <a:pt x="139602" y="1198162"/>
                            </a:cubicBezTo>
                            <a:cubicBezTo>
                              <a:pt x="150035" y="1120473"/>
                              <a:pt x="15071" y="898928"/>
                              <a:pt x="0" y="599081"/>
                            </a:cubicBezTo>
                            <a:close/>
                          </a:path>
                        </a:pathLst>
                      </a:custGeom>
                      <a:solidFill>
                        <a:srgbClr val="282828"/>
                      </a:solidFill>
                      <a:ln>
                        <a:solidFill>
                          <a:srgbClr val="282828"/>
                        </a:solidFill>
                        <a:extLst>
                          <a:ext uri="{C807C97D-BFC1-408E-A445-0C87EB9F89A2}">
                            <ask:lineSketchStyleProps xmlns:ask="http://schemas.microsoft.com/office/drawing/2018/sketchyshapes" sd="1219033472">
                              <a:custGeom>
                                <a:avLst/>
                                <a:gdLst>
                                  <a:gd name="connsiteX0" fmla="*/ 0 w 279204"/>
                                  <a:gd name="connsiteY0" fmla="*/ 599081 h 1198161"/>
                                  <a:gd name="connsiteX1" fmla="*/ 139602 w 279204"/>
                                  <a:gd name="connsiteY1" fmla="*/ 0 h 1198161"/>
                                  <a:gd name="connsiteX2" fmla="*/ 279204 w 279204"/>
                                  <a:gd name="connsiteY2" fmla="*/ 599081 h 1198161"/>
                                  <a:gd name="connsiteX3" fmla="*/ 139602 w 279204"/>
                                  <a:gd name="connsiteY3" fmla="*/ 1198162 h 1198161"/>
                                  <a:gd name="connsiteX4" fmla="*/ 0 w 279204"/>
                                  <a:gd name="connsiteY4" fmla="*/ 599081 h 1198161"/>
                                  <a:gd name="connsiteX0" fmla="*/ 0 w 280183"/>
                                  <a:gd name="connsiteY0" fmla="*/ 599081 h 1223494"/>
                                  <a:gd name="connsiteX1" fmla="*/ 139602 w 280183"/>
                                  <a:gd name="connsiteY1" fmla="*/ 0 h 1223494"/>
                                  <a:gd name="connsiteX2" fmla="*/ 279204 w 280183"/>
                                  <a:gd name="connsiteY2" fmla="*/ 599081 h 1223494"/>
                                  <a:gd name="connsiteX3" fmla="*/ 139740 w 280183"/>
                                  <a:gd name="connsiteY3" fmla="*/ 1061325 h 1223494"/>
                                  <a:gd name="connsiteX4" fmla="*/ 139602 w 280183"/>
                                  <a:gd name="connsiteY4" fmla="*/ 1198162 h 1223494"/>
                                  <a:gd name="connsiteX5" fmla="*/ 0 w 280183"/>
                                  <a:gd name="connsiteY5" fmla="*/ 599081 h 1223494"/>
                                  <a:gd name="connsiteX0" fmla="*/ 0 w 280338"/>
                                  <a:gd name="connsiteY0" fmla="*/ 599081 h 1230406"/>
                                  <a:gd name="connsiteX1" fmla="*/ 139602 w 280338"/>
                                  <a:gd name="connsiteY1" fmla="*/ 0 h 1230406"/>
                                  <a:gd name="connsiteX2" fmla="*/ 279204 w 280338"/>
                                  <a:gd name="connsiteY2" fmla="*/ 599081 h 1230406"/>
                                  <a:gd name="connsiteX3" fmla="*/ 158757 w 280338"/>
                                  <a:gd name="connsiteY3" fmla="*/ 1091480 h 1230406"/>
                                  <a:gd name="connsiteX4" fmla="*/ 139602 w 280338"/>
                                  <a:gd name="connsiteY4" fmla="*/ 1198162 h 1230406"/>
                                  <a:gd name="connsiteX5" fmla="*/ 0 w 280338"/>
                                  <a:gd name="connsiteY5" fmla="*/ 599081 h 1230406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</a:cxnLst>
                                <a:rect l="l" t="t" r="r" b="b"/>
                                <a:pathLst>
                                  <a:path w="280338" h="1230406">
                                    <a:moveTo>
                                      <a:pt x="0" y="599081"/>
                                    </a:moveTo>
                                    <a:cubicBezTo>
                                      <a:pt x="0" y="268218"/>
                                      <a:pt x="62502" y="0"/>
                                      <a:pt x="139602" y="0"/>
                                    </a:cubicBezTo>
                                    <a:cubicBezTo>
                                      <a:pt x="216702" y="0"/>
                                      <a:pt x="265724" y="414990"/>
                                      <a:pt x="279204" y="599081"/>
                                    </a:cubicBezTo>
                                    <a:cubicBezTo>
                                      <a:pt x="292684" y="783172"/>
                                      <a:pt x="182024" y="991633"/>
                                      <a:pt x="158757" y="1091480"/>
                                    </a:cubicBezTo>
                                    <a:cubicBezTo>
                                      <a:pt x="135490" y="1191327"/>
                                      <a:pt x="166061" y="1280228"/>
                                      <a:pt x="139602" y="1198162"/>
                                    </a:cubicBezTo>
                                    <a:cubicBezTo>
                                      <a:pt x="113143" y="1116096"/>
                                      <a:pt x="0" y="929944"/>
                                      <a:pt x="0" y="599081"/>
                                    </a:cubicBezTo>
                                    <a:close/>
                                  </a:path>
                                </a:pathLst>
                              </a:custGeom>
                              <ask:type>
                                <ask:lineSketchFreehand/>
                              </ask:type>
                            </ask:lineSketchStyleProps>
                          </a:ext>
                        </a:extLst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n-US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endParaRPr>
                      </a:p>
                    </p:txBody>
                  </p:sp>
                  <p:sp>
                    <p:nvSpPr>
                      <p:cNvPr id="1055" name="Oval 92">
                        <a:extLst>
                          <a:ext uri="{FF2B5EF4-FFF2-40B4-BE49-F238E27FC236}">
                            <a16:creationId xmlns:a16="http://schemas.microsoft.com/office/drawing/2014/main" id="{94A4CA13-D545-73EF-4F79-BB288853A9C3}"/>
                          </a:ext>
                        </a:extLst>
                      </p:cNvPr>
                      <p:cNvSpPr/>
                      <p:nvPr/>
                    </p:nvSpPr>
                    <p:spPr>
                      <a:xfrm rot="17889037">
                        <a:off x="6398949" y="3587522"/>
                        <a:ext cx="280338" cy="1230406"/>
                      </a:xfrm>
                      <a:custGeom>
                        <a:avLst/>
                        <a:gdLst>
                          <a:gd name="connsiteX0" fmla="*/ 0 w 280338"/>
                          <a:gd name="connsiteY0" fmla="*/ 599081 h 1230406"/>
                          <a:gd name="connsiteX1" fmla="*/ 139602 w 280338"/>
                          <a:gd name="connsiteY1" fmla="*/ 0 h 1230406"/>
                          <a:gd name="connsiteX2" fmla="*/ 279204 w 280338"/>
                          <a:gd name="connsiteY2" fmla="*/ 599081 h 1230406"/>
                          <a:gd name="connsiteX3" fmla="*/ 158757 w 280338"/>
                          <a:gd name="connsiteY3" fmla="*/ 1091480 h 1230406"/>
                          <a:gd name="connsiteX4" fmla="*/ 139602 w 280338"/>
                          <a:gd name="connsiteY4" fmla="*/ 1198162 h 1230406"/>
                          <a:gd name="connsiteX5" fmla="*/ 0 w 280338"/>
                          <a:gd name="connsiteY5" fmla="*/ 599081 h 12304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80338" h="1230406" fill="none" extrusionOk="0">
                            <a:moveTo>
                              <a:pt x="0" y="599081"/>
                            </a:moveTo>
                            <a:cubicBezTo>
                              <a:pt x="-14656" y="265974"/>
                              <a:pt x="58222" y="4030"/>
                              <a:pt x="139602" y="0"/>
                            </a:cubicBezTo>
                            <a:cubicBezTo>
                              <a:pt x="215435" y="-12079"/>
                              <a:pt x="256153" y="428291"/>
                              <a:pt x="279204" y="599081"/>
                            </a:cubicBezTo>
                            <a:cubicBezTo>
                              <a:pt x="297797" y="786034"/>
                              <a:pt x="195223" y="994807"/>
                              <a:pt x="158757" y="1091480"/>
                            </a:cubicBezTo>
                            <a:cubicBezTo>
                              <a:pt x="116066" y="1188185"/>
                              <a:pt x="173316" y="1286162"/>
                              <a:pt x="139602" y="1198162"/>
                            </a:cubicBezTo>
                            <a:cubicBezTo>
                              <a:pt x="119812" y="1126023"/>
                              <a:pt x="3550" y="966717"/>
                              <a:pt x="0" y="599081"/>
                            </a:cubicBezTo>
                            <a:close/>
                          </a:path>
                          <a:path w="280338" h="1230406" stroke="0" extrusionOk="0">
                            <a:moveTo>
                              <a:pt x="0" y="599081"/>
                            </a:moveTo>
                            <a:cubicBezTo>
                              <a:pt x="-7188" y="263785"/>
                              <a:pt x="52386" y="3797"/>
                              <a:pt x="139602" y="0"/>
                            </a:cubicBezTo>
                            <a:cubicBezTo>
                              <a:pt x="239324" y="4762"/>
                              <a:pt x="244997" y="415649"/>
                              <a:pt x="279204" y="599081"/>
                            </a:cubicBezTo>
                            <a:cubicBezTo>
                              <a:pt x="283116" y="792515"/>
                              <a:pt x="180516" y="999967"/>
                              <a:pt x="158757" y="1091480"/>
                            </a:cubicBezTo>
                            <a:cubicBezTo>
                              <a:pt x="124807" y="1185482"/>
                              <a:pt x="182284" y="1287979"/>
                              <a:pt x="139602" y="1198162"/>
                            </a:cubicBezTo>
                            <a:cubicBezTo>
                              <a:pt x="150035" y="1120473"/>
                              <a:pt x="15071" y="898928"/>
                              <a:pt x="0" y="599081"/>
                            </a:cubicBezTo>
                            <a:close/>
                          </a:path>
                        </a:pathLst>
                      </a:custGeom>
                      <a:solidFill>
                        <a:srgbClr val="282828"/>
                      </a:solidFill>
                      <a:ln>
                        <a:solidFill>
                          <a:srgbClr val="282828"/>
                        </a:solidFill>
                        <a:extLst>
                          <a:ext uri="{C807C97D-BFC1-408E-A445-0C87EB9F89A2}">
                            <ask:lineSketchStyleProps xmlns:ask="http://schemas.microsoft.com/office/drawing/2018/sketchyshapes" sd="1219033472">
                              <a:custGeom>
                                <a:avLst/>
                                <a:gdLst>
                                  <a:gd name="connsiteX0" fmla="*/ 0 w 279204"/>
                                  <a:gd name="connsiteY0" fmla="*/ 599081 h 1198161"/>
                                  <a:gd name="connsiteX1" fmla="*/ 139602 w 279204"/>
                                  <a:gd name="connsiteY1" fmla="*/ 0 h 1198161"/>
                                  <a:gd name="connsiteX2" fmla="*/ 279204 w 279204"/>
                                  <a:gd name="connsiteY2" fmla="*/ 599081 h 1198161"/>
                                  <a:gd name="connsiteX3" fmla="*/ 139602 w 279204"/>
                                  <a:gd name="connsiteY3" fmla="*/ 1198162 h 1198161"/>
                                  <a:gd name="connsiteX4" fmla="*/ 0 w 279204"/>
                                  <a:gd name="connsiteY4" fmla="*/ 599081 h 1198161"/>
                                  <a:gd name="connsiteX0" fmla="*/ 0 w 280183"/>
                                  <a:gd name="connsiteY0" fmla="*/ 599081 h 1223494"/>
                                  <a:gd name="connsiteX1" fmla="*/ 139602 w 280183"/>
                                  <a:gd name="connsiteY1" fmla="*/ 0 h 1223494"/>
                                  <a:gd name="connsiteX2" fmla="*/ 279204 w 280183"/>
                                  <a:gd name="connsiteY2" fmla="*/ 599081 h 1223494"/>
                                  <a:gd name="connsiteX3" fmla="*/ 139740 w 280183"/>
                                  <a:gd name="connsiteY3" fmla="*/ 1061325 h 1223494"/>
                                  <a:gd name="connsiteX4" fmla="*/ 139602 w 280183"/>
                                  <a:gd name="connsiteY4" fmla="*/ 1198162 h 1223494"/>
                                  <a:gd name="connsiteX5" fmla="*/ 0 w 280183"/>
                                  <a:gd name="connsiteY5" fmla="*/ 599081 h 1223494"/>
                                  <a:gd name="connsiteX0" fmla="*/ 0 w 280338"/>
                                  <a:gd name="connsiteY0" fmla="*/ 599081 h 1230406"/>
                                  <a:gd name="connsiteX1" fmla="*/ 139602 w 280338"/>
                                  <a:gd name="connsiteY1" fmla="*/ 0 h 1230406"/>
                                  <a:gd name="connsiteX2" fmla="*/ 279204 w 280338"/>
                                  <a:gd name="connsiteY2" fmla="*/ 599081 h 1230406"/>
                                  <a:gd name="connsiteX3" fmla="*/ 158757 w 280338"/>
                                  <a:gd name="connsiteY3" fmla="*/ 1091480 h 1230406"/>
                                  <a:gd name="connsiteX4" fmla="*/ 139602 w 280338"/>
                                  <a:gd name="connsiteY4" fmla="*/ 1198162 h 1230406"/>
                                  <a:gd name="connsiteX5" fmla="*/ 0 w 280338"/>
                                  <a:gd name="connsiteY5" fmla="*/ 599081 h 1230406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</a:cxnLst>
                                <a:rect l="l" t="t" r="r" b="b"/>
                                <a:pathLst>
                                  <a:path w="280338" h="1230406">
                                    <a:moveTo>
                                      <a:pt x="0" y="599081"/>
                                    </a:moveTo>
                                    <a:cubicBezTo>
                                      <a:pt x="0" y="268218"/>
                                      <a:pt x="62502" y="0"/>
                                      <a:pt x="139602" y="0"/>
                                    </a:cubicBezTo>
                                    <a:cubicBezTo>
                                      <a:pt x="216702" y="0"/>
                                      <a:pt x="265724" y="414990"/>
                                      <a:pt x="279204" y="599081"/>
                                    </a:cubicBezTo>
                                    <a:cubicBezTo>
                                      <a:pt x="292684" y="783172"/>
                                      <a:pt x="182024" y="991633"/>
                                      <a:pt x="158757" y="1091480"/>
                                    </a:cubicBezTo>
                                    <a:cubicBezTo>
                                      <a:pt x="135490" y="1191327"/>
                                      <a:pt x="166061" y="1280228"/>
                                      <a:pt x="139602" y="1198162"/>
                                    </a:cubicBezTo>
                                    <a:cubicBezTo>
                                      <a:pt x="113143" y="1116096"/>
                                      <a:pt x="0" y="929944"/>
                                      <a:pt x="0" y="599081"/>
                                    </a:cubicBezTo>
                                    <a:close/>
                                  </a:path>
                                </a:pathLst>
                              </a:custGeom>
                              <ask:type>
                                <ask:lineSketchFreehand/>
                              </ask:type>
                            </ask:lineSketchStyleProps>
                          </a:ext>
                        </a:extLst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n-US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endParaRPr>
                      </a:p>
                    </p:txBody>
                  </p:sp>
                  <p:sp>
                    <p:nvSpPr>
                      <p:cNvPr id="1056" name="Oval 91">
                        <a:extLst>
                          <a:ext uri="{FF2B5EF4-FFF2-40B4-BE49-F238E27FC236}">
                            <a16:creationId xmlns:a16="http://schemas.microsoft.com/office/drawing/2014/main" id="{63B81BF6-447A-3476-AD40-0800C7B1A43B}"/>
                          </a:ext>
                        </a:extLst>
                      </p:cNvPr>
                      <p:cNvSpPr/>
                      <p:nvPr/>
                    </p:nvSpPr>
                    <p:spPr>
                      <a:xfrm rot="2655781">
                        <a:off x="5557564" y="3733437"/>
                        <a:ext cx="209487" cy="884363"/>
                      </a:xfrm>
                      <a:custGeom>
                        <a:avLst/>
                        <a:gdLst>
                          <a:gd name="connsiteX0" fmla="*/ 5025 w 209487"/>
                          <a:gd name="connsiteY0" fmla="*/ 376926 h 884363"/>
                          <a:gd name="connsiteX1" fmla="*/ 122138 w 209487"/>
                          <a:gd name="connsiteY1" fmla="*/ 2266 h 884363"/>
                          <a:gd name="connsiteX2" fmla="*/ 204130 w 209487"/>
                          <a:gd name="connsiteY2" fmla="*/ 228475 h 884363"/>
                          <a:gd name="connsiteX3" fmla="*/ 198246 w 209487"/>
                          <a:gd name="connsiteY3" fmla="*/ 400804 h 884363"/>
                          <a:gd name="connsiteX4" fmla="*/ 170959 w 209487"/>
                          <a:gd name="connsiteY4" fmla="*/ 572918 h 884363"/>
                          <a:gd name="connsiteX5" fmla="*/ 127552 w 209487"/>
                          <a:gd name="connsiteY5" fmla="*/ 735814 h 884363"/>
                          <a:gd name="connsiteX6" fmla="*/ 99525 w 209487"/>
                          <a:gd name="connsiteY6" fmla="*/ 881676 h 884363"/>
                          <a:gd name="connsiteX7" fmla="*/ 25053 w 209487"/>
                          <a:gd name="connsiteY7" fmla="*/ 605170 h 884363"/>
                          <a:gd name="connsiteX8" fmla="*/ 5025 w 209487"/>
                          <a:gd name="connsiteY8" fmla="*/ 376926 h 8843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09487" h="884363" fill="none" extrusionOk="0">
                            <a:moveTo>
                              <a:pt x="5025" y="376926"/>
                            </a:moveTo>
                            <a:cubicBezTo>
                              <a:pt x="16854" y="275738"/>
                              <a:pt x="92519" y="29923"/>
                              <a:pt x="122138" y="2266"/>
                            </a:cubicBezTo>
                            <a:cubicBezTo>
                              <a:pt x="162289" y="-12104"/>
                              <a:pt x="192182" y="169686"/>
                              <a:pt x="204130" y="228475"/>
                            </a:cubicBezTo>
                            <a:cubicBezTo>
                              <a:pt x="218278" y="297151"/>
                              <a:pt x="209292" y="355628"/>
                              <a:pt x="198246" y="400804"/>
                            </a:cubicBezTo>
                            <a:cubicBezTo>
                              <a:pt x="195836" y="450153"/>
                              <a:pt x="181519" y="512099"/>
                              <a:pt x="170959" y="572918"/>
                            </a:cubicBezTo>
                            <a:cubicBezTo>
                              <a:pt x="153759" y="629469"/>
                              <a:pt x="136998" y="682657"/>
                              <a:pt x="127552" y="735814"/>
                            </a:cubicBezTo>
                            <a:cubicBezTo>
                              <a:pt x="114451" y="787189"/>
                              <a:pt x="115485" y="901161"/>
                              <a:pt x="99525" y="881676"/>
                            </a:cubicBezTo>
                            <a:cubicBezTo>
                              <a:pt x="82951" y="853015"/>
                              <a:pt x="23517" y="691418"/>
                              <a:pt x="25053" y="605170"/>
                            </a:cubicBezTo>
                            <a:cubicBezTo>
                              <a:pt x="14902" y="527234"/>
                              <a:pt x="-8051" y="479718"/>
                              <a:pt x="5025" y="376926"/>
                            </a:cubicBezTo>
                            <a:close/>
                          </a:path>
                          <a:path w="209487" h="884363" stroke="0" extrusionOk="0">
                            <a:moveTo>
                              <a:pt x="5025" y="376926"/>
                            </a:moveTo>
                            <a:cubicBezTo>
                              <a:pt x="17525" y="274172"/>
                              <a:pt x="88208" y="27288"/>
                              <a:pt x="122138" y="2266"/>
                            </a:cubicBezTo>
                            <a:cubicBezTo>
                              <a:pt x="162522" y="-20960"/>
                              <a:pt x="187895" y="162165"/>
                              <a:pt x="204130" y="228475"/>
                            </a:cubicBezTo>
                            <a:cubicBezTo>
                              <a:pt x="212968" y="298654"/>
                              <a:pt x="203159" y="351802"/>
                              <a:pt x="198246" y="400804"/>
                            </a:cubicBezTo>
                            <a:cubicBezTo>
                              <a:pt x="188303" y="450369"/>
                              <a:pt x="187477" y="521062"/>
                              <a:pt x="170959" y="572918"/>
                            </a:cubicBezTo>
                            <a:cubicBezTo>
                              <a:pt x="168297" y="628982"/>
                              <a:pt x="140014" y="683210"/>
                              <a:pt x="127552" y="735814"/>
                            </a:cubicBezTo>
                            <a:cubicBezTo>
                              <a:pt x="112846" y="786845"/>
                              <a:pt x="116133" y="903897"/>
                              <a:pt x="99525" y="881676"/>
                            </a:cubicBezTo>
                            <a:cubicBezTo>
                              <a:pt x="80928" y="845460"/>
                              <a:pt x="32942" y="686742"/>
                              <a:pt x="25053" y="605170"/>
                            </a:cubicBezTo>
                            <a:cubicBezTo>
                              <a:pt x="22937" y="528832"/>
                              <a:pt x="-565" y="479956"/>
                              <a:pt x="5025" y="376926"/>
                            </a:cubicBezTo>
                            <a:close/>
                          </a:path>
                        </a:pathLst>
                      </a:custGeom>
                      <a:solidFill>
                        <a:srgbClr val="282828"/>
                      </a:solidFill>
                      <a:ln>
                        <a:solidFill>
                          <a:srgbClr val="282828"/>
                        </a:solidFill>
                        <a:extLst>
                          <a:ext uri="{C807C97D-BFC1-408E-A445-0C87EB9F89A2}">
                            <ask:lineSketchStyleProps xmlns:ask="http://schemas.microsoft.com/office/drawing/2018/sketchyshapes" sd="1219033472">
                              <a:custGeom>
                                <a:avLst/>
                                <a:gdLst>
                                  <a:gd name="connsiteX0" fmla="*/ 0 w 152215"/>
                                  <a:gd name="connsiteY0" fmla="*/ 398538 h 797076"/>
                                  <a:gd name="connsiteX1" fmla="*/ 76108 w 152215"/>
                                  <a:gd name="connsiteY1" fmla="*/ 0 h 797076"/>
                                  <a:gd name="connsiteX2" fmla="*/ 152216 w 152215"/>
                                  <a:gd name="connsiteY2" fmla="*/ 398538 h 797076"/>
                                  <a:gd name="connsiteX3" fmla="*/ 76108 w 152215"/>
                                  <a:gd name="connsiteY3" fmla="*/ 797076 h 797076"/>
                                  <a:gd name="connsiteX4" fmla="*/ 0 w 152215"/>
                                  <a:gd name="connsiteY4" fmla="*/ 398538 h 797076"/>
                                  <a:gd name="connsiteX0" fmla="*/ 553 w 152769"/>
                                  <a:gd name="connsiteY0" fmla="*/ 398538 h 879410"/>
                                  <a:gd name="connsiteX1" fmla="*/ 76661 w 152769"/>
                                  <a:gd name="connsiteY1" fmla="*/ 0 h 879410"/>
                                  <a:gd name="connsiteX2" fmla="*/ 152769 w 152769"/>
                                  <a:gd name="connsiteY2" fmla="*/ 398538 h 879410"/>
                                  <a:gd name="connsiteX3" fmla="*/ 54048 w 152769"/>
                                  <a:gd name="connsiteY3" fmla="*/ 879410 h 879410"/>
                                  <a:gd name="connsiteX4" fmla="*/ 553 w 152769"/>
                                  <a:gd name="connsiteY4" fmla="*/ 398538 h 879410"/>
                                  <a:gd name="connsiteX0" fmla="*/ 23790 w 176006"/>
                                  <a:gd name="connsiteY0" fmla="*/ 398538 h 882819"/>
                                  <a:gd name="connsiteX1" fmla="*/ 99898 w 176006"/>
                                  <a:gd name="connsiteY1" fmla="*/ 0 h 882819"/>
                                  <a:gd name="connsiteX2" fmla="*/ 176006 w 176006"/>
                                  <a:gd name="connsiteY2" fmla="*/ 398538 h 882819"/>
                                  <a:gd name="connsiteX3" fmla="*/ 77285 w 176006"/>
                                  <a:gd name="connsiteY3" fmla="*/ 879410 h 882819"/>
                                  <a:gd name="connsiteX4" fmla="*/ 2813 w 176006"/>
                                  <a:gd name="connsiteY4" fmla="*/ 602904 h 882819"/>
                                  <a:gd name="connsiteX5" fmla="*/ 23790 w 176006"/>
                                  <a:gd name="connsiteY5" fmla="*/ 398538 h 882819"/>
                                  <a:gd name="connsiteX0" fmla="*/ 5025 w 198246"/>
                                  <a:gd name="connsiteY0" fmla="*/ 374702 h 882861"/>
                                  <a:gd name="connsiteX1" fmla="*/ 122138 w 198246"/>
                                  <a:gd name="connsiteY1" fmla="*/ 42 h 882861"/>
                                  <a:gd name="connsiteX2" fmla="*/ 198246 w 198246"/>
                                  <a:gd name="connsiteY2" fmla="*/ 398580 h 882861"/>
                                  <a:gd name="connsiteX3" fmla="*/ 99525 w 198246"/>
                                  <a:gd name="connsiteY3" fmla="*/ 879452 h 882861"/>
                                  <a:gd name="connsiteX4" fmla="*/ 25053 w 198246"/>
                                  <a:gd name="connsiteY4" fmla="*/ 602946 h 882861"/>
                                  <a:gd name="connsiteX5" fmla="*/ 5025 w 198246"/>
                                  <a:gd name="connsiteY5" fmla="*/ 374702 h 882861"/>
                                  <a:gd name="connsiteX0" fmla="*/ 5025 w 211449"/>
                                  <a:gd name="connsiteY0" fmla="*/ 376926 h 885085"/>
                                  <a:gd name="connsiteX1" fmla="*/ 122138 w 211449"/>
                                  <a:gd name="connsiteY1" fmla="*/ 2266 h 885085"/>
                                  <a:gd name="connsiteX2" fmla="*/ 204130 w 211449"/>
                                  <a:gd name="connsiteY2" fmla="*/ 228475 h 885085"/>
                                  <a:gd name="connsiteX3" fmla="*/ 198246 w 211449"/>
                                  <a:gd name="connsiteY3" fmla="*/ 400804 h 885085"/>
                                  <a:gd name="connsiteX4" fmla="*/ 99525 w 211449"/>
                                  <a:gd name="connsiteY4" fmla="*/ 881676 h 885085"/>
                                  <a:gd name="connsiteX5" fmla="*/ 25053 w 211449"/>
                                  <a:gd name="connsiteY5" fmla="*/ 605170 h 885085"/>
                                  <a:gd name="connsiteX6" fmla="*/ 5025 w 211449"/>
                                  <a:gd name="connsiteY6" fmla="*/ 376926 h 885085"/>
                                  <a:gd name="connsiteX0" fmla="*/ 5025 w 209487"/>
                                  <a:gd name="connsiteY0" fmla="*/ 376926 h 881781"/>
                                  <a:gd name="connsiteX1" fmla="*/ 122138 w 209487"/>
                                  <a:gd name="connsiteY1" fmla="*/ 2266 h 881781"/>
                                  <a:gd name="connsiteX2" fmla="*/ 204130 w 209487"/>
                                  <a:gd name="connsiteY2" fmla="*/ 228475 h 881781"/>
                                  <a:gd name="connsiteX3" fmla="*/ 198246 w 209487"/>
                                  <a:gd name="connsiteY3" fmla="*/ 400804 h 881781"/>
                                  <a:gd name="connsiteX4" fmla="*/ 170959 w 209487"/>
                                  <a:gd name="connsiteY4" fmla="*/ 572918 h 881781"/>
                                  <a:gd name="connsiteX5" fmla="*/ 99525 w 209487"/>
                                  <a:gd name="connsiteY5" fmla="*/ 881676 h 881781"/>
                                  <a:gd name="connsiteX6" fmla="*/ 25053 w 209487"/>
                                  <a:gd name="connsiteY6" fmla="*/ 605170 h 881781"/>
                                  <a:gd name="connsiteX7" fmla="*/ 5025 w 209487"/>
                                  <a:gd name="connsiteY7" fmla="*/ 376926 h 881781"/>
                                  <a:gd name="connsiteX0" fmla="*/ 5025 w 209487"/>
                                  <a:gd name="connsiteY0" fmla="*/ 376926 h 884363"/>
                                  <a:gd name="connsiteX1" fmla="*/ 122138 w 209487"/>
                                  <a:gd name="connsiteY1" fmla="*/ 2266 h 884363"/>
                                  <a:gd name="connsiteX2" fmla="*/ 204130 w 209487"/>
                                  <a:gd name="connsiteY2" fmla="*/ 228475 h 884363"/>
                                  <a:gd name="connsiteX3" fmla="*/ 198246 w 209487"/>
                                  <a:gd name="connsiteY3" fmla="*/ 400804 h 884363"/>
                                  <a:gd name="connsiteX4" fmla="*/ 170959 w 209487"/>
                                  <a:gd name="connsiteY4" fmla="*/ 572918 h 884363"/>
                                  <a:gd name="connsiteX5" fmla="*/ 127552 w 209487"/>
                                  <a:gd name="connsiteY5" fmla="*/ 735814 h 884363"/>
                                  <a:gd name="connsiteX6" fmla="*/ 99525 w 209487"/>
                                  <a:gd name="connsiteY6" fmla="*/ 881676 h 884363"/>
                                  <a:gd name="connsiteX7" fmla="*/ 25053 w 209487"/>
                                  <a:gd name="connsiteY7" fmla="*/ 605170 h 884363"/>
                                  <a:gd name="connsiteX8" fmla="*/ 5025 w 209487"/>
                                  <a:gd name="connsiteY8" fmla="*/ 376926 h 884363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</a:cxnLst>
                                <a:rect l="l" t="t" r="r" b="b"/>
                                <a:pathLst>
                                  <a:path w="209487" h="884363">
                                    <a:moveTo>
                                      <a:pt x="5025" y="376926"/>
                                    </a:moveTo>
                                    <a:cubicBezTo>
                                      <a:pt x="21206" y="276442"/>
                                      <a:pt x="88954" y="27008"/>
                                      <a:pt x="122138" y="2266"/>
                                    </a:cubicBezTo>
                                    <a:cubicBezTo>
                                      <a:pt x="155322" y="-22476"/>
                                      <a:pt x="191445" y="162052"/>
                                      <a:pt x="204130" y="228475"/>
                                    </a:cubicBezTo>
                                    <a:cubicBezTo>
                                      <a:pt x="216815" y="294898"/>
                                      <a:pt x="203705" y="348785"/>
                                      <a:pt x="198246" y="400804"/>
                                    </a:cubicBezTo>
                                    <a:cubicBezTo>
                                      <a:pt x="192787" y="452823"/>
                                      <a:pt x="180339" y="517651"/>
                                      <a:pt x="170959" y="572918"/>
                                    </a:cubicBezTo>
                                    <a:cubicBezTo>
                                      <a:pt x="161579" y="628185"/>
                                      <a:pt x="139458" y="684354"/>
                                      <a:pt x="127552" y="735814"/>
                                    </a:cubicBezTo>
                                    <a:cubicBezTo>
                                      <a:pt x="115646" y="787274"/>
                                      <a:pt x="116608" y="903450"/>
                                      <a:pt x="99525" y="881676"/>
                                    </a:cubicBezTo>
                                    <a:cubicBezTo>
                                      <a:pt x="82442" y="859902"/>
                                      <a:pt x="33969" y="685315"/>
                                      <a:pt x="25053" y="605170"/>
                                    </a:cubicBezTo>
                                    <a:cubicBezTo>
                                      <a:pt x="16137" y="525025"/>
                                      <a:pt x="-11156" y="477410"/>
                                      <a:pt x="5025" y="376926"/>
                                    </a:cubicBezTo>
                                    <a:close/>
                                  </a:path>
                                </a:pathLst>
                              </a:custGeom>
                              <ask:type>
                                <ask:lineSketchCurved/>
                              </ask:type>
                            </ask:lineSketchStyleProps>
                          </a:ext>
                        </a:extLst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n-US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endParaRPr>
                      </a:p>
                    </p:txBody>
                  </p:sp>
                </p:grpSp>
                <p:grpSp>
                  <p:nvGrpSpPr>
                    <p:cNvPr id="1041" name="Group 1040">
                      <a:extLst>
                        <a:ext uri="{FF2B5EF4-FFF2-40B4-BE49-F238E27FC236}">
                          <a16:creationId xmlns:a16="http://schemas.microsoft.com/office/drawing/2014/main" id="{14D8F5CB-D19D-A786-2834-FD85F8E2BE6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18432" y="2432651"/>
                      <a:ext cx="958129" cy="169028"/>
                      <a:chOff x="2018432" y="2432651"/>
                      <a:chExt cx="958129" cy="169028"/>
                    </a:xfrm>
                  </p:grpSpPr>
                  <p:sp>
                    <p:nvSpPr>
                      <p:cNvPr id="1048" name="Oval 1047">
                        <a:extLst>
                          <a:ext uri="{FF2B5EF4-FFF2-40B4-BE49-F238E27FC236}">
                            <a16:creationId xmlns:a16="http://schemas.microsoft.com/office/drawing/2014/main" id="{D43C0B0C-FC61-FC18-4C40-5ED45DE488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18432" y="2432651"/>
                        <a:ext cx="166381" cy="162112"/>
                      </a:xfrm>
                      <a:prstGeom prst="ellipse">
                        <a:avLst/>
                      </a:prstGeom>
                      <a:solidFill>
                        <a:srgbClr val="282828"/>
                      </a:solidFill>
                      <a:ln>
                        <a:solidFill>
                          <a:srgbClr val="282828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n-US">
                          <a:solidFill>
                            <a:srgbClr val="282828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endParaRPr>
                      </a:p>
                    </p:txBody>
                  </p:sp>
                  <p:sp>
                    <p:nvSpPr>
                      <p:cNvPr id="1046" name="Oval 1045">
                        <a:extLst>
                          <a:ext uri="{FF2B5EF4-FFF2-40B4-BE49-F238E27FC236}">
                            <a16:creationId xmlns:a16="http://schemas.microsoft.com/office/drawing/2014/main" id="{93D50557-D54E-B421-7058-7AE03F1DF3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10180" y="2439570"/>
                        <a:ext cx="166381" cy="162109"/>
                      </a:xfrm>
                      <a:prstGeom prst="ellipse">
                        <a:avLst/>
                      </a:prstGeom>
                      <a:solidFill>
                        <a:srgbClr val="282828"/>
                      </a:solidFill>
                      <a:ln>
                        <a:solidFill>
                          <a:srgbClr val="282828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n-US">
                          <a:solidFill>
                            <a:srgbClr val="282828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endParaRPr>
                      </a:p>
                    </p:txBody>
                  </p:sp>
                </p:grpSp>
              </p:grpSp>
            </p:grp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D7CBB083-D075-6EEE-4E7E-C116902A22D1}"/>
                    </a:ext>
                  </a:extLst>
                </p:cNvPr>
                <p:cNvSpPr/>
                <p:nvPr/>
              </p:nvSpPr>
              <p:spPr>
                <a:xfrm rot="361866" flipV="1">
                  <a:off x="3850068" y="5791923"/>
                  <a:ext cx="199830" cy="77571"/>
                </a:xfrm>
                <a:custGeom>
                  <a:avLst/>
                  <a:gdLst>
                    <a:gd name="connsiteX0" fmla="*/ 594038 w 1188076"/>
                    <a:gd name="connsiteY0" fmla="*/ 0 h 439539"/>
                    <a:gd name="connsiteX1" fmla="*/ 1179854 w 1188076"/>
                    <a:gd name="connsiteY1" fmla="*/ 375409 h 439539"/>
                    <a:gd name="connsiteX2" fmla="*/ 1188076 w 1188076"/>
                    <a:gd name="connsiteY2" fmla="*/ 439539 h 439539"/>
                    <a:gd name="connsiteX3" fmla="*/ 1057666 w 1188076"/>
                    <a:gd name="connsiteY3" fmla="*/ 439539 h 439539"/>
                    <a:gd name="connsiteX4" fmla="*/ 1036628 w 1188076"/>
                    <a:gd name="connsiteY4" fmla="*/ 397408 h 439539"/>
                    <a:gd name="connsiteX5" fmla="*/ 627086 w 1188076"/>
                    <a:gd name="connsiteY5" fmla="*/ 216126 h 439539"/>
                    <a:gd name="connsiteX6" fmla="*/ 217545 w 1188076"/>
                    <a:gd name="connsiteY6" fmla="*/ 397408 h 439539"/>
                    <a:gd name="connsiteX7" fmla="*/ 196508 w 1188076"/>
                    <a:gd name="connsiteY7" fmla="*/ 439539 h 439539"/>
                    <a:gd name="connsiteX8" fmla="*/ 0 w 1188076"/>
                    <a:gd name="connsiteY8" fmla="*/ 439539 h 439539"/>
                    <a:gd name="connsiteX9" fmla="*/ 8223 w 1188076"/>
                    <a:gd name="connsiteY9" fmla="*/ 375409 h 439539"/>
                    <a:gd name="connsiteX10" fmla="*/ 594038 w 1188076"/>
                    <a:gd name="connsiteY10" fmla="*/ 0 h 439539"/>
                    <a:gd name="connsiteX0" fmla="*/ 594038 w 1188076"/>
                    <a:gd name="connsiteY0" fmla="*/ 0 h 439539"/>
                    <a:gd name="connsiteX1" fmla="*/ 1179854 w 1188076"/>
                    <a:gd name="connsiteY1" fmla="*/ 375409 h 439539"/>
                    <a:gd name="connsiteX2" fmla="*/ 1188076 w 1188076"/>
                    <a:gd name="connsiteY2" fmla="*/ 439539 h 439539"/>
                    <a:gd name="connsiteX3" fmla="*/ 1057666 w 1188076"/>
                    <a:gd name="connsiteY3" fmla="*/ 439539 h 439539"/>
                    <a:gd name="connsiteX4" fmla="*/ 1010972 w 1188076"/>
                    <a:gd name="connsiteY4" fmla="*/ 396010 h 439539"/>
                    <a:gd name="connsiteX5" fmla="*/ 627086 w 1188076"/>
                    <a:gd name="connsiteY5" fmla="*/ 216126 h 439539"/>
                    <a:gd name="connsiteX6" fmla="*/ 217545 w 1188076"/>
                    <a:gd name="connsiteY6" fmla="*/ 397408 h 439539"/>
                    <a:gd name="connsiteX7" fmla="*/ 196508 w 1188076"/>
                    <a:gd name="connsiteY7" fmla="*/ 439539 h 439539"/>
                    <a:gd name="connsiteX8" fmla="*/ 0 w 1188076"/>
                    <a:gd name="connsiteY8" fmla="*/ 439539 h 439539"/>
                    <a:gd name="connsiteX9" fmla="*/ 8223 w 1188076"/>
                    <a:gd name="connsiteY9" fmla="*/ 375409 h 439539"/>
                    <a:gd name="connsiteX10" fmla="*/ 594038 w 1188076"/>
                    <a:gd name="connsiteY10" fmla="*/ 0 h 439539"/>
                    <a:gd name="connsiteX0" fmla="*/ 594038 w 1188076"/>
                    <a:gd name="connsiteY0" fmla="*/ 0 h 444204"/>
                    <a:gd name="connsiteX1" fmla="*/ 1179854 w 1188076"/>
                    <a:gd name="connsiteY1" fmla="*/ 375409 h 444204"/>
                    <a:gd name="connsiteX2" fmla="*/ 1188076 w 1188076"/>
                    <a:gd name="connsiteY2" fmla="*/ 439539 h 444204"/>
                    <a:gd name="connsiteX3" fmla="*/ 1025246 w 1188076"/>
                    <a:gd name="connsiteY3" fmla="*/ 444204 h 444204"/>
                    <a:gd name="connsiteX4" fmla="*/ 1010972 w 1188076"/>
                    <a:gd name="connsiteY4" fmla="*/ 396010 h 444204"/>
                    <a:gd name="connsiteX5" fmla="*/ 627086 w 1188076"/>
                    <a:gd name="connsiteY5" fmla="*/ 216126 h 444204"/>
                    <a:gd name="connsiteX6" fmla="*/ 217545 w 1188076"/>
                    <a:gd name="connsiteY6" fmla="*/ 397408 h 444204"/>
                    <a:gd name="connsiteX7" fmla="*/ 196508 w 1188076"/>
                    <a:gd name="connsiteY7" fmla="*/ 439539 h 444204"/>
                    <a:gd name="connsiteX8" fmla="*/ 0 w 1188076"/>
                    <a:gd name="connsiteY8" fmla="*/ 439539 h 444204"/>
                    <a:gd name="connsiteX9" fmla="*/ 8223 w 1188076"/>
                    <a:gd name="connsiteY9" fmla="*/ 375409 h 444204"/>
                    <a:gd name="connsiteX10" fmla="*/ 594038 w 1188076"/>
                    <a:gd name="connsiteY10" fmla="*/ 0 h 444204"/>
                    <a:gd name="connsiteX0" fmla="*/ 601212 w 1195250"/>
                    <a:gd name="connsiteY0" fmla="*/ 0 h 444204"/>
                    <a:gd name="connsiteX1" fmla="*/ 1187028 w 1195250"/>
                    <a:gd name="connsiteY1" fmla="*/ 375409 h 444204"/>
                    <a:gd name="connsiteX2" fmla="*/ 1195250 w 1195250"/>
                    <a:gd name="connsiteY2" fmla="*/ 439539 h 444204"/>
                    <a:gd name="connsiteX3" fmla="*/ 1032420 w 1195250"/>
                    <a:gd name="connsiteY3" fmla="*/ 444204 h 444204"/>
                    <a:gd name="connsiteX4" fmla="*/ 1018146 w 1195250"/>
                    <a:gd name="connsiteY4" fmla="*/ 396010 h 444204"/>
                    <a:gd name="connsiteX5" fmla="*/ 634260 w 1195250"/>
                    <a:gd name="connsiteY5" fmla="*/ 216126 h 444204"/>
                    <a:gd name="connsiteX6" fmla="*/ 224719 w 1195250"/>
                    <a:gd name="connsiteY6" fmla="*/ 397408 h 444204"/>
                    <a:gd name="connsiteX7" fmla="*/ 203682 w 1195250"/>
                    <a:gd name="connsiteY7" fmla="*/ 439539 h 444204"/>
                    <a:gd name="connsiteX8" fmla="*/ 0 w 1195250"/>
                    <a:gd name="connsiteY8" fmla="*/ 394116 h 444204"/>
                    <a:gd name="connsiteX9" fmla="*/ 15397 w 1195250"/>
                    <a:gd name="connsiteY9" fmla="*/ 375409 h 444204"/>
                    <a:gd name="connsiteX10" fmla="*/ 601212 w 1195250"/>
                    <a:gd name="connsiteY10" fmla="*/ 0 h 444204"/>
                    <a:gd name="connsiteX0" fmla="*/ 601212 w 1201777"/>
                    <a:gd name="connsiteY0" fmla="*/ 0 h 444204"/>
                    <a:gd name="connsiteX1" fmla="*/ 1187028 w 1201777"/>
                    <a:gd name="connsiteY1" fmla="*/ 375409 h 444204"/>
                    <a:gd name="connsiteX2" fmla="*/ 1201777 w 1201777"/>
                    <a:gd name="connsiteY2" fmla="*/ 378779 h 444204"/>
                    <a:gd name="connsiteX3" fmla="*/ 1032420 w 1201777"/>
                    <a:gd name="connsiteY3" fmla="*/ 444204 h 444204"/>
                    <a:gd name="connsiteX4" fmla="*/ 1018146 w 1201777"/>
                    <a:gd name="connsiteY4" fmla="*/ 396010 h 444204"/>
                    <a:gd name="connsiteX5" fmla="*/ 634260 w 1201777"/>
                    <a:gd name="connsiteY5" fmla="*/ 216126 h 444204"/>
                    <a:gd name="connsiteX6" fmla="*/ 224719 w 1201777"/>
                    <a:gd name="connsiteY6" fmla="*/ 397408 h 444204"/>
                    <a:gd name="connsiteX7" fmla="*/ 203682 w 1201777"/>
                    <a:gd name="connsiteY7" fmla="*/ 439539 h 444204"/>
                    <a:gd name="connsiteX8" fmla="*/ 0 w 1201777"/>
                    <a:gd name="connsiteY8" fmla="*/ 394116 h 444204"/>
                    <a:gd name="connsiteX9" fmla="*/ 15397 w 1201777"/>
                    <a:gd name="connsiteY9" fmla="*/ 375409 h 444204"/>
                    <a:gd name="connsiteX10" fmla="*/ 601212 w 1201777"/>
                    <a:gd name="connsiteY10" fmla="*/ 0 h 44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01777" h="444204">
                      <a:moveTo>
                        <a:pt x="601212" y="0"/>
                      </a:moveTo>
                      <a:cubicBezTo>
                        <a:pt x="890177" y="0"/>
                        <a:pt x="1131270" y="161163"/>
                        <a:pt x="1187028" y="375409"/>
                      </a:cubicBezTo>
                      <a:lnTo>
                        <a:pt x="1201777" y="378779"/>
                      </a:lnTo>
                      <a:lnTo>
                        <a:pt x="1032420" y="444204"/>
                      </a:lnTo>
                      <a:cubicBezTo>
                        <a:pt x="1025407" y="430160"/>
                        <a:pt x="1025159" y="410054"/>
                        <a:pt x="1018146" y="396010"/>
                      </a:cubicBezTo>
                      <a:cubicBezTo>
                        <a:pt x="934158" y="287327"/>
                        <a:pt x="766498" y="215893"/>
                        <a:pt x="634260" y="216126"/>
                      </a:cubicBezTo>
                      <a:cubicBezTo>
                        <a:pt x="502022" y="216359"/>
                        <a:pt x="308707" y="288725"/>
                        <a:pt x="224719" y="397408"/>
                      </a:cubicBezTo>
                      <a:lnTo>
                        <a:pt x="203682" y="439539"/>
                      </a:lnTo>
                      <a:lnTo>
                        <a:pt x="0" y="394116"/>
                      </a:lnTo>
                      <a:lnTo>
                        <a:pt x="15397" y="375409"/>
                      </a:lnTo>
                      <a:cubicBezTo>
                        <a:pt x="71155" y="161163"/>
                        <a:pt x="312247" y="0"/>
                        <a:pt x="601212" y="0"/>
                      </a:cubicBezTo>
                      <a:close/>
                    </a:path>
                  </a:pathLst>
                </a:custGeom>
                <a:solidFill>
                  <a:srgbClr val="F6AF8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DE31A51A-B747-4534-9EB5-B1EDB401E4D0}"/>
              </a:ext>
            </a:extLst>
          </p:cNvPr>
          <p:cNvSpPr txBox="1">
            <a:spLocks/>
          </p:cNvSpPr>
          <p:nvPr/>
        </p:nvSpPr>
        <p:spPr>
          <a:xfrm>
            <a:off x="10953320" y="5838319"/>
            <a:ext cx="736600" cy="812800"/>
          </a:xfrm>
          <a:prstGeom prst="rect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.</a:t>
            </a:r>
            <a:endParaRPr lang="en-US" dirty="0"/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AB11C6E3-E732-125F-1282-34880C26840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7146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531"/>
    </mc:Choice>
    <mc:Fallback>
      <p:transition spd="slow" advTm="52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9205355-95B1-C4BA-9CAF-DFFD2285C61C}"/>
              </a:ext>
            </a:extLst>
          </p:cNvPr>
          <p:cNvGrpSpPr/>
          <p:nvPr/>
        </p:nvGrpSpPr>
        <p:grpSpPr>
          <a:xfrm>
            <a:off x="8486919" y="3040045"/>
            <a:ext cx="2158887" cy="2335696"/>
            <a:chOff x="1358067" y="984859"/>
            <a:chExt cx="4290376" cy="544628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B512122-0A3D-A88D-18B7-22FC578F29C3}"/>
                </a:ext>
              </a:extLst>
            </p:cNvPr>
            <p:cNvGrpSpPr/>
            <p:nvPr/>
          </p:nvGrpSpPr>
          <p:grpSpPr>
            <a:xfrm rot="322428">
              <a:off x="3158737" y="1846831"/>
              <a:ext cx="2489706" cy="2580961"/>
              <a:chOff x="5271529" y="3491136"/>
              <a:chExt cx="1882792" cy="1951802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6958A38A-A5BD-BAF8-E87E-7090F5A62E95}"/>
                  </a:ext>
                </a:extLst>
              </p:cNvPr>
              <p:cNvGrpSpPr/>
              <p:nvPr/>
            </p:nvGrpSpPr>
            <p:grpSpPr>
              <a:xfrm>
                <a:off x="5271529" y="4456677"/>
                <a:ext cx="384048" cy="384048"/>
                <a:chOff x="6096000" y="5573583"/>
                <a:chExt cx="384048" cy="384048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67BD3CC7-0F2B-5BF6-D34B-BA0A42FAE45A}"/>
                    </a:ext>
                  </a:extLst>
                </p:cNvPr>
                <p:cNvSpPr/>
                <p:nvPr/>
              </p:nvSpPr>
              <p:spPr>
                <a:xfrm>
                  <a:off x="6096000" y="5573583"/>
                  <a:ext cx="384048" cy="384048"/>
                </a:xfrm>
                <a:prstGeom prst="ellipse">
                  <a:avLst/>
                </a:prstGeom>
                <a:solidFill>
                  <a:srgbClr val="FFDBB8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A2883910-AFB2-6155-3FFA-2373B4F4F8DE}"/>
                    </a:ext>
                  </a:extLst>
                </p:cNvPr>
                <p:cNvSpPr/>
                <p:nvPr/>
              </p:nvSpPr>
              <p:spPr>
                <a:xfrm>
                  <a:off x="6140797" y="5618380"/>
                  <a:ext cx="294453" cy="294453"/>
                </a:xfrm>
                <a:prstGeom prst="ellipse">
                  <a:avLst/>
                </a:prstGeom>
                <a:solidFill>
                  <a:srgbClr val="F6AF8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0EE9AC41-ED37-4086-F03D-2A9B89B448D3}"/>
                  </a:ext>
                </a:extLst>
              </p:cNvPr>
              <p:cNvGrpSpPr/>
              <p:nvPr/>
            </p:nvGrpSpPr>
            <p:grpSpPr>
              <a:xfrm>
                <a:off x="6641872" y="4454562"/>
                <a:ext cx="384048" cy="384048"/>
                <a:chOff x="6096000" y="5573583"/>
                <a:chExt cx="384048" cy="384048"/>
              </a:xfrm>
            </p:grpSpPr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F36D2C4A-A41A-5211-7F10-B783AA465BE7}"/>
                    </a:ext>
                  </a:extLst>
                </p:cNvPr>
                <p:cNvSpPr/>
                <p:nvPr/>
              </p:nvSpPr>
              <p:spPr>
                <a:xfrm>
                  <a:off x="6096000" y="5573583"/>
                  <a:ext cx="384048" cy="384048"/>
                </a:xfrm>
                <a:prstGeom prst="ellipse">
                  <a:avLst/>
                </a:prstGeom>
                <a:solidFill>
                  <a:srgbClr val="FFDBB8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EEDFE56A-0028-6301-95D9-C6EEA37D8F0F}"/>
                    </a:ext>
                  </a:extLst>
                </p:cNvPr>
                <p:cNvSpPr/>
                <p:nvPr/>
              </p:nvSpPr>
              <p:spPr>
                <a:xfrm>
                  <a:off x="6140797" y="5618380"/>
                  <a:ext cx="294453" cy="294453"/>
                </a:xfrm>
                <a:prstGeom prst="ellipse">
                  <a:avLst/>
                </a:prstGeom>
                <a:solidFill>
                  <a:srgbClr val="F6AF8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p:grp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B8D511C-DDEE-E8A4-73E0-A0392DE8E0E0}"/>
                  </a:ext>
                </a:extLst>
              </p:cNvPr>
              <p:cNvSpPr/>
              <p:nvPr/>
            </p:nvSpPr>
            <p:spPr>
              <a:xfrm>
                <a:off x="5428914" y="3896662"/>
                <a:ext cx="1462694" cy="1546276"/>
              </a:xfrm>
              <a:prstGeom prst="ellipse">
                <a:avLst/>
              </a:prstGeom>
              <a:solidFill>
                <a:srgbClr val="FFDBB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D47565BD-95AA-E52B-ECE1-C611AC3336A5}"/>
                  </a:ext>
                </a:extLst>
              </p:cNvPr>
              <p:cNvSpPr/>
              <p:nvPr/>
            </p:nvSpPr>
            <p:spPr>
              <a:xfrm>
                <a:off x="5773486" y="4413705"/>
                <a:ext cx="140208" cy="136606"/>
              </a:xfrm>
              <a:prstGeom prst="ellipse">
                <a:avLst/>
              </a:prstGeom>
              <a:solidFill>
                <a:srgbClr val="282828"/>
              </a:solidFill>
              <a:ln>
                <a:solidFill>
                  <a:srgbClr val="28282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282828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2F6574CC-3980-DD81-739A-01EC63E73781}"/>
                  </a:ext>
                </a:extLst>
              </p:cNvPr>
              <p:cNvSpPr/>
              <p:nvPr/>
            </p:nvSpPr>
            <p:spPr>
              <a:xfrm>
                <a:off x="6422961" y="4415755"/>
                <a:ext cx="140208" cy="136606"/>
              </a:xfrm>
              <a:prstGeom prst="ellipse">
                <a:avLst/>
              </a:prstGeom>
              <a:solidFill>
                <a:srgbClr val="282828"/>
              </a:solidFill>
              <a:ln>
                <a:solidFill>
                  <a:srgbClr val="28282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282828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890BDCDC-43A0-8003-E2A8-2A4B027EFF85}"/>
                  </a:ext>
                </a:extLst>
              </p:cNvPr>
              <p:cNvGrpSpPr/>
              <p:nvPr/>
            </p:nvGrpSpPr>
            <p:grpSpPr>
              <a:xfrm>
                <a:off x="5882096" y="4833272"/>
                <a:ext cx="596159" cy="426056"/>
                <a:chOff x="5225703" y="3456820"/>
                <a:chExt cx="596159" cy="426056"/>
              </a:xfrm>
            </p:grpSpPr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C4C74A08-1FAC-94FB-03C7-AC6BC92FD5AA}"/>
                    </a:ext>
                  </a:extLst>
                </p:cNvPr>
                <p:cNvSpPr/>
                <p:nvPr/>
              </p:nvSpPr>
              <p:spPr>
                <a:xfrm rot="21297731">
                  <a:off x="5225703" y="3456820"/>
                  <a:ext cx="596159" cy="426056"/>
                </a:xfrm>
                <a:custGeom>
                  <a:avLst/>
                  <a:gdLst>
                    <a:gd name="connsiteX0" fmla="*/ 29489 w 596159"/>
                    <a:gd name="connsiteY0" fmla="*/ 0 h 426056"/>
                    <a:gd name="connsiteX1" fmla="*/ 596159 w 596159"/>
                    <a:gd name="connsiteY1" fmla="*/ 139743 h 426056"/>
                    <a:gd name="connsiteX2" fmla="*/ 591339 w 596159"/>
                    <a:gd name="connsiteY2" fmla="*/ 187551 h 426056"/>
                    <a:gd name="connsiteX3" fmla="*/ 298704 w 596159"/>
                    <a:gd name="connsiteY3" fmla="*/ 426056 h 426056"/>
                    <a:gd name="connsiteX4" fmla="*/ 0 w 596159"/>
                    <a:gd name="connsiteY4" fmla="*/ 127352 h 426056"/>
                    <a:gd name="connsiteX5" fmla="*/ 23474 w 596159"/>
                    <a:gd name="connsiteY5" fmla="*/ 11083 h 4260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96159" h="426056">
                      <a:moveTo>
                        <a:pt x="29489" y="0"/>
                      </a:moveTo>
                      <a:lnTo>
                        <a:pt x="596159" y="139743"/>
                      </a:lnTo>
                      <a:lnTo>
                        <a:pt x="591339" y="187551"/>
                      </a:lnTo>
                      <a:cubicBezTo>
                        <a:pt x="563486" y="323666"/>
                        <a:pt x="443053" y="426056"/>
                        <a:pt x="298704" y="426056"/>
                      </a:cubicBezTo>
                      <a:cubicBezTo>
                        <a:pt x="133734" y="426056"/>
                        <a:pt x="0" y="292322"/>
                        <a:pt x="0" y="127352"/>
                      </a:cubicBezTo>
                      <a:cubicBezTo>
                        <a:pt x="0" y="86110"/>
                        <a:pt x="8359" y="46819"/>
                        <a:pt x="23474" y="11083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786284B9-EB5E-A223-C43E-39728D77D305}"/>
                    </a:ext>
                  </a:extLst>
                </p:cNvPr>
                <p:cNvSpPr/>
                <p:nvPr/>
              </p:nvSpPr>
              <p:spPr>
                <a:xfrm rot="21297731">
                  <a:off x="5284234" y="3623119"/>
                  <a:ext cx="405401" cy="247142"/>
                </a:xfrm>
                <a:custGeom>
                  <a:avLst/>
                  <a:gdLst>
                    <a:gd name="connsiteX0" fmla="*/ 202445 w 405401"/>
                    <a:gd name="connsiteY0" fmla="*/ 879 h 247142"/>
                    <a:gd name="connsiteX1" fmla="*/ 405336 w 405401"/>
                    <a:gd name="connsiteY1" fmla="*/ 198312 h 247142"/>
                    <a:gd name="connsiteX2" fmla="*/ 405401 w 405401"/>
                    <a:gd name="connsiteY2" fmla="*/ 203469 h 247142"/>
                    <a:gd name="connsiteX3" fmla="*/ 360871 w 405401"/>
                    <a:gd name="connsiteY3" fmla="*/ 229017 h 247142"/>
                    <a:gd name="connsiteX4" fmla="*/ 258166 w 405401"/>
                    <a:gd name="connsiteY4" fmla="*/ 247142 h 247142"/>
                    <a:gd name="connsiteX5" fmla="*/ 10476 w 405401"/>
                    <a:gd name="connsiteY5" fmla="*/ 115446 h 247142"/>
                    <a:gd name="connsiteX6" fmla="*/ 0 w 405401"/>
                    <a:gd name="connsiteY6" fmla="*/ 96147 h 247142"/>
                    <a:gd name="connsiteX7" fmla="*/ 8749 w 405401"/>
                    <a:gd name="connsiteY7" fmla="*/ 82945 h 247142"/>
                    <a:gd name="connsiteX8" fmla="*/ 202445 w 405401"/>
                    <a:gd name="connsiteY8" fmla="*/ 879 h 247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05401" h="247142">
                      <a:moveTo>
                        <a:pt x="202445" y="879"/>
                      </a:moveTo>
                      <a:cubicBezTo>
                        <a:pt x="310273" y="10385"/>
                        <a:pt x="393494" y="94800"/>
                        <a:pt x="405336" y="198312"/>
                      </a:cubicBezTo>
                      <a:lnTo>
                        <a:pt x="405401" y="203469"/>
                      </a:lnTo>
                      <a:lnTo>
                        <a:pt x="360871" y="229017"/>
                      </a:lnTo>
                      <a:cubicBezTo>
                        <a:pt x="328846" y="240743"/>
                        <a:pt x="294254" y="247142"/>
                        <a:pt x="258166" y="247142"/>
                      </a:cubicBezTo>
                      <a:cubicBezTo>
                        <a:pt x="155060" y="247142"/>
                        <a:pt x="64155" y="194902"/>
                        <a:pt x="10476" y="115446"/>
                      </a:cubicBezTo>
                      <a:lnTo>
                        <a:pt x="0" y="96147"/>
                      </a:lnTo>
                      <a:lnTo>
                        <a:pt x="8749" y="82945"/>
                      </a:lnTo>
                      <a:cubicBezTo>
                        <a:pt x="54079" y="27127"/>
                        <a:pt x="125425" y="-5910"/>
                        <a:pt x="202445" y="879"/>
                      </a:cubicBezTo>
                      <a:close/>
                    </a:path>
                  </a:pathLst>
                </a:custGeom>
                <a:solidFill>
                  <a:srgbClr val="FF33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p:grpSp>
          <p:sp>
            <p:nvSpPr>
              <p:cNvPr id="20" name="Oval 92">
                <a:extLst>
                  <a:ext uri="{FF2B5EF4-FFF2-40B4-BE49-F238E27FC236}">
                    <a16:creationId xmlns:a16="http://schemas.microsoft.com/office/drawing/2014/main" id="{B8FF18E3-9E49-99CF-FC63-820E5A63F3A5}"/>
                  </a:ext>
                </a:extLst>
              </p:cNvPr>
              <p:cNvSpPr/>
              <p:nvPr/>
            </p:nvSpPr>
            <p:spPr>
              <a:xfrm rot="17889037">
                <a:off x="6385643" y="3494482"/>
                <a:ext cx="280338" cy="1230406"/>
              </a:xfrm>
              <a:custGeom>
                <a:avLst/>
                <a:gdLst>
                  <a:gd name="connsiteX0" fmla="*/ 0 w 279204"/>
                  <a:gd name="connsiteY0" fmla="*/ 599081 h 1198161"/>
                  <a:gd name="connsiteX1" fmla="*/ 139602 w 279204"/>
                  <a:gd name="connsiteY1" fmla="*/ 0 h 1198161"/>
                  <a:gd name="connsiteX2" fmla="*/ 279204 w 279204"/>
                  <a:gd name="connsiteY2" fmla="*/ 599081 h 1198161"/>
                  <a:gd name="connsiteX3" fmla="*/ 139602 w 279204"/>
                  <a:gd name="connsiteY3" fmla="*/ 1198162 h 1198161"/>
                  <a:gd name="connsiteX4" fmla="*/ 0 w 279204"/>
                  <a:gd name="connsiteY4" fmla="*/ 599081 h 1198161"/>
                  <a:gd name="connsiteX0" fmla="*/ 0 w 280183"/>
                  <a:gd name="connsiteY0" fmla="*/ 599081 h 1223494"/>
                  <a:gd name="connsiteX1" fmla="*/ 139602 w 280183"/>
                  <a:gd name="connsiteY1" fmla="*/ 0 h 1223494"/>
                  <a:gd name="connsiteX2" fmla="*/ 279204 w 280183"/>
                  <a:gd name="connsiteY2" fmla="*/ 599081 h 1223494"/>
                  <a:gd name="connsiteX3" fmla="*/ 139740 w 280183"/>
                  <a:gd name="connsiteY3" fmla="*/ 1061325 h 1223494"/>
                  <a:gd name="connsiteX4" fmla="*/ 139602 w 280183"/>
                  <a:gd name="connsiteY4" fmla="*/ 1198162 h 1223494"/>
                  <a:gd name="connsiteX5" fmla="*/ 0 w 280183"/>
                  <a:gd name="connsiteY5" fmla="*/ 599081 h 1223494"/>
                  <a:gd name="connsiteX0" fmla="*/ 0 w 280338"/>
                  <a:gd name="connsiteY0" fmla="*/ 599081 h 1230406"/>
                  <a:gd name="connsiteX1" fmla="*/ 139602 w 280338"/>
                  <a:gd name="connsiteY1" fmla="*/ 0 h 1230406"/>
                  <a:gd name="connsiteX2" fmla="*/ 279204 w 280338"/>
                  <a:gd name="connsiteY2" fmla="*/ 599081 h 1230406"/>
                  <a:gd name="connsiteX3" fmla="*/ 158757 w 280338"/>
                  <a:gd name="connsiteY3" fmla="*/ 1091480 h 1230406"/>
                  <a:gd name="connsiteX4" fmla="*/ 139602 w 280338"/>
                  <a:gd name="connsiteY4" fmla="*/ 1198162 h 1230406"/>
                  <a:gd name="connsiteX5" fmla="*/ 0 w 280338"/>
                  <a:gd name="connsiteY5" fmla="*/ 599081 h 1230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338" h="1230406">
                    <a:moveTo>
                      <a:pt x="0" y="599081"/>
                    </a:moveTo>
                    <a:cubicBezTo>
                      <a:pt x="0" y="268218"/>
                      <a:pt x="62502" y="0"/>
                      <a:pt x="139602" y="0"/>
                    </a:cubicBezTo>
                    <a:cubicBezTo>
                      <a:pt x="216702" y="0"/>
                      <a:pt x="265724" y="414990"/>
                      <a:pt x="279204" y="599081"/>
                    </a:cubicBezTo>
                    <a:cubicBezTo>
                      <a:pt x="292684" y="783172"/>
                      <a:pt x="182024" y="991633"/>
                      <a:pt x="158757" y="1091480"/>
                    </a:cubicBezTo>
                    <a:cubicBezTo>
                      <a:pt x="135490" y="1191327"/>
                      <a:pt x="166061" y="1280228"/>
                      <a:pt x="139602" y="1198162"/>
                    </a:cubicBezTo>
                    <a:cubicBezTo>
                      <a:pt x="113143" y="1116096"/>
                      <a:pt x="0" y="929944"/>
                      <a:pt x="0" y="59908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467D4DF-0441-C7AA-36AE-0B58AC5CBFCD}"/>
                  </a:ext>
                </a:extLst>
              </p:cNvPr>
              <p:cNvSpPr/>
              <p:nvPr/>
            </p:nvSpPr>
            <p:spPr>
              <a:xfrm>
                <a:off x="5373308" y="3491136"/>
                <a:ext cx="1573909" cy="1469551"/>
              </a:xfrm>
              <a:custGeom>
                <a:avLst/>
                <a:gdLst>
                  <a:gd name="connsiteX0" fmla="*/ 822276 w 1573909"/>
                  <a:gd name="connsiteY0" fmla="*/ 371 h 1469551"/>
                  <a:gd name="connsiteX1" fmla="*/ 1194109 w 1573909"/>
                  <a:gd name="connsiteY1" fmla="*/ 97854 h 1469551"/>
                  <a:gd name="connsiteX2" fmla="*/ 1573909 w 1573909"/>
                  <a:gd name="connsiteY2" fmla="*/ 976028 h 1469551"/>
                  <a:gd name="connsiteX3" fmla="*/ 1514760 w 1573909"/>
                  <a:gd name="connsiteY3" fmla="*/ 1364263 h 1469551"/>
                  <a:gd name="connsiteX4" fmla="*/ 1469714 w 1573909"/>
                  <a:gd name="connsiteY4" fmla="*/ 1469551 h 1469551"/>
                  <a:gd name="connsiteX5" fmla="*/ 1503443 w 1573909"/>
                  <a:gd name="connsiteY5" fmla="*/ 1354684 h 1469551"/>
                  <a:gd name="connsiteX6" fmla="*/ 1518301 w 1573909"/>
                  <a:gd name="connsiteY6" fmla="*/ 1198870 h 1469551"/>
                  <a:gd name="connsiteX7" fmla="*/ 786954 w 1573909"/>
                  <a:gd name="connsiteY7" fmla="*/ 425732 h 1469551"/>
                  <a:gd name="connsiteX8" fmla="*/ 55607 w 1573909"/>
                  <a:gd name="connsiteY8" fmla="*/ 1198870 h 1469551"/>
                  <a:gd name="connsiteX9" fmla="*/ 70466 w 1573909"/>
                  <a:gd name="connsiteY9" fmla="*/ 1354684 h 1469551"/>
                  <a:gd name="connsiteX10" fmla="*/ 99470 w 1573909"/>
                  <a:gd name="connsiteY10" fmla="*/ 1453459 h 1469551"/>
                  <a:gd name="connsiteX11" fmla="*/ 60556 w 1573909"/>
                  <a:gd name="connsiteY11" fmla="*/ 1364263 h 1469551"/>
                  <a:gd name="connsiteX12" fmla="*/ 219 w 1573909"/>
                  <a:gd name="connsiteY12" fmla="*/ 976028 h 1469551"/>
                  <a:gd name="connsiteX13" fmla="*/ 591737 w 1573909"/>
                  <a:gd name="connsiteY13" fmla="*/ 150427 h 1469551"/>
                  <a:gd name="connsiteX14" fmla="*/ 822276 w 1573909"/>
                  <a:gd name="connsiteY14" fmla="*/ 371 h 1469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73909" h="1469551" fill="none" extrusionOk="0">
                    <a:moveTo>
                      <a:pt x="822276" y="371"/>
                    </a:moveTo>
                    <a:cubicBezTo>
                      <a:pt x="901394" y="12372"/>
                      <a:pt x="1046490" y="32457"/>
                      <a:pt x="1194109" y="97854"/>
                    </a:cubicBezTo>
                    <a:cubicBezTo>
                      <a:pt x="1347980" y="232190"/>
                      <a:pt x="1604051" y="184162"/>
                      <a:pt x="1573909" y="976028"/>
                    </a:cubicBezTo>
                    <a:cubicBezTo>
                      <a:pt x="1560123" y="1139090"/>
                      <a:pt x="1545890" y="1248174"/>
                      <a:pt x="1514760" y="1364263"/>
                    </a:cubicBezTo>
                    <a:cubicBezTo>
                      <a:pt x="1509155" y="1403644"/>
                      <a:pt x="1473425" y="1429093"/>
                      <a:pt x="1469714" y="1469551"/>
                    </a:cubicBezTo>
                    <a:cubicBezTo>
                      <a:pt x="1476903" y="1442575"/>
                      <a:pt x="1492038" y="1393824"/>
                      <a:pt x="1503443" y="1354684"/>
                    </a:cubicBezTo>
                    <a:cubicBezTo>
                      <a:pt x="1508379" y="1318868"/>
                      <a:pt x="1513882" y="1261115"/>
                      <a:pt x="1518301" y="1198870"/>
                    </a:cubicBezTo>
                    <a:cubicBezTo>
                      <a:pt x="1506318" y="755978"/>
                      <a:pt x="1276478" y="452556"/>
                      <a:pt x="786954" y="425732"/>
                    </a:cubicBezTo>
                    <a:cubicBezTo>
                      <a:pt x="379283" y="347736"/>
                      <a:pt x="75549" y="784442"/>
                      <a:pt x="55607" y="1198870"/>
                    </a:cubicBezTo>
                    <a:cubicBezTo>
                      <a:pt x="42344" y="1255154"/>
                      <a:pt x="56441" y="1317704"/>
                      <a:pt x="70466" y="1354684"/>
                    </a:cubicBezTo>
                    <a:cubicBezTo>
                      <a:pt x="92931" y="1388012"/>
                      <a:pt x="86846" y="1421559"/>
                      <a:pt x="99470" y="1453459"/>
                    </a:cubicBezTo>
                    <a:cubicBezTo>
                      <a:pt x="76127" y="1413834"/>
                      <a:pt x="79451" y="1390049"/>
                      <a:pt x="60556" y="1364263"/>
                    </a:cubicBezTo>
                    <a:cubicBezTo>
                      <a:pt x="14953" y="1251475"/>
                      <a:pt x="7533" y="1137021"/>
                      <a:pt x="219" y="976028"/>
                    </a:cubicBezTo>
                    <a:cubicBezTo>
                      <a:pt x="82319" y="756329"/>
                      <a:pt x="-62972" y="125736"/>
                      <a:pt x="591737" y="150427"/>
                    </a:cubicBezTo>
                    <a:cubicBezTo>
                      <a:pt x="602348" y="153471"/>
                      <a:pt x="618165" y="-26258"/>
                      <a:pt x="822276" y="371"/>
                    </a:cubicBezTo>
                    <a:close/>
                  </a:path>
                  <a:path w="1573909" h="1469551" stroke="0" extrusionOk="0">
                    <a:moveTo>
                      <a:pt x="822276" y="371"/>
                    </a:moveTo>
                    <a:cubicBezTo>
                      <a:pt x="886424" y="-18028"/>
                      <a:pt x="1003162" y="30733"/>
                      <a:pt x="1194109" y="97854"/>
                    </a:cubicBezTo>
                    <a:cubicBezTo>
                      <a:pt x="1399142" y="182009"/>
                      <a:pt x="1516303" y="203873"/>
                      <a:pt x="1573909" y="976028"/>
                    </a:cubicBezTo>
                    <a:cubicBezTo>
                      <a:pt x="1556683" y="1134026"/>
                      <a:pt x="1549776" y="1265800"/>
                      <a:pt x="1514760" y="1364263"/>
                    </a:cubicBezTo>
                    <a:cubicBezTo>
                      <a:pt x="1510422" y="1392580"/>
                      <a:pt x="1478165" y="1429926"/>
                      <a:pt x="1469714" y="1469551"/>
                    </a:cubicBezTo>
                    <a:cubicBezTo>
                      <a:pt x="1480713" y="1414265"/>
                      <a:pt x="1495354" y="1396454"/>
                      <a:pt x="1503443" y="1354684"/>
                    </a:cubicBezTo>
                    <a:cubicBezTo>
                      <a:pt x="1506716" y="1310446"/>
                      <a:pt x="1517983" y="1249209"/>
                      <a:pt x="1518301" y="1198870"/>
                    </a:cubicBezTo>
                    <a:cubicBezTo>
                      <a:pt x="1503182" y="792889"/>
                      <a:pt x="1285866" y="478917"/>
                      <a:pt x="786954" y="425732"/>
                    </a:cubicBezTo>
                    <a:cubicBezTo>
                      <a:pt x="409497" y="432093"/>
                      <a:pt x="45389" y="770225"/>
                      <a:pt x="55607" y="1198870"/>
                    </a:cubicBezTo>
                    <a:cubicBezTo>
                      <a:pt x="65864" y="1260632"/>
                      <a:pt x="62167" y="1306505"/>
                      <a:pt x="70466" y="1354684"/>
                    </a:cubicBezTo>
                    <a:cubicBezTo>
                      <a:pt x="83994" y="1385843"/>
                      <a:pt x="92171" y="1430455"/>
                      <a:pt x="99470" y="1453459"/>
                    </a:cubicBezTo>
                    <a:cubicBezTo>
                      <a:pt x="84608" y="1436853"/>
                      <a:pt x="77606" y="1392842"/>
                      <a:pt x="60556" y="1364263"/>
                    </a:cubicBezTo>
                    <a:cubicBezTo>
                      <a:pt x="-12093" y="1253313"/>
                      <a:pt x="-14347" y="1107154"/>
                      <a:pt x="219" y="976028"/>
                    </a:cubicBezTo>
                    <a:cubicBezTo>
                      <a:pt x="-65636" y="767946"/>
                      <a:pt x="-111248" y="-168312"/>
                      <a:pt x="591737" y="150427"/>
                    </a:cubicBezTo>
                    <a:cubicBezTo>
                      <a:pt x="591994" y="146950"/>
                      <a:pt x="598258" y="26455"/>
                      <a:pt x="822276" y="371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22027" cap="flat">
                <a:noFill/>
                <a:prstDash val="solid"/>
                <a:miter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822276 w 1573909"/>
                          <a:gd name="connsiteY0" fmla="*/ 371 h 1469551"/>
                          <a:gd name="connsiteX1" fmla="*/ 1194109 w 1573909"/>
                          <a:gd name="connsiteY1" fmla="*/ 97854 h 1469551"/>
                          <a:gd name="connsiteX2" fmla="*/ 1573909 w 1573909"/>
                          <a:gd name="connsiteY2" fmla="*/ 976028 h 1469551"/>
                          <a:gd name="connsiteX3" fmla="*/ 1514760 w 1573909"/>
                          <a:gd name="connsiteY3" fmla="*/ 1364263 h 1469551"/>
                          <a:gd name="connsiteX4" fmla="*/ 1469714 w 1573909"/>
                          <a:gd name="connsiteY4" fmla="*/ 1469551 h 1469551"/>
                          <a:gd name="connsiteX5" fmla="*/ 1503443 w 1573909"/>
                          <a:gd name="connsiteY5" fmla="*/ 1354684 h 1469551"/>
                          <a:gd name="connsiteX6" fmla="*/ 1518301 w 1573909"/>
                          <a:gd name="connsiteY6" fmla="*/ 1198870 h 1469551"/>
                          <a:gd name="connsiteX7" fmla="*/ 786954 w 1573909"/>
                          <a:gd name="connsiteY7" fmla="*/ 425732 h 1469551"/>
                          <a:gd name="connsiteX8" fmla="*/ 55607 w 1573909"/>
                          <a:gd name="connsiteY8" fmla="*/ 1198870 h 1469551"/>
                          <a:gd name="connsiteX9" fmla="*/ 70466 w 1573909"/>
                          <a:gd name="connsiteY9" fmla="*/ 1354684 h 1469551"/>
                          <a:gd name="connsiteX10" fmla="*/ 99470 w 1573909"/>
                          <a:gd name="connsiteY10" fmla="*/ 1453459 h 1469551"/>
                          <a:gd name="connsiteX11" fmla="*/ 60556 w 1573909"/>
                          <a:gd name="connsiteY11" fmla="*/ 1364263 h 1469551"/>
                          <a:gd name="connsiteX12" fmla="*/ 219 w 1573909"/>
                          <a:gd name="connsiteY12" fmla="*/ 976028 h 1469551"/>
                          <a:gd name="connsiteX13" fmla="*/ 591737 w 1573909"/>
                          <a:gd name="connsiteY13" fmla="*/ 150427 h 1469551"/>
                          <a:gd name="connsiteX14" fmla="*/ 822276 w 1573909"/>
                          <a:gd name="connsiteY14" fmla="*/ 371 h 14695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1573909" h="1469551">
                            <a:moveTo>
                              <a:pt x="822276" y="371"/>
                            </a:moveTo>
                            <a:cubicBezTo>
                              <a:pt x="910195" y="-3365"/>
                              <a:pt x="1030408" y="20507"/>
                              <a:pt x="1194109" y="97854"/>
                            </a:cubicBezTo>
                            <a:cubicBezTo>
                              <a:pt x="1350522" y="171773"/>
                              <a:pt x="1573909" y="202041"/>
                              <a:pt x="1573909" y="976028"/>
                            </a:cubicBezTo>
                            <a:cubicBezTo>
                              <a:pt x="1573909" y="1117204"/>
                              <a:pt x="1553034" y="1247793"/>
                              <a:pt x="1514760" y="1364263"/>
                            </a:cubicBezTo>
                            <a:lnTo>
                              <a:pt x="1469714" y="1469551"/>
                            </a:lnTo>
                            <a:lnTo>
                              <a:pt x="1503443" y="1354684"/>
                            </a:lnTo>
                            <a:cubicBezTo>
                              <a:pt x="1513185" y="1304355"/>
                              <a:pt x="1518301" y="1252244"/>
                              <a:pt x="1518301" y="1198870"/>
                            </a:cubicBezTo>
                            <a:cubicBezTo>
                              <a:pt x="1518301" y="771878"/>
                              <a:pt x="1190866" y="425732"/>
                              <a:pt x="786954" y="425732"/>
                            </a:cubicBezTo>
                            <a:cubicBezTo>
                              <a:pt x="383042" y="425732"/>
                              <a:pt x="55607" y="771878"/>
                              <a:pt x="55607" y="1198870"/>
                            </a:cubicBezTo>
                            <a:cubicBezTo>
                              <a:pt x="55607" y="1252244"/>
                              <a:pt x="60723" y="1304355"/>
                              <a:pt x="70466" y="1354684"/>
                            </a:cubicBezTo>
                            <a:lnTo>
                              <a:pt x="99470" y="1453459"/>
                            </a:lnTo>
                            <a:lnTo>
                              <a:pt x="60556" y="1364263"/>
                            </a:lnTo>
                            <a:cubicBezTo>
                              <a:pt x="21520" y="1247793"/>
                              <a:pt x="219" y="1117204"/>
                              <a:pt x="219" y="976028"/>
                            </a:cubicBezTo>
                            <a:cubicBezTo>
                              <a:pt x="219" y="772621"/>
                              <a:pt x="-29127" y="-913"/>
                              <a:pt x="591737" y="150427"/>
                            </a:cubicBezTo>
                            <a:cubicBezTo>
                              <a:pt x="591737" y="150427"/>
                              <a:pt x="628854" y="8590"/>
                              <a:pt x="822276" y="371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endParaRPr lang="en-US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" name="Oval 92">
                <a:extLst>
                  <a:ext uri="{FF2B5EF4-FFF2-40B4-BE49-F238E27FC236}">
                    <a16:creationId xmlns:a16="http://schemas.microsoft.com/office/drawing/2014/main" id="{847663C0-3F4C-0F7C-C2B1-A91210D2E6DC}"/>
                  </a:ext>
                </a:extLst>
              </p:cNvPr>
              <p:cNvSpPr/>
              <p:nvPr/>
            </p:nvSpPr>
            <p:spPr>
              <a:xfrm rot="17889037">
                <a:off x="6378498" y="3494238"/>
                <a:ext cx="280338" cy="1230406"/>
              </a:xfrm>
              <a:custGeom>
                <a:avLst/>
                <a:gdLst>
                  <a:gd name="connsiteX0" fmla="*/ 0 w 280338"/>
                  <a:gd name="connsiteY0" fmla="*/ 599081 h 1230406"/>
                  <a:gd name="connsiteX1" fmla="*/ 139602 w 280338"/>
                  <a:gd name="connsiteY1" fmla="*/ 0 h 1230406"/>
                  <a:gd name="connsiteX2" fmla="*/ 279204 w 280338"/>
                  <a:gd name="connsiteY2" fmla="*/ 599081 h 1230406"/>
                  <a:gd name="connsiteX3" fmla="*/ 158757 w 280338"/>
                  <a:gd name="connsiteY3" fmla="*/ 1091480 h 1230406"/>
                  <a:gd name="connsiteX4" fmla="*/ 139602 w 280338"/>
                  <a:gd name="connsiteY4" fmla="*/ 1198162 h 1230406"/>
                  <a:gd name="connsiteX5" fmla="*/ 0 w 280338"/>
                  <a:gd name="connsiteY5" fmla="*/ 599081 h 1230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338" h="1230406" fill="none" extrusionOk="0">
                    <a:moveTo>
                      <a:pt x="0" y="599081"/>
                    </a:moveTo>
                    <a:cubicBezTo>
                      <a:pt x="-14656" y="265974"/>
                      <a:pt x="58222" y="4030"/>
                      <a:pt x="139602" y="0"/>
                    </a:cubicBezTo>
                    <a:cubicBezTo>
                      <a:pt x="215435" y="-12079"/>
                      <a:pt x="256153" y="428291"/>
                      <a:pt x="279204" y="599081"/>
                    </a:cubicBezTo>
                    <a:cubicBezTo>
                      <a:pt x="297797" y="786034"/>
                      <a:pt x="195223" y="994807"/>
                      <a:pt x="158757" y="1091480"/>
                    </a:cubicBezTo>
                    <a:cubicBezTo>
                      <a:pt x="116066" y="1188185"/>
                      <a:pt x="173316" y="1286162"/>
                      <a:pt x="139602" y="1198162"/>
                    </a:cubicBezTo>
                    <a:cubicBezTo>
                      <a:pt x="119812" y="1126023"/>
                      <a:pt x="3550" y="966717"/>
                      <a:pt x="0" y="599081"/>
                    </a:cubicBezTo>
                    <a:close/>
                  </a:path>
                  <a:path w="280338" h="1230406" stroke="0" extrusionOk="0">
                    <a:moveTo>
                      <a:pt x="0" y="599081"/>
                    </a:moveTo>
                    <a:cubicBezTo>
                      <a:pt x="-7188" y="263785"/>
                      <a:pt x="52386" y="3797"/>
                      <a:pt x="139602" y="0"/>
                    </a:cubicBezTo>
                    <a:cubicBezTo>
                      <a:pt x="239324" y="4762"/>
                      <a:pt x="244997" y="415649"/>
                      <a:pt x="279204" y="599081"/>
                    </a:cubicBezTo>
                    <a:cubicBezTo>
                      <a:pt x="283116" y="792515"/>
                      <a:pt x="180516" y="999967"/>
                      <a:pt x="158757" y="1091480"/>
                    </a:cubicBezTo>
                    <a:cubicBezTo>
                      <a:pt x="124807" y="1185482"/>
                      <a:pt x="182284" y="1287979"/>
                      <a:pt x="139602" y="1198162"/>
                    </a:cubicBezTo>
                    <a:cubicBezTo>
                      <a:pt x="150035" y="1120473"/>
                      <a:pt x="15071" y="898928"/>
                      <a:pt x="0" y="59908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solidFill>
                  <a:srgbClr val="282828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279204"/>
                          <a:gd name="connsiteY0" fmla="*/ 599081 h 1198161"/>
                          <a:gd name="connsiteX1" fmla="*/ 139602 w 279204"/>
                          <a:gd name="connsiteY1" fmla="*/ 0 h 1198161"/>
                          <a:gd name="connsiteX2" fmla="*/ 279204 w 279204"/>
                          <a:gd name="connsiteY2" fmla="*/ 599081 h 1198161"/>
                          <a:gd name="connsiteX3" fmla="*/ 139602 w 279204"/>
                          <a:gd name="connsiteY3" fmla="*/ 1198162 h 1198161"/>
                          <a:gd name="connsiteX4" fmla="*/ 0 w 279204"/>
                          <a:gd name="connsiteY4" fmla="*/ 599081 h 1198161"/>
                          <a:gd name="connsiteX0" fmla="*/ 0 w 280183"/>
                          <a:gd name="connsiteY0" fmla="*/ 599081 h 1223494"/>
                          <a:gd name="connsiteX1" fmla="*/ 139602 w 280183"/>
                          <a:gd name="connsiteY1" fmla="*/ 0 h 1223494"/>
                          <a:gd name="connsiteX2" fmla="*/ 279204 w 280183"/>
                          <a:gd name="connsiteY2" fmla="*/ 599081 h 1223494"/>
                          <a:gd name="connsiteX3" fmla="*/ 139740 w 280183"/>
                          <a:gd name="connsiteY3" fmla="*/ 1061325 h 1223494"/>
                          <a:gd name="connsiteX4" fmla="*/ 139602 w 280183"/>
                          <a:gd name="connsiteY4" fmla="*/ 1198162 h 1223494"/>
                          <a:gd name="connsiteX5" fmla="*/ 0 w 280183"/>
                          <a:gd name="connsiteY5" fmla="*/ 599081 h 1223494"/>
                          <a:gd name="connsiteX0" fmla="*/ 0 w 280338"/>
                          <a:gd name="connsiteY0" fmla="*/ 599081 h 1230406"/>
                          <a:gd name="connsiteX1" fmla="*/ 139602 w 280338"/>
                          <a:gd name="connsiteY1" fmla="*/ 0 h 1230406"/>
                          <a:gd name="connsiteX2" fmla="*/ 279204 w 280338"/>
                          <a:gd name="connsiteY2" fmla="*/ 599081 h 1230406"/>
                          <a:gd name="connsiteX3" fmla="*/ 158757 w 280338"/>
                          <a:gd name="connsiteY3" fmla="*/ 1091480 h 1230406"/>
                          <a:gd name="connsiteX4" fmla="*/ 139602 w 280338"/>
                          <a:gd name="connsiteY4" fmla="*/ 1198162 h 1230406"/>
                          <a:gd name="connsiteX5" fmla="*/ 0 w 280338"/>
                          <a:gd name="connsiteY5" fmla="*/ 599081 h 12304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80338" h="1230406">
                            <a:moveTo>
                              <a:pt x="0" y="599081"/>
                            </a:moveTo>
                            <a:cubicBezTo>
                              <a:pt x="0" y="268218"/>
                              <a:pt x="62502" y="0"/>
                              <a:pt x="139602" y="0"/>
                            </a:cubicBezTo>
                            <a:cubicBezTo>
                              <a:pt x="216702" y="0"/>
                              <a:pt x="265724" y="414990"/>
                              <a:pt x="279204" y="599081"/>
                            </a:cubicBezTo>
                            <a:cubicBezTo>
                              <a:pt x="292684" y="783172"/>
                              <a:pt x="182024" y="991633"/>
                              <a:pt x="158757" y="1091480"/>
                            </a:cubicBezTo>
                            <a:cubicBezTo>
                              <a:pt x="135490" y="1191327"/>
                              <a:pt x="166061" y="1280228"/>
                              <a:pt x="139602" y="1198162"/>
                            </a:cubicBezTo>
                            <a:cubicBezTo>
                              <a:pt x="113143" y="1116096"/>
                              <a:pt x="0" y="929944"/>
                              <a:pt x="0" y="599081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3" name="Oval 92">
                <a:extLst>
                  <a:ext uri="{FF2B5EF4-FFF2-40B4-BE49-F238E27FC236}">
                    <a16:creationId xmlns:a16="http://schemas.microsoft.com/office/drawing/2014/main" id="{6307150A-D96B-B345-11CC-ABD91270DF9C}"/>
                  </a:ext>
                </a:extLst>
              </p:cNvPr>
              <p:cNvSpPr/>
              <p:nvPr/>
            </p:nvSpPr>
            <p:spPr>
              <a:xfrm rot="17889037">
                <a:off x="6398949" y="3587522"/>
                <a:ext cx="280338" cy="1230406"/>
              </a:xfrm>
              <a:custGeom>
                <a:avLst/>
                <a:gdLst>
                  <a:gd name="connsiteX0" fmla="*/ 0 w 280338"/>
                  <a:gd name="connsiteY0" fmla="*/ 599081 h 1230406"/>
                  <a:gd name="connsiteX1" fmla="*/ 139602 w 280338"/>
                  <a:gd name="connsiteY1" fmla="*/ 0 h 1230406"/>
                  <a:gd name="connsiteX2" fmla="*/ 279204 w 280338"/>
                  <a:gd name="connsiteY2" fmla="*/ 599081 h 1230406"/>
                  <a:gd name="connsiteX3" fmla="*/ 158757 w 280338"/>
                  <a:gd name="connsiteY3" fmla="*/ 1091480 h 1230406"/>
                  <a:gd name="connsiteX4" fmla="*/ 139602 w 280338"/>
                  <a:gd name="connsiteY4" fmla="*/ 1198162 h 1230406"/>
                  <a:gd name="connsiteX5" fmla="*/ 0 w 280338"/>
                  <a:gd name="connsiteY5" fmla="*/ 599081 h 1230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338" h="1230406" fill="none" extrusionOk="0">
                    <a:moveTo>
                      <a:pt x="0" y="599081"/>
                    </a:moveTo>
                    <a:cubicBezTo>
                      <a:pt x="-14656" y="265974"/>
                      <a:pt x="58222" y="4030"/>
                      <a:pt x="139602" y="0"/>
                    </a:cubicBezTo>
                    <a:cubicBezTo>
                      <a:pt x="215435" y="-12079"/>
                      <a:pt x="256153" y="428291"/>
                      <a:pt x="279204" y="599081"/>
                    </a:cubicBezTo>
                    <a:cubicBezTo>
                      <a:pt x="297797" y="786034"/>
                      <a:pt x="195223" y="994807"/>
                      <a:pt x="158757" y="1091480"/>
                    </a:cubicBezTo>
                    <a:cubicBezTo>
                      <a:pt x="116066" y="1188185"/>
                      <a:pt x="173316" y="1286162"/>
                      <a:pt x="139602" y="1198162"/>
                    </a:cubicBezTo>
                    <a:cubicBezTo>
                      <a:pt x="119812" y="1126023"/>
                      <a:pt x="3550" y="966717"/>
                      <a:pt x="0" y="599081"/>
                    </a:cubicBezTo>
                    <a:close/>
                  </a:path>
                  <a:path w="280338" h="1230406" stroke="0" extrusionOk="0">
                    <a:moveTo>
                      <a:pt x="0" y="599081"/>
                    </a:moveTo>
                    <a:cubicBezTo>
                      <a:pt x="-7188" y="263785"/>
                      <a:pt x="52386" y="3797"/>
                      <a:pt x="139602" y="0"/>
                    </a:cubicBezTo>
                    <a:cubicBezTo>
                      <a:pt x="239324" y="4762"/>
                      <a:pt x="244997" y="415649"/>
                      <a:pt x="279204" y="599081"/>
                    </a:cubicBezTo>
                    <a:cubicBezTo>
                      <a:pt x="283116" y="792515"/>
                      <a:pt x="180516" y="999967"/>
                      <a:pt x="158757" y="1091480"/>
                    </a:cubicBezTo>
                    <a:cubicBezTo>
                      <a:pt x="124807" y="1185482"/>
                      <a:pt x="182284" y="1287979"/>
                      <a:pt x="139602" y="1198162"/>
                    </a:cubicBezTo>
                    <a:cubicBezTo>
                      <a:pt x="150035" y="1120473"/>
                      <a:pt x="15071" y="898928"/>
                      <a:pt x="0" y="59908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solidFill>
                  <a:srgbClr val="282828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279204"/>
                          <a:gd name="connsiteY0" fmla="*/ 599081 h 1198161"/>
                          <a:gd name="connsiteX1" fmla="*/ 139602 w 279204"/>
                          <a:gd name="connsiteY1" fmla="*/ 0 h 1198161"/>
                          <a:gd name="connsiteX2" fmla="*/ 279204 w 279204"/>
                          <a:gd name="connsiteY2" fmla="*/ 599081 h 1198161"/>
                          <a:gd name="connsiteX3" fmla="*/ 139602 w 279204"/>
                          <a:gd name="connsiteY3" fmla="*/ 1198162 h 1198161"/>
                          <a:gd name="connsiteX4" fmla="*/ 0 w 279204"/>
                          <a:gd name="connsiteY4" fmla="*/ 599081 h 1198161"/>
                          <a:gd name="connsiteX0" fmla="*/ 0 w 280183"/>
                          <a:gd name="connsiteY0" fmla="*/ 599081 h 1223494"/>
                          <a:gd name="connsiteX1" fmla="*/ 139602 w 280183"/>
                          <a:gd name="connsiteY1" fmla="*/ 0 h 1223494"/>
                          <a:gd name="connsiteX2" fmla="*/ 279204 w 280183"/>
                          <a:gd name="connsiteY2" fmla="*/ 599081 h 1223494"/>
                          <a:gd name="connsiteX3" fmla="*/ 139740 w 280183"/>
                          <a:gd name="connsiteY3" fmla="*/ 1061325 h 1223494"/>
                          <a:gd name="connsiteX4" fmla="*/ 139602 w 280183"/>
                          <a:gd name="connsiteY4" fmla="*/ 1198162 h 1223494"/>
                          <a:gd name="connsiteX5" fmla="*/ 0 w 280183"/>
                          <a:gd name="connsiteY5" fmla="*/ 599081 h 1223494"/>
                          <a:gd name="connsiteX0" fmla="*/ 0 w 280338"/>
                          <a:gd name="connsiteY0" fmla="*/ 599081 h 1230406"/>
                          <a:gd name="connsiteX1" fmla="*/ 139602 w 280338"/>
                          <a:gd name="connsiteY1" fmla="*/ 0 h 1230406"/>
                          <a:gd name="connsiteX2" fmla="*/ 279204 w 280338"/>
                          <a:gd name="connsiteY2" fmla="*/ 599081 h 1230406"/>
                          <a:gd name="connsiteX3" fmla="*/ 158757 w 280338"/>
                          <a:gd name="connsiteY3" fmla="*/ 1091480 h 1230406"/>
                          <a:gd name="connsiteX4" fmla="*/ 139602 w 280338"/>
                          <a:gd name="connsiteY4" fmla="*/ 1198162 h 1230406"/>
                          <a:gd name="connsiteX5" fmla="*/ 0 w 280338"/>
                          <a:gd name="connsiteY5" fmla="*/ 599081 h 12304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80338" h="1230406">
                            <a:moveTo>
                              <a:pt x="0" y="599081"/>
                            </a:moveTo>
                            <a:cubicBezTo>
                              <a:pt x="0" y="268218"/>
                              <a:pt x="62502" y="0"/>
                              <a:pt x="139602" y="0"/>
                            </a:cubicBezTo>
                            <a:cubicBezTo>
                              <a:pt x="216702" y="0"/>
                              <a:pt x="265724" y="414990"/>
                              <a:pt x="279204" y="599081"/>
                            </a:cubicBezTo>
                            <a:cubicBezTo>
                              <a:pt x="292684" y="783172"/>
                              <a:pt x="182024" y="991633"/>
                              <a:pt x="158757" y="1091480"/>
                            </a:cubicBezTo>
                            <a:cubicBezTo>
                              <a:pt x="135490" y="1191327"/>
                              <a:pt x="166061" y="1280228"/>
                              <a:pt x="139602" y="1198162"/>
                            </a:cubicBezTo>
                            <a:cubicBezTo>
                              <a:pt x="113143" y="1116096"/>
                              <a:pt x="0" y="929944"/>
                              <a:pt x="0" y="599081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4" name="Oval 91">
                <a:extLst>
                  <a:ext uri="{FF2B5EF4-FFF2-40B4-BE49-F238E27FC236}">
                    <a16:creationId xmlns:a16="http://schemas.microsoft.com/office/drawing/2014/main" id="{90FFDE47-CF09-12C1-DA00-9DEA1C2D228F}"/>
                  </a:ext>
                </a:extLst>
              </p:cNvPr>
              <p:cNvSpPr/>
              <p:nvPr/>
            </p:nvSpPr>
            <p:spPr>
              <a:xfrm rot="2655781">
                <a:off x="5557564" y="3733437"/>
                <a:ext cx="209487" cy="884363"/>
              </a:xfrm>
              <a:custGeom>
                <a:avLst/>
                <a:gdLst>
                  <a:gd name="connsiteX0" fmla="*/ 5025 w 209487"/>
                  <a:gd name="connsiteY0" fmla="*/ 376926 h 884363"/>
                  <a:gd name="connsiteX1" fmla="*/ 122138 w 209487"/>
                  <a:gd name="connsiteY1" fmla="*/ 2266 h 884363"/>
                  <a:gd name="connsiteX2" fmla="*/ 204130 w 209487"/>
                  <a:gd name="connsiteY2" fmla="*/ 228475 h 884363"/>
                  <a:gd name="connsiteX3" fmla="*/ 198246 w 209487"/>
                  <a:gd name="connsiteY3" fmla="*/ 400804 h 884363"/>
                  <a:gd name="connsiteX4" fmla="*/ 170959 w 209487"/>
                  <a:gd name="connsiteY4" fmla="*/ 572918 h 884363"/>
                  <a:gd name="connsiteX5" fmla="*/ 127552 w 209487"/>
                  <a:gd name="connsiteY5" fmla="*/ 735814 h 884363"/>
                  <a:gd name="connsiteX6" fmla="*/ 99525 w 209487"/>
                  <a:gd name="connsiteY6" fmla="*/ 881676 h 884363"/>
                  <a:gd name="connsiteX7" fmla="*/ 25053 w 209487"/>
                  <a:gd name="connsiteY7" fmla="*/ 605170 h 884363"/>
                  <a:gd name="connsiteX8" fmla="*/ 5025 w 209487"/>
                  <a:gd name="connsiteY8" fmla="*/ 376926 h 884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9487" h="884363" fill="none" extrusionOk="0">
                    <a:moveTo>
                      <a:pt x="5025" y="376926"/>
                    </a:moveTo>
                    <a:cubicBezTo>
                      <a:pt x="16854" y="275738"/>
                      <a:pt x="92519" y="29923"/>
                      <a:pt x="122138" y="2266"/>
                    </a:cubicBezTo>
                    <a:cubicBezTo>
                      <a:pt x="162289" y="-12104"/>
                      <a:pt x="192182" y="169686"/>
                      <a:pt x="204130" y="228475"/>
                    </a:cubicBezTo>
                    <a:cubicBezTo>
                      <a:pt x="218278" y="297151"/>
                      <a:pt x="209292" y="355628"/>
                      <a:pt x="198246" y="400804"/>
                    </a:cubicBezTo>
                    <a:cubicBezTo>
                      <a:pt x="195836" y="450153"/>
                      <a:pt x="181519" y="512099"/>
                      <a:pt x="170959" y="572918"/>
                    </a:cubicBezTo>
                    <a:cubicBezTo>
                      <a:pt x="153759" y="629469"/>
                      <a:pt x="136998" y="682657"/>
                      <a:pt x="127552" y="735814"/>
                    </a:cubicBezTo>
                    <a:cubicBezTo>
                      <a:pt x="114451" y="787189"/>
                      <a:pt x="115485" y="901161"/>
                      <a:pt x="99525" y="881676"/>
                    </a:cubicBezTo>
                    <a:cubicBezTo>
                      <a:pt x="82951" y="853015"/>
                      <a:pt x="23517" y="691418"/>
                      <a:pt x="25053" y="605170"/>
                    </a:cubicBezTo>
                    <a:cubicBezTo>
                      <a:pt x="14902" y="527234"/>
                      <a:pt x="-8051" y="479718"/>
                      <a:pt x="5025" y="376926"/>
                    </a:cubicBezTo>
                    <a:close/>
                  </a:path>
                  <a:path w="209487" h="884363" stroke="0" extrusionOk="0">
                    <a:moveTo>
                      <a:pt x="5025" y="376926"/>
                    </a:moveTo>
                    <a:cubicBezTo>
                      <a:pt x="17525" y="274172"/>
                      <a:pt x="88208" y="27288"/>
                      <a:pt x="122138" y="2266"/>
                    </a:cubicBezTo>
                    <a:cubicBezTo>
                      <a:pt x="162522" y="-20960"/>
                      <a:pt x="187895" y="162165"/>
                      <a:pt x="204130" y="228475"/>
                    </a:cubicBezTo>
                    <a:cubicBezTo>
                      <a:pt x="212968" y="298654"/>
                      <a:pt x="203159" y="351802"/>
                      <a:pt x="198246" y="400804"/>
                    </a:cubicBezTo>
                    <a:cubicBezTo>
                      <a:pt x="188303" y="450369"/>
                      <a:pt x="187477" y="521062"/>
                      <a:pt x="170959" y="572918"/>
                    </a:cubicBezTo>
                    <a:cubicBezTo>
                      <a:pt x="168297" y="628982"/>
                      <a:pt x="140014" y="683210"/>
                      <a:pt x="127552" y="735814"/>
                    </a:cubicBezTo>
                    <a:cubicBezTo>
                      <a:pt x="112846" y="786845"/>
                      <a:pt x="116133" y="903897"/>
                      <a:pt x="99525" y="881676"/>
                    </a:cubicBezTo>
                    <a:cubicBezTo>
                      <a:pt x="80928" y="845460"/>
                      <a:pt x="32942" y="686742"/>
                      <a:pt x="25053" y="605170"/>
                    </a:cubicBezTo>
                    <a:cubicBezTo>
                      <a:pt x="22937" y="528832"/>
                      <a:pt x="-565" y="479956"/>
                      <a:pt x="5025" y="376926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solidFill>
                  <a:srgbClr val="282828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152215"/>
                          <a:gd name="connsiteY0" fmla="*/ 398538 h 797076"/>
                          <a:gd name="connsiteX1" fmla="*/ 76108 w 152215"/>
                          <a:gd name="connsiteY1" fmla="*/ 0 h 797076"/>
                          <a:gd name="connsiteX2" fmla="*/ 152216 w 152215"/>
                          <a:gd name="connsiteY2" fmla="*/ 398538 h 797076"/>
                          <a:gd name="connsiteX3" fmla="*/ 76108 w 152215"/>
                          <a:gd name="connsiteY3" fmla="*/ 797076 h 797076"/>
                          <a:gd name="connsiteX4" fmla="*/ 0 w 152215"/>
                          <a:gd name="connsiteY4" fmla="*/ 398538 h 797076"/>
                          <a:gd name="connsiteX0" fmla="*/ 553 w 152769"/>
                          <a:gd name="connsiteY0" fmla="*/ 398538 h 879410"/>
                          <a:gd name="connsiteX1" fmla="*/ 76661 w 152769"/>
                          <a:gd name="connsiteY1" fmla="*/ 0 h 879410"/>
                          <a:gd name="connsiteX2" fmla="*/ 152769 w 152769"/>
                          <a:gd name="connsiteY2" fmla="*/ 398538 h 879410"/>
                          <a:gd name="connsiteX3" fmla="*/ 54048 w 152769"/>
                          <a:gd name="connsiteY3" fmla="*/ 879410 h 879410"/>
                          <a:gd name="connsiteX4" fmla="*/ 553 w 152769"/>
                          <a:gd name="connsiteY4" fmla="*/ 398538 h 879410"/>
                          <a:gd name="connsiteX0" fmla="*/ 23790 w 176006"/>
                          <a:gd name="connsiteY0" fmla="*/ 398538 h 882819"/>
                          <a:gd name="connsiteX1" fmla="*/ 99898 w 176006"/>
                          <a:gd name="connsiteY1" fmla="*/ 0 h 882819"/>
                          <a:gd name="connsiteX2" fmla="*/ 176006 w 176006"/>
                          <a:gd name="connsiteY2" fmla="*/ 398538 h 882819"/>
                          <a:gd name="connsiteX3" fmla="*/ 77285 w 176006"/>
                          <a:gd name="connsiteY3" fmla="*/ 879410 h 882819"/>
                          <a:gd name="connsiteX4" fmla="*/ 2813 w 176006"/>
                          <a:gd name="connsiteY4" fmla="*/ 602904 h 882819"/>
                          <a:gd name="connsiteX5" fmla="*/ 23790 w 176006"/>
                          <a:gd name="connsiteY5" fmla="*/ 398538 h 882819"/>
                          <a:gd name="connsiteX0" fmla="*/ 5025 w 198246"/>
                          <a:gd name="connsiteY0" fmla="*/ 374702 h 882861"/>
                          <a:gd name="connsiteX1" fmla="*/ 122138 w 198246"/>
                          <a:gd name="connsiteY1" fmla="*/ 42 h 882861"/>
                          <a:gd name="connsiteX2" fmla="*/ 198246 w 198246"/>
                          <a:gd name="connsiteY2" fmla="*/ 398580 h 882861"/>
                          <a:gd name="connsiteX3" fmla="*/ 99525 w 198246"/>
                          <a:gd name="connsiteY3" fmla="*/ 879452 h 882861"/>
                          <a:gd name="connsiteX4" fmla="*/ 25053 w 198246"/>
                          <a:gd name="connsiteY4" fmla="*/ 602946 h 882861"/>
                          <a:gd name="connsiteX5" fmla="*/ 5025 w 198246"/>
                          <a:gd name="connsiteY5" fmla="*/ 374702 h 882861"/>
                          <a:gd name="connsiteX0" fmla="*/ 5025 w 211449"/>
                          <a:gd name="connsiteY0" fmla="*/ 376926 h 885085"/>
                          <a:gd name="connsiteX1" fmla="*/ 122138 w 211449"/>
                          <a:gd name="connsiteY1" fmla="*/ 2266 h 885085"/>
                          <a:gd name="connsiteX2" fmla="*/ 204130 w 211449"/>
                          <a:gd name="connsiteY2" fmla="*/ 228475 h 885085"/>
                          <a:gd name="connsiteX3" fmla="*/ 198246 w 211449"/>
                          <a:gd name="connsiteY3" fmla="*/ 400804 h 885085"/>
                          <a:gd name="connsiteX4" fmla="*/ 99525 w 211449"/>
                          <a:gd name="connsiteY4" fmla="*/ 881676 h 885085"/>
                          <a:gd name="connsiteX5" fmla="*/ 25053 w 211449"/>
                          <a:gd name="connsiteY5" fmla="*/ 605170 h 885085"/>
                          <a:gd name="connsiteX6" fmla="*/ 5025 w 211449"/>
                          <a:gd name="connsiteY6" fmla="*/ 376926 h 885085"/>
                          <a:gd name="connsiteX0" fmla="*/ 5025 w 209487"/>
                          <a:gd name="connsiteY0" fmla="*/ 376926 h 881781"/>
                          <a:gd name="connsiteX1" fmla="*/ 122138 w 209487"/>
                          <a:gd name="connsiteY1" fmla="*/ 2266 h 881781"/>
                          <a:gd name="connsiteX2" fmla="*/ 204130 w 209487"/>
                          <a:gd name="connsiteY2" fmla="*/ 228475 h 881781"/>
                          <a:gd name="connsiteX3" fmla="*/ 198246 w 209487"/>
                          <a:gd name="connsiteY3" fmla="*/ 400804 h 881781"/>
                          <a:gd name="connsiteX4" fmla="*/ 170959 w 209487"/>
                          <a:gd name="connsiteY4" fmla="*/ 572918 h 881781"/>
                          <a:gd name="connsiteX5" fmla="*/ 99525 w 209487"/>
                          <a:gd name="connsiteY5" fmla="*/ 881676 h 881781"/>
                          <a:gd name="connsiteX6" fmla="*/ 25053 w 209487"/>
                          <a:gd name="connsiteY6" fmla="*/ 605170 h 881781"/>
                          <a:gd name="connsiteX7" fmla="*/ 5025 w 209487"/>
                          <a:gd name="connsiteY7" fmla="*/ 376926 h 881781"/>
                          <a:gd name="connsiteX0" fmla="*/ 5025 w 209487"/>
                          <a:gd name="connsiteY0" fmla="*/ 376926 h 884363"/>
                          <a:gd name="connsiteX1" fmla="*/ 122138 w 209487"/>
                          <a:gd name="connsiteY1" fmla="*/ 2266 h 884363"/>
                          <a:gd name="connsiteX2" fmla="*/ 204130 w 209487"/>
                          <a:gd name="connsiteY2" fmla="*/ 228475 h 884363"/>
                          <a:gd name="connsiteX3" fmla="*/ 198246 w 209487"/>
                          <a:gd name="connsiteY3" fmla="*/ 400804 h 884363"/>
                          <a:gd name="connsiteX4" fmla="*/ 170959 w 209487"/>
                          <a:gd name="connsiteY4" fmla="*/ 572918 h 884363"/>
                          <a:gd name="connsiteX5" fmla="*/ 127552 w 209487"/>
                          <a:gd name="connsiteY5" fmla="*/ 735814 h 884363"/>
                          <a:gd name="connsiteX6" fmla="*/ 99525 w 209487"/>
                          <a:gd name="connsiteY6" fmla="*/ 881676 h 884363"/>
                          <a:gd name="connsiteX7" fmla="*/ 25053 w 209487"/>
                          <a:gd name="connsiteY7" fmla="*/ 605170 h 884363"/>
                          <a:gd name="connsiteX8" fmla="*/ 5025 w 209487"/>
                          <a:gd name="connsiteY8" fmla="*/ 376926 h 8843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09487" h="884363">
                            <a:moveTo>
                              <a:pt x="5025" y="376926"/>
                            </a:moveTo>
                            <a:cubicBezTo>
                              <a:pt x="21206" y="276442"/>
                              <a:pt x="88954" y="27008"/>
                              <a:pt x="122138" y="2266"/>
                            </a:cubicBezTo>
                            <a:cubicBezTo>
                              <a:pt x="155322" y="-22476"/>
                              <a:pt x="191445" y="162052"/>
                              <a:pt x="204130" y="228475"/>
                            </a:cubicBezTo>
                            <a:cubicBezTo>
                              <a:pt x="216815" y="294898"/>
                              <a:pt x="203705" y="348785"/>
                              <a:pt x="198246" y="400804"/>
                            </a:cubicBezTo>
                            <a:cubicBezTo>
                              <a:pt x="192787" y="452823"/>
                              <a:pt x="180339" y="517651"/>
                              <a:pt x="170959" y="572918"/>
                            </a:cubicBezTo>
                            <a:cubicBezTo>
                              <a:pt x="161579" y="628185"/>
                              <a:pt x="139458" y="684354"/>
                              <a:pt x="127552" y="735814"/>
                            </a:cubicBezTo>
                            <a:cubicBezTo>
                              <a:pt x="115646" y="787274"/>
                              <a:pt x="116608" y="903450"/>
                              <a:pt x="99525" y="881676"/>
                            </a:cubicBezTo>
                            <a:cubicBezTo>
                              <a:pt x="82442" y="859902"/>
                              <a:pt x="33969" y="685315"/>
                              <a:pt x="25053" y="605170"/>
                            </a:cubicBezTo>
                            <a:cubicBezTo>
                              <a:pt x="16137" y="525025"/>
                              <a:pt x="-11156" y="477410"/>
                              <a:pt x="5025" y="376926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D720901-B7F4-9792-2AAE-5AFC77F48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2064" t="22374" r="5270" b="10780"/>
            <a:stretch>
              <a:fillRect/>
            </a:stretch>
          </p:blipFill>
          <p:spPr>
            <a:xfrm rot="370666" flipH="1">
              <a:off x="1903990" y="3306666"/>
              <a:ext cx="2999524" cy="3124482"/>
            </a:xfrm>
            <a:custGeom>
              <a:avLst/>
              <a:gdLst>
                <a:gd name="connsiteX0" fmla="*/ 2499095 w 2685796"/>
                <a:gd name="connsiteY0" fmla="*/ 8 h 2689719"/>
                <a:gd name="connsiteX1" fmla="*/ 2654201 w 2685796"/>
                <a:gd name="connsiteY1" fmla="*/ 101591 h 2689719"/>
                <a:gd name="connsiteX2" fmla="*/ 2615881 w 2685796"/>
                <a:gd name="connsiteY2" fmla="*/ 405130 h 2689719"/>
                <a:gd name="connsiteX3" fmla="*/ 1452537 w 2685796"/>
                <a:gd name="connsiteY3" fmla="*/ 1542502 h 2689719"/>
                <a:gd name="connsiteX4" fmla="*/ 1452537 w 2685796"/>
                <a:gd name="connsiteY4" fmla="*/ 2689719 h 2689719"/>
                <a:gd name="connsiteX5" fmla="*/ 5953 w 2685796"/>
                <a:gd name="connsiteY5" fmla="*/ 2689719 h 2689719"/>
                <a:gd name="connsiteX6" fmla="*/ 21316 w 2685796"/>
                <a:gd name="connsiteY6" fmla="*/ 1625431 h 2689719"/>
                <a:gd name="connsiteX7" fmla="*/ 878819 w 2685796"/>
                <a:gd name="connsiteY7" fmla="*/ 981972 h 2689719"/>
                <a:gd name="connsiteX8" fmla="*/ 1382322 w 2685796"/>
                <a:gd name="connsiteY8" fmla="*/ 842438 h 2689719"/>
                <a:gd name="connsiteX9" fmla="*/ 2393823 w 2685796"/>
                <a:gd name="connsiteY9" fmla="*/ 38024 h 2689719"/>
                <a:gd name="connsiteX10" fmla="*/ 2393891 w 2685796"/>
                <a:gd name="connsiteY10" fmla="*/ 37970 h 2689719"/>
                <a:gd name="connsiteX11" fmla="*/ 2499095 w 2685796"/>
                <a:gd name="connsiteY11" fmla="*/ 8 h 268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85796" h="2689719">
                  <a:moveTo>
                    <a:pt x="2499095" y="8"/>
                  </a:moveTo>
                  <a:cubicBezTo>
                    <a:pt x="2559374" y="591"/>
                    <a:pt x="2618345" y="36228"/>
                    <a:pt x="2654201" y="101591"/>
                  </a:cubicBezTo>
                  <a:cubicBezTo>
                    <a:pt x="2708127" y="199558"/>
                    <a:pt x="2691518" y="331128"/>
                    <a:pt x="2615881" y="405130"/>
                  </a:cubicBezTo>
                  <a:lnTo>
                    <a:pt x="1452537" y="1542502"/>
                  </a:lnTo>
                  <a:lnTo>
                    <a:pt x="1452537" y="2689719"/>
                  </a:lnTo>
                  <a:lnTo>
                    <a:pt x="5953" y="2689719"/>
                  </a:lnTo>
                  <a:cubicBezTo>
                    <a:pt x="5953" y="2689719"/>
                    <a:pt x="-14847" y="2040935"/>
                    <a:pt x="21316" y="1625431"/>
                  </a:cubicBezTo>
                  <a:cubicBezTo>
                    <a:pt x="57480" y="1209927"/>
                    <a:pt x="361971" y="981972"/>
                    <a:pt x="878819" y="981972"/>
                  </a:cubicBezTo>
                  <a:cubicBezTo>
                    <a:pt x="1153212" y="981972"/>
                    <a:pt x="1195260" y="985018"/>
                    <a:pt x="1382322" y="842438"/>
                  </a:cubicBezTo>
                  <a:cubicBezTo>
                    <a:pt x="1581693" y="690453"/>
                    <a:pt x="2124370" y="254884"/>
                    <a:pt x="2393823" y="38024"/>
                  </a:cubicBezTo>
                  <a:cubicBezTo>
                    <a:pt x="2393846" y="38006"/>
                    <a:pt x="2393868" y="37984"/>
                    <a:pt x="2393891" y="37970"/>
                  </a:cubicBezTo>
                  <a:cubicBezTo>
                    <a:pt x="2426289" y="11929"/>
                    <a:pt x="2462928" y="-341"/>
                    <a:pt x="2499095" y="8"/>
                  </a:cubicBezTo>
                  <a:close/>
                </a:path>
              </a:pathLst>
            </a:custGeom>
            <a:solidFill>
              <a:srgbClr val="ACD2FF"/>
            </a:solidFill>
          </p:spPr>
        </p:pic>
        <p:sp>
          <p:nvSpPr>
            <p:cNvPr id="13" name="Rectangle: Single Corner Rounded 12">
              <a:extLst>
                <a:ext uri="{FF2B5EF4-FFF2-40B4-BE49-F238E27FC236}">
                  <a16:creationId xmlns:a16="http://schemas.microsoft.com/office/drawing/2014/main" id="{0115D2A7-DD93-95B9-72CC-F1A4D708C7BC}"/>
                </a:ext>
              </a:extLst>
            </p:cNvPr>
            <p:cNvSpPr/>
            <p:nvPr/>
          </p:nvSpPr>
          <p:spPr>
            <a:xfrm rot="19545140">
              <a:off x="1358067" y="984859"/>
              <a:ext cx="120774" cy="2432763"/>
            </a:xfrm>
            <a:prstGeom prst="round1Rect">
              <a:avLst/>
            </a:prstGeom>
            <a:solidFill>
              <a:srgbClr val="FF6C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8664F1F0-BAEF-E1F1-1319-E7284A27E1E8}"/>
              </a:ext>
            </a:extLst>
          </p:cNvPr>
          <p:cNvSpPr txBox="1"/>
          <p:nvPr/>
        </p:nvSpPr>
        <p:spPr>
          <a:xfrm>
            <a:off x="177950" y="4292866"/>
            <a:ext cx="6592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2400" b="1" i="0" dirty="0">
              <a:effectLst/>
              <a:ea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DF856E6-8E06-8D70-D4B3-8B28329BE76A}"/>
              </a:ext>
            </a:extLst>
          </p:cNvPr>
          <p:cNvGrpSpPr/>
          <p:nvPr/>
        </p:nvGrpSpPr>
        <p:grpSpPr>
          <a:xfrm rot="10800000">
            <a:off x="7815519" y="596982"/>
            <a:ext cx="2181415" cy="2152605"/>
            <a:chOff x="2012135" y="3775483"/>
            <a:chExt cx="1665554" cy="1794985"/>
          </a:xfrm>
        </p:grpSpPr>
        <p:sp>
          <p:nvSpPr>
            <p:cNvPr id="9" name="任意多边形 47">
              <a:extLst>
                <a:ext uri="{FF2B5EF4-FFF2-40B4-BE49-F238E27FC236}">
                  <a16:creationId xmlns:a16="http://schemas.microsoft.com/office/drawing/2014/main" id="{86EDFD51-2B80-5498-AAF6-7AFFAE7AC129}"/>
                </a:ext>
              </a:extLst>
            </p:cNvPr>
            <p:cNvSpPr/>
            <p:nvPr/>
          </p:nvSpPr>
          <p:spPr>
            <a:xfrm rot="10800000">
              <a:off x="2012135" y="3775483"/>
              <a:ext cx="1665554" cy="1794985"/>
            </a:xfrm>
            <a:custGeom>
              <a:avLst/>
              <a:gdLst>
                <a:gd name="connsiteX0" fmla="*/ 1184679 w 2369358"/>
                <a:gd name="connsiteY0" fmla="*/ 0 h 2553482"/>
                <a:gd name="connsiteX1" fmla="*/ 2369358 w 2369358"/>
                <a:gd name="connsiteY1" fmla="*/ 1184679 h 2553482"/>
                <a:gd name="connsiteX2" fmla="*/ 1423433 w 2369358"/>
                <a:gd name="connsiteY2" fmla="*/ 2345290 h 2553482"/>
                <a:gd name="connsiteX3" fmla="*/ 1321945 w 2369358"/>
                <a:gd name="connsiteY3" fmla="*/ 2360779 h 2553482"/>
                <a:gd name="connsiteX4" fmla="*/ 1223444 w 2369358"/>
                <a:gd name="connsiteY4" fmla="*/ 2553482 h 2553482"/>
                <a:gd name="connsiteX5" fmla="*/ 1132988 w 2369358"/>
                <a:gd name="connsiteY5" fmla="*/ 2366748 h 2553482"/>
                <a:gd name="connsiteX6" fmla="*/ 1063553 w 2369358"/>
                <a:gd name="connsiteY6" fmla="*/ 2363242 h 2553482"/>
                <a:gd name="connsiteX7" fmla="*/ 0 w 2369358"/>
                <a:gd name="connsiteY7" fmla="*/ 1184679 h 2553482"/>
                <a:gd name="connsiteX8" fmla="*/ 1184679 w 2369358"/>
                <a:gd name="connsiteY8" fmla="*/ 0 h 255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9358" h="2553482">
                  <a:moveTo>
                    <a:pt x="1184679" y="0"/>
                  </a:moveTo>
                  <a:cubicBezTo>
                    <a:pt x="1838959" y="0"/>
                    <a:pt x="2369358" y="530399"/>
                    <a:pt x="2369358" y="1184679"/>
                  </a:cubicBezTo>
                  <a:cubicBezTo>
                    <a:pt x="2369358" y="1757174"/>
                    <a:pt x="1963272" y="2234823"/>
                    <a:pt x="1423433" y="2345290"/>
                  </a:cubicBezTo>
                  <a:lnTo>
                    <a:pt x="1321945" y="2360779"/>
                  </a:lnTo>
                  <a:lnTo>
                    <a:pt x="1223444" y="2553482"/>
                  </a:lnTo>
                  <a:lnTo>
                    <a:pt x="1132988" y="2366748"/>
                  </a:lnTo>
                  <a:lnTo>
                    <a:pt x="1063553" y="2363242"/>
                  </a:lnTo>
                  <a:cubicBezTo>
                    <a:pt x="466171" y="2302574"/>
                    <a:pt x="0" y="1798067"/>
                    <a:pt x="0" y="1184679"/>
                  </a:cubicBezTo>
                  <a:cubicBezTo>
                    <a:pt x="0" y="530399"/>
                    <a:pt x="530399" y="0"/>
                    <a:pt x="1184679" y="0"/>
                  </a:cubicBezTo>
                  <a:close/>
                </a:path>
              </a:pathLst>
            </a:custGeom>
            <a:solidFill>
              <a:srgbClr val="0C7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1" name="文本框 59">
              <a:extLst>
                <a:ext uri="{FF2B5EF4-FFF2-40B4-BE49-F238E27FC236}">
                  <a16:creationId xmlns:a16="http://schemas.microsoft.com/office/drawing/2014/main" id="{D0F98FAC-3C63-151C-8619-AC5C6EA81A3F}"/>
                </a:ext>
              </a:extLst>
            </p:cNvPr>
            <p:cNvSpPr txBox="1"/>
            <p:nvPr/>
          </p:nvSpPr>
          <p:spPr>
            <a:xfrm rot="10800000">
              <a:off x="2158446" y="4168549"/>
              <a:ext cx="1372933" cy="923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UNDER REVIEW</a:t>
              </a:r>
              <a:endParaRPr lang="zh-CN" altLang="en-US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74" name="AutoShape 51">
            <a:extLst>
              <a:ext uri="{FF2B5EF4-FFF2-40B4-BE49-F238E27FC236}">
                <a16:creationId xmlns:a16="http://schemas.microsoft.com/office/drawing/2014/main" id="{6B65CF21-6BD4-A1C6-6FDF-B873EA26E19D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71358" y="3859247"/>
            <a:ext cx="6572250" cy="1076325"/>
          </a:xfrm>
          <a:prstGeom prst="roundRect">
            <a:avLst>
              <a:gd name="adj" fmla="val 16667"/>
            </a:avLst>
          </a:prstGeom>
          <a:solidFill>
            <a:srgbClr val="FF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5518094C-3DB9-8260-49D8-041A3F2D53AC}"/>
              </a:ext>
            </a:extLst>
          </p:cNvPr>
          <p:cNvGrpSpPr/>
          <p:nvPr/>
        </p:nvGrpSpPr>
        <p:grpSpPr>
          <a:xfrm>
            <a:off x="675577" y="1828500"/>
            <a:ext cx="6779485" cy="1962270"/>
            <a:chOff x="708960" y="2732926"/>
            <a:chExt cx="6688138" cy="1279525"/>
          </a:xfrm>
        </p:grpSpPr>
        <p:sp>
          <p:nvSpPr>
            <p:cNvPr id="76" name="AutoShape 53">
              <a:extLst>
                <a:ext uri="{FF2B5EF4-FFF2-40B4-BE49-F238E27FC236}">
                  <a16:creationId xmlns:a16="http://schemas.microsoft.com/office/drawing/2014/main" id="{46DAF8F5-0648-814D-A621-D7342F97441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24848" y="2847226"/>
              <a:ext cx="6572250" cy="1076325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78" name="AutoShape 55">
              <a:extLst>
                <a:ext uri="{FF2B5EF4-FFF2-40B4-BE49-F238E27FC236}">
                  <a16:creationId xmlns:a16="http://schemas.microsoft.com/office/drawing/2014/main" id="{693723A6-7629-725C-98FE-091518B265B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15310" y="2936126"/>
              <a:ext cx="6646863" cy="1076325"/>
            </a:xfrm>
            <a:prstGeom prst="roundRect">
              <a:avLst>
                <a:gd name="adj" fmla="val 16667"/>
              </a:avLst>
            </a:prstGeom>
            <a:solidFill>
              <a:srgbClr val="ACD2FF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90" name="AutoShape 67">
              <a:extLst>
                <a:ext uri="{FF2B5EF4-FFF2-40B4-BE49-F238E27FC236}">
                  <a16:creationId xmlns:a16="http://schemas.microsoft.com/office/drawing/2014/main" id="{E40A04E8-33B1-946E-DA8D-A3D0D423C81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08960" y="2732926"/>
              <a:ext cx="3319463" cy="401637"/>
            </a:xfrm>
            <a:prstGeom prst="roundRect">
              <a:avLst>
                <a:gd name="adj" fmla="val 17509"/>
              </a:avLst>
            </a:prstGeom>
            <a:solidFill>
              <a:srgbClr val="0C7DB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94" name="Rectangle 71">
              <a:extLst>
                <a:ext uri="{FF2B5EF4-FFF2-40B4-BE49-F238E27FC236}">
                  <a16:creationId xmlns:a16="http://schemas.microsoft.com/office/drawing/2014/main" id="{13F950C5-24F3-80E5-D58A-19E3E590F48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80448" y="2745626"/>
              <a:ext cx="789437" cy="3010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  <a:buClr>
                  <a:srgbClr val="1F3F5F"/>
                </a:buClr>
              </a:pPr>
              <a:r>
                <a:rPr lang="zh-CN" altLang="en-US" sz="2400" dirty="0">
                  <a:solidFill>
                    <a:srgbClr val="FFFF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含义</a:t>
              </a:r>
              <a:endParaRPr lang="en-US" altLang="en-US" sz="2400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97" name="Rectangle 74">
              <a:extLst>
                <a:ext uri="{FF2B5EF4-FFF2-40B4-BE49-F238E27FC236}">
                  <a16:creationId xmlns:a16="http://schemas.microsoft.com/office/drawing/2014/main" id="{BA8246AE-351D-7655-54EC-66C9976FC9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223" y="3218701"/>
              <a:ext cx="6315839" cy="4214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solidFill>
                    <a:srgbClr val="53565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稿件进入同行评审阶段。编辑已经邀请了审稿人，同行评议正在进行中。</a:t>
              </a:r>
              <a:endParaRPr lang="en-US" altLang="zh-CN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0D41F199-1E1B-6B91-9344-2AA73F465864}"/>
              </a:ext>
            </a:extLst>
          </p:cNvPr>
          <p:cNvGrpSpPr/>
          <p:nvPr/>
        </p:nvGrpSpPr>
        <p:grpSpPr>
          <a:xfrm>
            <a:off x="667285" y="4166504"/>
            <a:ext cx="6782703" cy="1852715"/>
            <a:chOff x="705785" y="4185488"/>
            <a:chExt cx="6691313" cy="1208088"/>
          </a:xfrm>
        </p:grpSpPr>
        <p:sp>
          <p:nvSpPr>
            <p:cNvPr id="75" name="AutoShape 52">
              <a:extLst>
                <a:ext uri="{FF2B5EF4-FFF2-40B4-BE49-F238E27FC236}">
                  <a16:creationId xmlns:a16="http://schemas.microsoft.com/office/drawing/2014/main" id="{E2B8F71C-1563-4581-0F2C-4ED3433BE55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24848" y="4317251"/>
              <a:ext cx="6572250" cy="1076325"/>
            </a:xfrm>
            <a:prstGeom prst="roundRect">
              <a:avLst>
                <a:gd name="adj" fmla="val 16667"/>
              </a:avLst>
            </a:prstGeom>
            <a:solidFill>
              <a:srgbClr val="FCE7D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80" name="AutoShape 57">
              <a:extLst>
                <a:ext uri="{FF2B5EF4-FFF2-40B4-BE49-F238E27FC236}">
                  <a16:creationId xmlns:a16="http://schemas.microsoft.com/office/drawing/2014/main" id="{6F3D89D8-C197-D24D-F540-3AB8C0B49FA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05785" y="4185488"/>
              <a:ext cx="3319463" cy="401638"/>
            </a:xfrm>
            <a:prstGeom prst="roundRect">
              <a:avLst>
                <a:gd name="adj" fmla="val 17509"/>
              </a:avLst>
            </a:prstGeom>
            <a:solidFill>
              <a:srgbClr val="FF6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95" name="Rectangle 72">
              <a:extLst>
                <a:ext uri="{FF2B5EF4-FFF2-40B4-BE49-F238E27FC236}">
                  <a16:creationId xmlns:a16="http://schemas.microsoft.com/office/drawing/2014/main" id="{59D80B40-2D24-58EF-E194-78E6C5DE13F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80448" y="4212476"/>
              <a:ext cx="879578" cy="3010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  <a:buClr>
                  <a:srgbClr val="1F3F5F"/>
                </a:buClr>
              </a:pPr>
              <a:r>
                <a:rPr lang="en-US" altLang="en-US" sz="2400" dirty="0">
                  <a:solidFill>
                    <a:srgbClr val="FFFF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lang="zh-CN" altLang="en-US" sz="2400" dirty="0">
                  <a:solidFill>
                    <a:srgbClr val="FFFF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周期</a:t>
              </a:r>
              <a:endParaRPr lang="en-US" altLang="en-US" sz="2400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00" name="Rectangle 77">
              <a:extLst>
                <a:ext uri="{FF2B5EF4-FFF2-40B4-BE49-F238E27FC236}">
                  <a16:creationId xmlns:a16="http://schemas.microsoft.com/office/drawing/2014/main" id="{0D5AA0F9-1A5A-99C2-E3EC-93B1D50ED8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659" y="4671263"/>
              <a:ext cx="6249667" cy="6408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 eaLnBrk="0" hangingPunct="0">
                <a:lnSpc>
                  <a:spcPct val="110000"/>
                </a:lnSpc>
              </a:pPr>
              <a:r>
                <a:rPr lang="zh-CN" altLang="en-US" dirty="0">
                  <a:solidFill>
                    <a:srgbClr val="53565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通常审稿周期会持续</a:t>
              </a:r>
              <a:r>
                <a:rPr lang="en-US" altLang="zh-CN" dirty="0">
                  <a:solidFill>
                    <a:srgbClr val="53565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4-8</a:t>
              </a:r>
              <a:r>
                <a:rPr lang="zh-CN" altLang="en-US" dirty="0">
                  <a:solidFill>
                    <a:srgbClr val="53565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周左右的时间，因稿件研究方向、审稿人的响应性不同，具体的审稿周期有所差异。</a:t>
              </a:r>
              <a:endParaRPr lang="en-US" altLang="zh-CN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l" eaLnBrk="0" hangingPunct="0">
                <a:lnSpc>
                  <a:spcPct val="110000"/>
                </a:lnSpc>
              </a:pPr>
              <a:endParaRPr lang="en-US" altLang="en-US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CE5FA82-86CD-C2F8-7734-CAD1F443E2F7}"/>
              </a:ext>
            </a:extLst>
          </p:cNvPr>
          <p:cNvSpPr/>
          <p:nvPr/>
        </p:nvSpPr>
        <p:spPr>
          <a:xfrm>
            <a:off x="524460" y="511130"/>
            <a:ext cx="3116860" cy="658016"/>
          </a:xfrm>
          <a:prstGeom prst="rect">
            <a:avLst/>
          </a:prstGeom>
          <a:solidFill>
            <a:srgbClr val="FF6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EDITORIAL PROCESS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007C140-9128-2378-B438-58159FC724F1}"/>
              </a:ext>
            </a:extLst>
          </p:cNvPr>
          <p:cNvSpPr txBox="1">
            <a:spLocks/>
          </p:cNvSpPr>
          <p:nvPr/>
        </p:nvSpPr>
        <p:spPr>
          <a:xfrm>
            <a:off x="11184891" y="190582"/>
            <a:ext cx="736600" cy="81280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.</a:t>
            </a:r>
            <a:endParaRPr lang="en-US" dirty="0"/>
          </a:p>
        </p:txBody>
      </p:sp>
      <p:pic>
        <p:nvPicPr>
          <p:cNvPr id="47" name="Audio 46">
            <a:hlinkClick r:id="" action="ppaction://media"/>
            <a:extLst>
              <a:ext uri="{FF2B5EF4-FFF2-40B4-BE49-F238E27FC236}">
                <a16:creationId xmlns:a16="http://schemas.microsoft.com/office/drawing/2014/main" id="{79A18BF3-14BC-11B1-479E-6EC64549D3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8846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818"/>
    </mc:Choice>
    <mc:Fallback>
      <p:transition spd="slow" advTm="33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38F9074-324A-F9BA-8A66-AC04C298336D}"/>
              </a:ext>
            </a:extLst>
          </p:cNvPr>
          <p:cNvGrpSpPr/>
          <p:nvPr/>
        </p:nvGrpSpPr>
        <p:grpSpPr>
          <a:xfrm>
            <a:off x="518982" y="821800"/>
            <a:ext cx="4590976" cy="5458264"/>
            <a:chOff x="174361" y="821800"/>
            <a:chExt cx="4590976" cy="545826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C7E43CD-C132-40F3-F43E-F672035D137A}"/>
                </a:ext>
              </a:extLst>
            </p:cNvPr>
            <p:cNvSpPr txBox="1"/>
            <p:nvPr/>
          </p:nvSpPr>
          <p:spPr>
            <a:xfrm>
              <a:off x="174361" y="821800"/>
              <a:ext cx="4590976" cy="320413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zh-CN" altLang="en-US" sz="48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latin typeface="Microsoft YaHei" panose="020B0503020204020204" pitchFamily="34" charset="-122"/>
                  <a:ea typeface="Microsoft YaHei" panose="020B0503020204020204" pitchFamily="34" charset="-122"/>
                  <a:cs typeface="+mj-cs"/>
                </a:rPr>
                <a:t>我们能为您查询哪些审稿信息</a:t>
              </a:r>
              <a:endPara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endParaRPr>
            </a:p>
          </p:txBody>
        </p:sp>
        <p:pic>
          <p:nvPicPr>
            <p:cNvPr id="25" name="Picture 24" descr="A cartoon of a child&#10;&#10;Description automatically generated">
              <a:extLst>
                <a:ext uri="{FF2B5EF4-FFF2-40B4-BE49-F238E27FC236}">
                  <a16:creationId xmlns:a16="http://schemas.microsoft.com/office/drawing/2014/main" id="{E306B4B8-D8E6-E802-B21E-B1771DA99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EFEFC"/>
                </a:clrFrom>
                <a:clrTo>
                  <a:srgbClr val="FE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0864" y="4239436"/>
              <a:ext cx="1558114" cy="2040628"/>
            </a:xfrm>
            <a:prstGeom prst="rect">
              <a:avLst/>
            </a:prstGeom>
          </p:spPr>
        </p:pic>
      </p:grp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7C421C60-E64B-FF8A-31A3-325488E5EA8E}"/>
              </a:ext>
            </a:extLst>
          </p:cNvPr>
          <p:cNvSpPr txBox="1">
            <a:spLocks/>
          </p:cNvSpPr>
          <p:nvPr/>
        </p:nvSpPr>
        <p:spPr>
          <a:xfrm>
            <a:off x="768351" y="493184"/>
            <a:ext cx="736600" cy="81280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3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133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02A5F52-E22A-9223-D205-1CBC9D1B4D77}"/>
              </a:ext>
            </a:extLst>
          </p:cNvPr>
          <p:cNvGrpSpPr/>
          <p:nvPr/>
        </p:nvGrpSpPr>
        <p:grpSpPr>
          <a:xfrm>
            <a:off x="4458666" y="-208722"/>
            <a:ext cx="7604125" cy="6858000"/>
            <a:chOff x="4587875" y="0"/>
            <a:chExt cx="7604125" cy="685800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8DFB5F0A-A8BE-7684-205E-8AB95F6DC2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7875" y="0"/>
              <a:ext cx="7604125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22AA59F-88CD-8D60-EB67-EB3CDAB40262}"/>
                </a:ext>
              </a:extLst>
            </p:cNvPr>
            <p:cNvGrpSpPr/>
            <p:nvPr/>
          </p:nvGrpSpPr>
          <p:grpSpPr>
            <a:xfrm>
              <a:off x="8389937" y="569090"/>
              <a:ext cx="1226503" cy="925413"/>
              <a:chOff x="8389937" y="569090"/>
              <a:chExt cx="1226503" cy="925413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501EBC9-4FE6-B8FB-4D14-9DFDD87E5D9B}"/>
                  </a:ext>
                </a:extLst>
              </p:cNvPr>
              <p:cNvSpPr/>
              <p:nvPr/>
            </p:nvSpPr>
            <p:spPr>
              <a:xfrm>
                <a:off x="8389937" y="569090"/>
                <a:ext cx="1226503" cy="9254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6C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6E7C95F7-03DA-7EF7-3D88-8032C57BEC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 t="85223"/>
              <a:stretch>
                <a:fillRect/>
              </a:stretch>
            </p:blipFill>
            <p:spPr>
              <a:xfrm>
                <a:off x="8452164" y="1012254"/>
                <a:ext cx="1164276" cy="189695"/>
              </a:xfrm>
              <a:custGeom>
                <a:avLst/>
                <a:gdLst>
                  <a:gd name="connsiteX0" fmla="*/ 0 w 3981033"/>
                  <a:gd name="connsiteY0" fmla="*/ 0 h 648627"/>
                  <a:gd name="connsiteX1" fmla="*/ 3981033 w 3981033"/>
                  <a:gd name="connsiteY1" fmla="*/ 0 h 648627"/>
                  <a:gd name="connsiteX2" fmla="*/ 3981033 w 3981033"/>
                  <a:gd name="connsiteY2" fmla="*/ 648627 h 648627"/>
                  <a:gd name="connsiteX3" fmla="*/ 0 w 3981033"/>
                  <a:gd name="connsiteY3" fmla="*/ 648627 h 64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81033" h="648627">
                    <a:moveTo>
                      <a:pt x="0" y="0"/>
                    </a:moveTo>
                    <a:lnTo>
                      <a:pt x="3981033" y="0"/>
                    </a:lnTo>
                    <a:lnTo>
                      <a:pt x="3981033" y="648627"/>
                    </a:lnTo>
                    <a:lnTo>
                      <a:pt x="0" y="648627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</p:pic>
        </p:grpSp>
      </p:grp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E9A2BA83-DA14-6871-5E75-4E571A960A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2270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38"/>
    </mc:Choice>
    <mc:Fallback>
      <p:transition spd="slow" advTm="9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2C05CB3-254B-15E3-5B8C-41F8ADB46D7B}"/>
              </a:ext>
            </a:extLst>
          </p:cNvPr>
          <p:cNvGrpSpPr/>
          <p:nvPr/>
        </p:nvGrpSpPr>
        <p:grpSpPr>
          <a:xfrm>
            <a:off x="385556" y="404012"/>
            <a:ext cx="5736568" cy="2985433"/>
            <a:chOff x="385556" y="404012"/>
            <a:chExt cx="5736568" cy="2985433"/>
          </a:xfrm>
        </p:grpSpPr>
        <p:sp>
          <p:nvSpPr>
            <p:cNvPr id="1055" name="TextBox 1">
              <a:extLst>
                <a:ext uri="{FF2B5EF4-FFF2-40B4-BE49-F238E27FC236}">
                  <a16:creationId xmlns:a16="http://schemas.microsoft.com/office/drawing/2014/main" id="{EA77C534-AADA-F177-B572-DE73207A7755}"/>
                </a:ext>
              </a:extLst>
            </p:cNvPr>
            <p:cNvSpPr txBox="1"/>
            <p:nvPr/>
          </p:nvSpPr>
          <p:spPr>
            <a:xfrm>
              <a:off x="385556" y="404012"/>
              <a:ext cx="5736568" cy="298543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b="1" dirty="0">
                  <a:solidFill>
                    <a:srgbClr val="53565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以下信息在期刊允许下，可以查询到</a:t>
              </a:r>
            </a:p>
            <a:p>
              <a:pPr marL="342900" indent="-342900">
                <a:buFont typeface="Wingdings" panose="05000000000000000000" pitchFamily="2" charset="2"/>
                <a:buChar char="§"/>
              </a:pPr>
              <a:endPara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zh-CN" altLang="en-US" sz="2400" dirty="0">
                  <a:solidFill>
                    <a:srgbClr val="496E0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稿件状态</a:t>
              </a:r>
              <a:endParaRPr lang="en-US" altLang="zh-CN" sz="2400" dirty="0">
                <a:solidFill>
                  <a:srgbClr val="496E0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zh-CN" altLang="en-US" sz="2400" dirty="0">
                  <a:solidFill>
                    <a:srgbClr val="496E0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稿件更新时间</a:t>
              </a:r>
              <a:endParaRPr lang="en-US" altLang="zh-CN" sz="2400" dirty="0">
                <a:solidFill>
                  <a:srgbClr val="496E0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zh-CN" altLang="en-US" sz="2400" dirty="0">
                  <a:solidFill>
                    <a:srgbClr val="496E0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审稿人邀请数量</a:t>
              </a:r>
              <a:endParaRPr lang="en-US" altLang="zh-CN" sz="2400" dirty="0">
                <a:solidFill>
                  <a:srgbClr val="496E0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zh-CN" altLang="en-US" sz="2400" dirty="0">
                  <a:solidFill>
                    <a:srgbClr val="496E0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审稿人接受审稿数量</a:t>
              </a:r>
              <a:endParaRPr lang="en-US" altLang="zh-CN" sz="2400" dirty="0">
                <a:solidFill>
                  <a:srgbClr val="496E0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zh-CN" altLang="en-US" sz="2400" dirty="0">
                  <a:solidFill>
                    <a:srgbClr val="496E0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审稿意见数量</a:t>
              </a:r>
              <a:endParaRPr lang="en-US" altLang="zh-CN" sz="2400" dirty="0">
                <a:solidFill>
                  <a:srgbClr val="496E0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endParaRPr lang="en-US" altLang="zh-CN" sz="2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pic>
          <p:nvPicPr>
            <p:cNvPr id="9" name="Picture 8" descr="A cartoon of a child&#10;&#10;Description automatically generated">
              <a:extLst>
                <a:ext uri="{FF2B5EF4-FFF2-40B4-BE49-F238E27FC236}">
                  <a16:creationId xmlns:a16="http://schemas.microsoft.com/office/drawing/2014/main" id="{483AAF2D-EFAD-3954-126B-BFD4CD376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EFEFC"/>
                </a:clrFrom>
                <a:clrTo>
                  <a:srgbClr val="FE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361" y="1431918"/>
              <a:ext cx="1006004" cy="131754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124AAD4-BAB8-0623-98B5-C1EC4D8FE53A}"/>
              </a:ext>
            </a:extLst>
          </p:cNvPr>
          <p:cNvGrpSpPr/>
          <p:nvPr/>
        </p:nvGrpSpPr>
        <p:grpSpPr>
          <a:xfrm>
            <a:off x="5344386" y="831638"/>
            <a:ext cx="6743200" cy="5472595"/>
            <a:chOff x="4640945" y="404012"/>
            <a:chExt cx="7952449" cy="6453988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9104D36A-F984-63EA-FC8E-3E63A2FF18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0945" y="404012"/>
              <a:ext cx="7952449" cy="6453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Parallelogram 2">
              <a:extLst>
                <a:ext uri="{FF2B5EF4-FFF2-40B4-BE49-F238E27FC236}">
                  <a16:creationId xmlns:a16="http://schemas.microsoft.com/office/drawing/2014/main" id="{DA87183D-E1FB-E2D4-6D47-AD9EEEF8E427}"/>
                </a:ext>
              </a:extLst>
            </p:cNvPr>
            <p:cNvSpPr/>
            <p:nvPr/>
          </p:nvSpPr>
          <p:spPr>
            <a:xfrm rot="1847754" flipH="1">
              <a:off x="9586812" y="2381858"/>
              <a:ext cx="2128962" cy="1521303"/>
            </a:xfrm>
            <a:prstGeom prst="parallelogram">
              <a:avLst>
                <a:gd name="adj" fmla="val 13751"/>
              </a:avLst>
            </a:prstGeom>
            <a:solidFill>
              <a:srgbClr val="88DB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 Placeholder 9">
              <a:extLst>
                <a:ext uri="{FF2B5EF4-FFF2-40B4-BE49-F238E27FC236}">
                  <a16:creationId xmlns:a16="http://schemas.microsoft.com/office/drawing/2014/main" id="{7AA89B7A-E786-6FB6-1D2F-FC79EB6C835B}"/>
                </a:ext>
              </a:extLst>
            </p:cNvPr>
            <p:cNvSpPr txBox="1">
              <a:spLocks/>
            </p:cNvSpPr>
            <p:nvPr/>
          </p:nvSpPr>
          <p:spPr>
            <a:xfrm rot="1674009">
              <a:off x="10234955" y="2688861"/>
              <a:ext cx="898028" cy="997450"/>
            </a:xfrm>
            <a:prstGeom prst="rect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.</a:t>
              </a:r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32E13-EBDA-6549-655E-173C50A63797}"/>
              </a:ext>
            </a:extLst>
          </p:cNvPr>
          <p:cNvGrpSpPr/>
          <p:nvPr/>
        </p:nvGrpSpPr>
        <p:grpSpPr>
          <a:xfrm>
            <a:off x="385556" y="3746425"/>
            <a:ext cx="6096000" cy="2676107"/>
            <a:chOff x="385556" y="3746425"/>
            <a:chExt cx="6096000" cy="2676107"/>
          </a:xfrm>
        </p:grpSpPr>
        <p:sp>
          <p:nvSpPr>
            <p:cNvPr id="4" name="TextBox 1">
              <a:extLst>
                <a:ext uri="{FF2B5EF4-FFF2-40B4-BE49-F238E27FC236}">
                  <a16:creationId xmlns:a16="http://schemas.microsoft.com/office/drawing/2014/main" id="{DF3AE03C-6E1D-B7EC-FDD2-CC185F5FBBBE}"/>
                </a:ext>
              </a:extLst>
            </p:cNvPr>
            <p:cNvSpPr txBox="1"/>
            <p:nvPr/>
          </p:nvSpPr>
          <p:spPr>
            <a:xfrm>
              <a:off x="1908369" y="4298874"/>
              <a:ext cx="3436017" cy="212365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zh-CN" sz="1800" dirty="0">
                <a:solidFill>
                  <a:schemeClr val="accent5">
                    <a:lumMod val="50000"/>
                  </a:schemeClr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endParaRPr>
            </a:p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zh-CN" sz="2400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n-lt"/>
                </a:rPr>
                <a:t>编辑信息</a:t>
              </a:r>
              <a:endParaRPr lang="zh-CN" altLang="en-US" sz="2400" dirty="0">
                <a:solidFill>
                  <a:srgbClr val="C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</a:endParaRPr>
            </a:p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zh-CN" sz="2400" dirty="0">
                  <a:solidFill>
                    <a:srgbClr val="C00000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+mn-lt"/>
                </a:rPr>
                <a:t>审稿人</a:t>
              </a:r>
              <a:r>
                <a:rPr lang="zh-CN" sz="2400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n-lt"/>
                </a:rPr>
                <a:t>信息</a:t>
              </a:r>
              <a:endParaRPr lang="zh-CN" altLang="en-US" sz="2400" dirty="0">
                <a:solidFill>
                  <a:srgbClr val="C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+mn-lt"/>
              </a:endParaRPr>
            </a:p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zh-CN" sz="2400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n-lt"/>
                </a:rPr>
                <a:t>审稿期间的审稿人意见</a:t>
              </a:r>
              <a:endParaRPr lang="zh-CN" sz="2400" dirty="0">
                <a:solidFill>
                  <a:srgbClr val="C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+mn-lt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en-US" altLang="zh-CN" sz="1800" dirty="0">
                <a:solidFill>
                  <a:schemeClr val="accent5">
                    <a:lumMod val="50000"/>
                  </a:schemeClr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751E60A-221A-39C5-8E34-FE0AF6426D17}"/>
                </a:ext>
              </a:extLst>
            </p:cNvPr>
            <p:cNvSpPr txBox="1"/>
            <p:nvPr/>
          </p:nvSpPr>
          <p:spPr>
            <a:xfrm>
              <a:off x="385556" y="3746425"/>
              <a:ext cx="60960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b="1" dirty="0">
                  <a:solidFill>
                    <a:srgbClr val="53565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哪些审稿信息​</a:t>
              </a:r>
              <a:r>
                <a:rPr lang="zh-CN" altLang="en-US" sz="2400" b="1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无法</a:t>
              </a:r>
              <a:r>
                <a:rPr lang="zh-CN" altLang="en-US" sz="2400" b="1" dirty="0">
                  <a:solidFill>
                    <a:srgbClr val="53565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为您查询</a:t>
              </a:r>
            </a:p>
          </p:txBody>
        </p:sp>
        <p:pic>
          <p:nvPicPr>
            <p:cNvPr id="12" name="Picture 11" descr="A cartoon of a person with her arm raised&#10;&#10;Description automatically generated">
              <a:extLst>
                <a:ext uri="{FF2B5EF4-FFF2-40B4-BE49-F238E27FC236}">
                  <a16:creationId xmlns:a16="http://schemas.microsoft.com/office/drawing/2014/main" id="{5623EBFA-FD1C-FB1D-4E8F-C3104D3EE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7" t="14785" r="51331" b="16183"/>
            <a:stretch>
              <a:fillRect/>
            </a:stretch>
          </p:blipFill>
          <p:spPr>
            <a:xfrm>
              <a:off x="385556" y="4525058"/>
              <a:ext cx="1443916" cy="1301958"/>
            </a:xfrm>
            <a:custGeom>
              <a:avLst/>
              <a:gdLst>
                <a:gd name="connsiteX0" fmla="*/ 0 w 3500284"/>
                <a:gd name="connsiteY0" fmla="*/ 0 h 3156156"/>
                <a:gd name="connsiteX1" fmla="*/ 3500284 w 3500284"/>
                <a:gd name="connsiteY1" fmla="*/ 0 h 3156156"/>
                <a:gd name="connsiteX2" fmla="*/ 3500284 w 3500284"/>
                <a:gd name="connsiteY2" fmla="*/ 3156156 h 3156156"/>
                <a:gd name="connsiteX3" fmla="*/ 0 w 3500284"/>
                <a:gd name="connsiteY3" fmla="*/ 3156156 h 3156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00284" h="3156156">
                  <a:moveTo>
                    <a:pt x="0" y="0"/>
                  </a:moveTo>
                  <a:lnTo>
                    <a:pt x="3500284" y="0"/>
                  </a:lnTo>
                  <a:lnTo>
                    <a:pt x="3500284" y="3156156"/>
                  </a:lnTo>
                  <a:lnTo>
                    <a:pt x="0" y="3156156"/>
                  </a:lnTo>
                  <a:close/>
                </a:path>
              </a:pathLst>
            </a:custGeom>
          </p:spPr>
        </p:pic>
      </p:grp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54C1B191-FA66-10B9-8151-E1FBBCCC7437}"/>
              </a:ext>
            </a:extLst>
          </p:cNvPr>
          <p:cNvSpPr txBox="1">
            <a:spLocks/>
          </p:cNvSpPr>
          <p:nvPr/>
        </p:nvSpPr>
        <p:spPr>
          <a:xfrm>
            <a:off x="11162031" y="211244"/>
            <a:ext cx="736600" cy="812800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.</a:t>
            </a:r>
            <a:endParaRPr lang="en-US" dirty="0"/>
          </a:p>
        </p:txBody>
      </p:sp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CA8FF1E7-DDC3-230A-76AF-ADCABD3ABCF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1620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421"/>
    </mc:Choice>
    <mc:Fallback>
      <p:transition spd="slow" advTm="38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8" name="Group 1077">
            <a:extLst>
              <a:ext uri="{FF2B5EF4-FFF2-40B4-BE49-F238E27FC236}">
                <a16:creationId xmlns:a16="http://schemas.microsoft.com/office/drawing/2014/main" id="{6A533D61-4D2E-0FA6-6B2E-F99061A80400}"/>
              </a:ext>
            </a:extLst>
          </p:cNvPr>
          <p:cNvGrpSpPr/>
          <p:nvPr/>
        </p:nvGrpSpPr>
        <p:grpSpPr>
          <a:xfrm>
            <a:off x="798015" y="3740155"/>
            <a:ext cx="4178578" cy="2944586"/>
            <a:chOff x="605461" y="3742006"/>
            <a:chExt cx="4178578" cy="2944586"/>
          </a:xfrm>
        </p:grpSpPr>
        <p:grpSp>
          <p:nvGrpSpPr>
            <p:cNvPr id="1079" name="Group 1078">
              <a:extLst>
                <a:ext uri="{FF2B5EF4-FFF2-40B4-BE49-F238E27FC236}">
                  <a16:creationId xmlns:a16="http://schemas.microsoft.com/office/drawing/2014/main" id="{E046403E-62BA-BF05-6B66-A0E9C2C399B4}"/>
                </a:ext>
              </a:extLst>
            </p:cNvPr>
            <p:cNvGrpSpPr/>
            <p:nvPr/>
          </p:nvGrpSpPr>
          <p:grpSpPr>
            <a:xfrm>
              <a:off x="653460" y="3742006"/>
              <a:ext cx="4130579" cy="2673846"/>
              <a:chOff x="664807" y="3716790"/>
              <a:chExt cx="3888318" cy="2673846"/>
            </a:xfrm>
          </p:grpSpPr>
          <p:sp>
            <p:nvSpPr>
              <p:cNvPr id="2070" name="Speech Bubble: Rectangle with Corners Rounded 2069">
                <a:extLst>
                  <a:ext uri="{FF2B5EF4-FFF2-40B4-BE49-F238E27FC236}">
                    <a16:creationId xmlns:a16="http://schemas.microsoft.com/office/drawing/2014/main" id="{B93E0DB5-A931-E962-EE55-B62FCABBFEC0}"/>
                  </a:ext>
                </a:extLst>
              </p:cNvPr>
              <p:cNvSpPr/>
              <p:nvPr/>
            </p:nvSpPr>
            <p:spPr>
              <a:xfrm flipH="1">
                <a:off x="664807" y="3716790"/>
                <a:ext cx="3888318" cy="2673846"/>
              </a:xfrm>
              <a:prstGeom prst="wedgeRoundRectCallout">
                <a:avLst/>
              </a:prstGeom>
              <a:solidFill>
                <a:srgbClr val="FCE7DA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71" name="Speech Bubble: Rectangle with Corners Rounded 2070">
                <a:extLst>
                  <a:ext uri="{FF2B5EF4-FFF2-40B4-BE49-F238E27FC236}">
                    <a16:creationId xmlns:a16="http://schemas.microsoft.com/office/drawing/2014/main" id="{31E28EA1-AA80-463E-8881-3B6B97DBB1DF}"/>
                  </a:ext>
                </a:extLst>
              </p:cNvPr>
              <p:cNvSpPr/>
              <p:nvPr/>
            </p:nvSpPr>
            <p:spPr>
              <a:xfrm flipH="1">
                <a:off x="768588" y="3781050"/>
                <a:ext cx="3701789" cy="2545577"/>
              </a:xfrm>
              <a:prstGeom prst="wedgeRoundRectCallou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80" name="Group 1079">
              <a:extLst>
                <a:ext uri="{FF2B5EF4-FFF2-40B4-BE49-F238E27FC236}">
                  <a16:creationId xmlns:a16="http://schemas.microsoft.com/office/drawing/2014/main" id="{9B3E8C60-15CA-D499-5610-A402B6BB4D43}"/>
                </a:ext>
              </a:extLst>
            </p:cNvPr>
            <p:cNvGrpSpPr/>
            <p:nvPr/>
          </p:nvGrpSpPr>
          <p:grpSpPr>
            <a:xfrm>
              <a:off x="605461" y="4976774"/>
              <a:ext cx="1298203" cy="1709818"/>
              <a:chOff x="3119788" y="5046756"/>
              <a:chExt cx="1298203" cy="1600127"/>
            </a:xfrm>
          </p:grpSpPr>
          <p:grpSp>
            <p:nvGrpSpPr>
              <p:cNvPr id="1082" name="Group 1081">
                <a:extLst>
                  <a:ext uri="{FF2B5EF4-FFF2-40B4-BE49-F238E27FC236}">
                    <a16:creationId xmlns:a16="http://schemas.microsoft.com/office/drawing/2014/main" id="{5E07B7EA-D39D-C0C4-6898-E67929996852}"/>
                  </a:ext>
                </a:extLst>
              </p:cNvPr>
              <p:cNvGrpSpPr/>
              <p:nvPr/>
            </p:nvGrpSpPr>
            <p:grpSpPr>
              <a:xfrm flipH="1">
                <a:off x="3119788" y="5983077"/>
                <a:ext cx="704088" cy="663806"/>
                <a:chOff x="4026320" y="5978989"/>
                <a:chExt cx="704088" cy="663806"/>
              </a:xfrm>
            </p:grpSpPr>
            <p:pic>
              <p:nvPicPr>
                <p:cNvPr id="2064" name="Picture 2063">
                  <a:extLst>
                    <a:ext uri="{FF2B5EF4-FFF2-40B4-BE49-F238E27FC236}">
                      <a16:creationId xmlns:a16="http://schemas.microsoft.com/office/drawing/2014/main" id="{78E6A994-F2CA-61E9-BFA0-6002288967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 l="60856" t="49739" r="19920" b="3284"/>
                <a:stretch>
                  <a:fillRect/>
                </a:stretch>
              </p:blipFill>
              <p:spPr>
                <a:xfrm rot="5697835">
                  <a:off x="4404232" y="6250269"/>
                  <a:ext cx="278439" cy="373913"/>
                </a:xfrm>
                <a:custGeom>
                  <a:avLst/>
                  <a:gdLst>
                    <a:gd name="connsiteX0" fmla="*/ 284581 w 814540"/>
                    <a:gd name="connsiteY0" fmla="*/ 10 h 1091172"/>
                    <a:gd name="connsiteX1" fmla="*/ 449023 w 814540"/>
                    <a:gd name="connsiteY1" fmla="*/ 88698 h 1091172"/>
                    <a:gd name="connsiteX2" fmla="*/ 799119 w 814540"/>
                    <a:gd name="connsiteY2" fmla="*/ 784219 h 1091172"/>
                    <a:gd name="connsiteX3" fmla="*/ 665362 w 814540"/>
                    <a:gd name="connsiteY3" fmla="*/ 1058325 h 1091172"/>
                    <a:gd name="connsiteX4" fmla="*/ 365519 w 814540"/>
                    <a:gd name="connsiteY4" fmla="*/ 1002475 h 1091172"/>
                    <a:gd name="connsiteX5" fmla="*/ 15422 w 814540"/>
                    <a:gd name="connsiteY5" fmla="*/ 306955 h 1091172"/>
                    <a:gd name="connsiteX6" fmla="*/ 149179 w 814540"/>
                    <a:gd name="connsiteY6" fmla="*/ 32848 h 1091172"/>
                    <a:gd name="connsiteX7" fmla="*/ 284581 w 814540"/>
                    <a:gd name="connsiteY7" fmla="*/ 10 h 1091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14540" h="1091172">
                      <a:moveTo>
                        <a:pt x="284581" y="10"/>
                      </a:moveTo>
                      <a:cubicBezTo>
                        <a:pt x="357174" y="632"/>
                        <a:pt x="420361" y="31757"/>
                        <a:pt x="449023" y="88698"/>
                      </a:cubicBezTo>
                      <a:lnTo>
                        <a:pt x="799119" y="784219"/>
                      </a:lnTo>
                      <a:cubicBezTo>
                        <a:pt x="844978" y="875325"/>
                        <a:pt x="785104" y="998052"/>
                        <a:pt x="665362" y="1058325"/>
                      </a:cubicBezTo>
                      <a:cubicBezTo>
                        <a:pt x="545620" y="1118598"/>
                        <a:pt x="411378" y="1093581"/>
                        <a:pt x="365519" y="1002475"/>
                      </a:cubicBezTo>
                      <a:lnTo>
                        <a:pt x="15422" y="306955"/>
                      </a:lnTo>
                      <a:cubicBezTo>
                        <a:pt x="-30437" y="215849"/>
                        <a:pt x="29437" y="93121"/>
                        <a:pt x="149179" y="32848"/>
                      </a:cubicBezTo>
                      <a:cubicBezTo>
                        <a:pt x="194083" y="10246"/>
                        <a:pt x="241025" y="-363"/>
                        <a:pt x="284581" y="10"/>
                      </a:cubicBezTo>
                      <a:close/>
                    </a:path>
                  </a:pathLst>
                </a:custGeom>
                <a:solidFill>
                  <a:srgbClr val="ACD2FF"/>
                </a:solidFill>
              </p:spPr>
            </p:pic>
            <p:pic>
              <p:nvPicPr>
                <p:cNvPr id="2065" name="Picture 2064">
                  <a:extLst>
                    <a:ext uri="{FF2B5EF4-FFF2-40B4-BE49-F238E27FC236}">
                      <a16:creationId xmlns:a16="http://schemas.microsoft.com/office/drawing/2014/main" id="{C42DB459-DF3D-DDF2-2DF3-CF263E74FA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 l="26904" t="35221" r="34640" b="1851"/>
                <a:stretch>
                  <a:fillRect/>
                </a:stretch>
              </p:blipFill>
              <p:spPr>
                <a:xfrm rot="3933659">
                  <a:off x="4116745" y="6008340"/>
                  <a:ext cx="558358" cy="499655"/>
                </a:xfrm>
                <a:custGeom>
                  <a:avLst/>
                  <a:gdLst>
                    <a:gd name="connsiteX0" fmla="*/ 1398438 w 1629429"/>
                    <a:gd name="connsiteY0" fmla="*/ 773 h 1461679"/>
                    <a:gd name="connsiteX1" fmla="*/ 1582932 w 1629429"/>
                    <a:gd name="connsiteY1" fmla="*/ 68300 h 1461679"/>
                    <a:gd name="connsiteX2" fmla="*/ 1494269 w 1629429"/>
                    <a:gd name="connsiteY2" fmla="*/ 465281 h 1461679"/>
                    <a:gd name="connsiteX3" fmla="*/ 452197 w 1629429"/>
                    <a:gd name="connsiteY3" fmla="*/ 1364003 h 1461679"/>
                    <a:gd name="connsiteX4" fmla="*/ 46498 w 1629429"/>
                    <a:gd name="connsiteY4" fmla="*/ 1393379 h 1461679"/>
                    <a:gd name="connsiteX5" fmla="*/ 135160 w 1629429"/>
                    <a:gd name="connsiteY5" fmla="*/ 996399 h 1461679"/>
                    <a:gd name="connsiteX6" fmla="*/ 1177233 w 1629429"/>
                    <a:gd name="connsiteY6" fmla="*/ 97676 h 1461679"/>
                    <a:gd name="connsiteX7" fmla="*/ 1398438 w 1629429"/>
                    <a:gd name="connsiteY7" fmla="*/ 773 h 14616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29429" h="1461679">
                      <a:moveTo>
                        <a:pt x="1398438" y="773"/>
                      </a:moveTo>
                      <a:cubicBezTo>
                        <a:pt x="1471856" y="-4545"/>
                        <a:pt x="1539156" y="17542"/>
                        <a:pt x="1582932" y="68300"/>
                      </a:cubicBezTo>
                      <a:cubicBezTo>
                        <a:pt x="1670484" y="169817"/>
                        <a:pt x="1630770" y="347557"/>
                        <a:pt x="1494269" y="465281"/>
                      </a:cubicBezTo>
                      <a:lnTo>
                        <a:pt x="452197" y="1364003"/>
                      </a:lnTo>
                      <a:cubicBezTo>
                        <a:pt x="315696" y="1481727"/>
                        <a:pt x="134050" y="1494896"/>
                        <a:pt x="46498" y="1393379"/>
                      </a:cubicBezTo>
                      <a:cubicBezTo>
                        <a:pt x="-41054" y="1291863"/>
                        <a:pt x="-1340" y="1114122"/>
                        <a:pt x="135160" y="996399"/>
                      </a:cubicBezTo>
                      <a:lnTo>
                        <a:pt x="1177233" y="97676"/>
                      </a:lnTo>
                      <a:cubicBezTo>
                        <a:pt x="1245483" y="38814"/>
                        <a:pt x="1325020" y="6091"/>
                        <a:pt x="1398438" y="773"/>
                      </a:cubicBezTo>
                      <a:close/>
                    </a:path>
                  </a:pathLst>
                </a:custGeom>
                <a:solidFill>
                  <a:srgbClr val="ACD2FF"/>
                </a:solidFill>
              </p:spPr>
            </p:pic>
            <p:sp>
              <p:nvSpPr>
                <p:cNvPr id="2066" name="Flowchart: Terminator 2065">
                  <a:extLst>
                    <a:ext uri="{FF2B5EF4-FFF2-40B4-BE49-F238E27FC236}">
                      <a16:creationId xmlns:a16="http://schemas.microsoft.com/office/drawing/2014/main" id="{7A6DB47D-FEF9-7547-ECBB-83143B43EC63}"/>
                    </a:ext>
                  </a:extLst>
                </p:cNvPr>
                <p:cNvSpPr/>
                <p:nvPr/>
              </p:nvSpPr>
              <p:spPr>
                <a:xfrm rot="20588153">
                  <a:off x="4237780" y="6489612"/>
                  <a:ext cx="183852" cy="88152"/>
                </a:xfrm>
                <a:prstGeom prst="flowChartTerminator">
                  <a:avLst/>
                </a:prstGeom>
                <a:solidFill>
                  <a:srgbClr val="FFDBB8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2067" name="Flowchart: Terminator 3">
                  <a:extLst>
                    <a:ext uri="{FF2B5EF4-FFF2-40B4-BE49-F238E27FC236}">
                      <a16:creationId xmlns:a16="http://schemas.microsoft.com/office/drawing/2014/main" id="{594AF899-3661-A9F0-FF3C-EE6D470036D6}"/>
                    </a:ext>
                  </a:extLst>
                </p:cNvPr>
                <p:cNvSpPr/>
                <p:nvPr/>
              </p:nvSpPr>
              <p:spPr>
                <a:xfrm rot="20122751">
                  <a:off x="4026320" y="6511661"/>
                  <a:ext cx="277042" cy="131134"/>
                </a:xfrm>
                <a:custGeom>
                  <a:avLst/>
                  <a:gdLst>
                    <a:gd name="connsiteX0" fmla="*/ 3475 w 21600"/>
                    <a:gd name="connsiteY0" fmla="*/ 0 h 21600"/>
                    <a:gd name="connsiteX1" fmla="*/ 18125 w 21600"/>
                    <a:gd name="connsiteY1" fmla="*/ 0 h 21600"/>
                    <a:gd name="connsiteX2" fmla="*/ 21600 w 21600"/>
                    <a:gd name="connsiteY2" fmla="*/ 10800 h 21600"/>
                    <a:gd name="connsiteX3" fmla="*/ 18125 w 21600"/>
                    <a:gd name="connsiteY3" fmla="*/ 21600 h 21600"/>
                    <a:gd name="connsiteX4" fmla="*/ 3475 w 21600"/>
                    <a:gd name="connsiteY4" fmla="*/ 21600 h 21600"/>
                    <a:gd name="connsiteX5" fmla="*/ 0 w 21600"/>
                    <a:gd name="connsiteY5" fmla="*/ 10800 h 21600"/>
                    <a:gd name="connsiteX6" fmla="*/ 3475 w 21600"/>
                    <a:gd name="connsiteY6" fmla="*/ 0 h 21600"/>
                    <a:gd name="connsiteX0" fmla="*/ 3475 w 21600"/>
                    <a:gd name="connsiteY0" fmla="*/ 0 h 21600"/>
                    <a:gd name="connsiteX1" fmla="*/ 17932 w 21600"/>
                    <a:gd name="connsiteY1" fmla="*/ 2465 h 21600"/>
                    <a:gd name="connsiteX2" fmla="*/ 21600 w 21600"/>
                    <a:gd name="connsiteY2" fmla="*/ 10800 h 21600"/>
                    <a:gd name="connsiteX3" fmla="*/ 18125 w 21600"/>
                    <a:gd name="connsiteY3" fmla="*/ 21600 h 21600"/>
                    <a:gd name="connsiteX4" fmla="*/ 3475 w 21600"/>
                    <a:gd name="connsiteY4" fmla="*/ 21600 h 21600"/>
                    <a:gd name="connsiteX5" fmla="*/ 0 w 21600"/>
                    <a:gd name="connsiteY5" fmla="*/ 10800 h 21600"/>
                    <a:gd name="connsiteX6" fmla="*/ 3475 w 21600"/>
                    <a:gd name="connsiteY6" fmla="*/ 0 h 21600"/>
                    <a:gd name="connsiteX0" fmla="*/ 3325 w 21600"/>
                    <a:gd name="connsiteY0" fmla="*/ 0 h 19937"/>
                    <a:gd name="connsiteX1" fmla="*/ 17932 w 21600"/>
                    <a:gd name="connsiteY1" fmla="*/ 802 h 19937"/>
                    <a:gd name="connsiteX2" fmla="*/ 21600 w 21600"/>
                    <a:gd name="connsiteY2" fmla="*/ 9137 h 19937"/>
                    <a:gd name="connsiteX3" fmla="*/ 18125 w 21600"/>
                    <a:gd name="connsiteY3" fmla="*/ 19937 h 19937"/>
                    <a:gd name="connsiteX4" fmla="*/ 3475 w 21600"/>
                    <a:gd name="connsiteY4" fmla="*/ 19937 h 19937"/>
                    <a:gd name="connsiteX5" fmla="*/ 0 w 21600"/>
                    <a:gd name="connsiteY5" fmla="*/ 9137 h 19937"/>
                    <a:gd name="connsiteX6" fmla="*/ 3325 w 21600"/>
                    <a:gd name="connsiteY6" fmla="*/ 0 h 19937"/>
                    <a:gd name="connsiteX0" fmla="*/ 3359 w 21634"/>
                    <a:gd name="connsiteY0" fmla="*/ 0 h 19937"/>
                    <a:gd name="connsiteX1" fmla="*/ 17966 w 21634"/>
                    <a:gd name="connsiteY1" fmla="*/ 802 h 19937"/>
                    <a:gd name="connsiteX2" fmla="*/ 21634 w 21634"/>
                    <a:gd name="connsiteY2" fmla="*/ 9137 h 19937"/>
                    <a:gd name="connsiteX3" fmla="*/ 18159 w 21634"/>
                    <a:gd name="connsiteY3" fmla="*/ 19937 h 19937"/>
                    <a:gd name="connsiteX4" fmla="*/ 5144 w 21634"/>
                    <a:gd name="connsiteY4" fmla="*/ 14772 h 19937"/>
                    <a:gd name="connsiteX5" fmla="*/ 34 w 21634"/>
                    <a:gd name="connsiteY5" fmla="*/ 9137 h 19937"/>
                    <a:gd name="connsiteX6" fmla="*/ 3359 w 21634"/>
                    <a:gd name="connsiteY6" fmla="*/ 0 h 19937"/>
                    <a:gd name="connsiteX0" fmla="*/ 3897 w 22172"/>
                    <a:gd name="connsiteY0" fmla="*/ 0 h 19937"/>
                    <a:gd name="connsiteX1" fmla="*/ 18504 w 22172"/>
                    <a:gd name="connsiteY1" fmla="*/ 802 h 19937"/>
                    <a:gd name="connsiteX2" fmla="*/ 22172 w 22172"/>
                    <a:gd name="connsiteY2" fmla="*/ 9137 h 19937"/>
                    <a:gd name="connsiteX3" fmla="*/ 18697 w 22172"/>
                    <a:gd name="connsiteY3" fmla="*/ 19937 h 19937"/>
                    <a:gd name="connsiteX4" fmla="*/ 5682 w 22172"/>
                    <a:gd name="connsiteY4" fmla="*/ 14772 h 19937"/>
                    <a:gd name="connsiteX5" fmla="*/ 26 w 22172"/>
                    <a:gd name="connsiteY5" fmla="*/ 6132 h 19937"/>
                    <a:gd name="connsiteX6" fmla="*/ 3897 w 22172"/>
                    <a:gd name="connsiteY6" fmla="*/ 0 h 19937"/>
                    <a:gd name="connsiteX0" fmla="*/ 3928 w 22203"/>
                    <a:gd name="connsiteY0" fmla="*/ 0 h 19937"/>
                    <a:gd name="connsiteX1" fmla="*/ 18535 w 22203"/>
                    <a:gd name="connsiteY1" fmla="*/ 802 h 19937"/>
                    <a:gd name="connsiteX2" fmla="*/ 22203 w 22203"/>
                    <a:gd name="connsiteY2" fmla="*/ 9137 h 19937"/>
                    <a:gd name="connsiteX3" fmla="*/ 18728 w 22203"/>
                    <a:gd name="connsiteY3" fmla="*/ 19937 h 19937"/>
                    <a:gd name="connsiteX4" fmla="*/ 6713 w 22203"/>
                    <a:gd name="connsiteY4" fmla="*/ 12479 h 19937"/>
                    <a:gd name="connsiteX5" fmla="*/ 57 w 22203"/>
                    <a:gd name="connsiteY5" fmla="*/ 6132 h 19937"/>
                    <a:gd name="connsiteX6" fmla="*/ 3928 w 22203"/>
                    <a:gd name="connsiteY6" fmla="*/ 0 h 19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203" h="19937">
                      <a:moveTo>
                        <a:pt x="3928" y="0"/>
                      </a:moveTo>
                      <a:cubicBezTo>
                        <a:pt x="8811" y="0"/>
                        <a:pt x="13652" y="802"/>
                        <a:pt x="18535" y="802"/>
                      </a:cubicBezTo>
                      <a:cubicBezTo>
                        <a:pt x="20454" y="802"/>
                        <a:pt x="22171" y="5948"/>
                        <a:pt x="22203" y="9137"/>
                      </a:cubicBezTo>
                      <a:cubicBezTo>
                        <a:pt x="22235" y="12326"/>
                        <a:pt x="20647" y="19937"/>
                        <a:pt x="18728" y="19937"/>
                      </a:cubicBezTo>
                      <a:lnTo>
                        <a:pt x="6713" y="12479"/>
                      </a:lnTo>
                      <a:cubicBezTo>
                        <a:pt x="4794" y="12479"/>
                        <a:pt x="521" y="8212"/>
                        <a:pt x="57" y="6132"/>
                      </a:cubicBezTo>
                      <a:cubicBezTo>
                        <a:pt x="-407" y="4052"/>
                        <a:pt x="2009" y="0"/>
                        <a:pt x="3928" y="0"/>
                      </a:cubicBezTo>
                      <a:close/>
                    </a:path>
                  </a:pathLst>
                </a:custGeom>
                <a:solidFill>
                  <a:srgbClr val="FFDBB8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2069" name="Flowchart: Terminator 2068">
                  <a:extLst>
                    <a:ext uri="{FF2B5EF4-FFF2-40B4-BE49-F238E27FC236}">
                      <a16:creationId xmlns:a16="http://schemas.microsoft.com/office/drawing/2014/main" id="{3C990258-EF74-724A-6DDC-FF45B7E6A036}"/>
                    </a:ext>
                  </a:extLst>
                </p:cNvPr>
                <p:cNvSpPr/>
                <p:nvPr/>
              </p:nvSpPr>
              <p:spPr>
                <a:xfrm rot="773698">
                  <a:off x="4151144" y="6473176"/>
                  <a:ext cx="120030" cy="57551"/>
                </a:xfrm>
                <a:prstGeom prst="flowChartTerminator">
                  <a:avLst/>
                </a:prstGeom>
                <a:solidFill>
                  <a:srgbClr val="FFDBB8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p:grpSp>
          <p:grpSp>
            <p:nvGrpSpPr>
              <p:cNvPr id="1083" name="Group 1082">
                <a:extLst>
                  <a:ext uri="{FF2B5EF4-FFF2-40B4-BE49-F238E27FC236}">
                    <a16:creationId xmlns:a16="http://schemas.microsoft.com/office/drawing/2014/main" id="{50C18EA5-3A85-0B6A-7DB0-C5E397A6FF15}"/>
                  </a:ext>
                </a:extLst>
              </p:cNvPr>
              <p:cNvGrpSpPr/>
              <p:nvPr/>
            </p:nvGrpSpPr>
            <p:grpSpPr>
              <a:xfrm>
                <a:off x="3511334" y="5046756"/>
                <a:ext cx="906657" cy="1341828"/>
                <a:chOff x="3511334" y="5056588"/>
                <a:chExt cx="906657" cy="1341828"/>
              </a:xfrm>
            </p:grpSpPr>
            <p:grpSp>
              <p:nvGrpSpPr>
                <p:cNvPr id="1084" name="Group 1083">
                  <a:extLst>
                    <a:ext uri="{FF2B5EF4-FFF2-40B4-BE49-F238E27FC236}">
                      <a16:creationId xmlns:a16="http://schemas.microsoft.com/office/drawing/2014/main" id="{ADA27FE8-92BA-D274-EB59-98A42522A242}"/>
                    </a:ext>
                  </a:extLst>
                </p:cNvPr>
                <p:cNvGrpSpPr/>
                <p:nvPr/>
              </p:nvGrpSpPr>
              <p:grpSpPr>
                <a:xfrm>
                  <a:off x="3511334" y="5056588"/>
                  <a:ext cx="906657" cy="1341828"/>
                  <a:chOff x="1298543" y="1074836"/>
                  <a:chExt cx="2652313" cy="3915785"/>
                </a:xfrm>
              </p:grpSpPr>
              <p:pic>
                <p:nvPicPr>
                  <p:cNvPr id="1086" name="Picture 1085">
                    <a:extLst>
                      <a:ext uri="{FF2B5EF4-FFF2-40B4-BE49-F238E27FC236}">
                        <a16:creationId xmlns:a16="http://schemas.microsoft.com/office/drawing/2014/main" id="{E4EB83EF-C421-6FAD-E706-15AD542645C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rcRect l="11524" t="56151" r="11524" b="12163"/>
                  <a:stretch>
                    <a:fillRect/>
                  </a:stretch>
                </p:blipFill>
                <p:spPr>
                  <a:xfrm>
                    <a:off x="1298543" y="3933852"/>
                    <a:ext cx="2566437" cy="1056769"/>
                  </a:xfrm>
                  <a:custGeom>
                    <a:avLst/>
                    <a:gdLst>
                      <a:gd name="connsiteX0" fmla="*/ 1027340 w 2054842"/>
                      <a:gd name="connsiteY0" fmla="*/ 0 h 846112"/>
                      <a:gd name="connsiteX1" fmla="*/ 2036631 w 2054842"/>
                      <a:gd name="connsiteY1" fmla="*/ 637122 h 846112"/>
                      <a:gd name="connsiteX2" fmla="*/ 2054842 w 2054842"/>
                      <a:gd name="connsiteY2" fmla="*/ 846112 h 846112"/>
                      <a:gd name="connsiteX3" fmla="*/ 0 w 2054842"/>
                      <a:gd name="connsiteY3" fmla="*/ 846112 h 846112"/>
                      <a:gd name="connsiteX4" fmla="*/ 18051 w 2054842"/>
                      <a:gd name="connsiteY4" fmla="*/ 638733 h 846112"/>
                      <a:gd name="connsiteX5" fmla="*/ 1027340 w 2054842"/>
                      <a:gd name="connsiteY5" fmla="*/ 0 h 846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54842" h="846112">
                        <a:moveTo>
                          <a:pt x="1027340" y="0"/>
                        </a:moveTo>
                        <a:cubicBezTo>
                          <a:pt x="1635814" y="0"/>
                          <a:pt x="1994244" y="226275"/>
                          <a:pt x="2036631" y="637122"/>
                        </a:cubicBezTo>
                        <a:lnTo>
                          <a:pt x="2054842" y="846112"/>
                        </a:lnTo>
                        <a:lnTo>
                          <a:pt x="0" y="846112"/>
                        </a:lnTo>
                        <a:lnTo>
                          <a:pt x="18051" y="638733"/>
                        </a:lnTo>
                        <a:cubicBezTo>
                          <a:pt x="60599" y="226275"/>
                          <a:pt x="418986" y="0"/>
                          <a:pt x="1027340" y="0"/>
                        </a:cubicBezTo>
                        <a:close/>
                      </a:path>
                    </a:pathLst>
                  </a:custGeom>
                  <a:solidFill>
                    <a:srgbClr val="ACD2FF"/>
                  </a:solidFill>
                </p:spPr>
              </p:pic>
              <p:grpSp>
                <p:nvGrpSpPr>
                  <p:cNvPr id="1087" name="Group 1086">
                    <a:extLst>
                      <a:ext uri="{FF2B5EF4-FFF2-40B4-BE49-F238E27FC236}">
                        <a16:creationId xmlns:a16="http://schemas.microsoft.com/office/drawing/2014/main" id="{2CC4265C-61DF-9AD1-9BD8-BCC7112A4AE4}"/>
                      </a:ext>
                    </a:extLst>
                  </p:cNvPr>
                  <p:cNvGrpSpPr/>
                  <p:nvPr/>
                </p:nvGrpSpPr>
                <p:grpSpPr>
                  <a:xfrm>
                    <a:off x="1315050" y="1074836"/>
                    <a:ext cx="2635806" cy="2732416"/>
                    <a:chOff x="1191686" y="1082296"/>
                    <a:chExt cx="2635806" cy="2732416"/>
                  </a:xfrm>
                </p:grpSpPr>
                <p:grpSp>
                  <p:nvGrpSpPr>
                    <p:cNvPr id="2048" name="Group 2047">
                      <a:extLst>
                        <a:ext uri="{FF2B5EF4-FFF2-40B4-BE49-F238E27FC236}">
                          <a16:creationId xmlns:a16="http://schemas.microsoft.com/office/drawing/2014/main" id="{65845CC6-8B7E-C912-35C6-A07A98B249A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91686" y="1082296"/>
                      <a:ext cx="2635806" cy="2732416"/>
                      <a:chOff x="5271529" y="3491136"/>
                      <a:chExt cx="1882792" cy="1951802"/>
                    </a:xfrm>
                  </p:grpSpPr>
                  <p:grpSp>
                    <p:nvGrpSpPr>
                      <p:cNvPr id="2052" name="Group 2051">
                        <a:extLst>
                          <a:ext uri="{FF2B5EF4-FFF2-40B4-BE49-F238E27FC236}">
                            <a16:creationId xmlns:a16="http://schemas.microsoft.com/office/drawing/2014/main" id="{7B91D43C-2FC0-0E67-D7A7-22D4A52BEDB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271529" y="4456677"/>
                        <a:ext cx="384048" cy="384048"/>
                        <a:chOff x="6096000" y="5573583"/>
                        <a:chExt cx="384048" cy="384048"/>
                      </a:xfrm>
                    </p:grpSpPr>
                    <p:sp>
                      <p:nvSpPr>
                        <p:cNvPr id="2062" name="Oval 2061">
                          <a:extLst>
                            <a:ext uri="{FF2B5EF4-FFF2-40B4-BE49-F238E27FC236}">
                              <a16:creationId xmlns:a16="http://schemas.microsoft.com/office/drawing/2014/main" id="{3B36F895-07C5-4D34-AB23-722C469D591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096000" y="5573583"/>
                          <a:ext cx="384048" cy="384048"/>
                        </a:xfrm>
                        <a:prstGeom prst="ellipse">
                          <a:avLst/>
                        </a:prstGeom>
                        <a:solidFill>
                          <a:srgbClr val="FFDBB8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n-US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  <p:sp>
                      <p:nvSpPr>
                        <p:cNvPr id="2063" name="Oval 2062">
                          <a:extLst>
                            <a:ext uri="{FF2B5EF4-FFF2-40B4-BE49-F238E27FC236}">
                              <a16:creationId xmlns:a16="http://schemas.microsoft.com/office/drawing/2014/main" id="{1117EB82-3125-DDAB-D728-E6165490377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140797" y="5618380"/>
                          <a:ext cx="294453" cy="294453"/>
                        </a:xfrm>
                        <a:prstGeom prst="ellipse">
                          <a:avLst/>
                        </a:prstGeom>
                        <a:solidFill>
                          <a:srgbClr val="F6AF85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n-US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2053" name="Group 2052">
                        <a:extLst>
                          <a:ext uri="{FF2B5EF4-FFF2-40B4-BE49-F238E27FC236}">
                            <a16:creationId xmlns:a16="http://schemas.microsoft.com/office/drawing/2014/main" id="{C8FEBFA5-045E-9157-7524-2EED530036A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641872" y="4454562"/>
                        <a:ext cx="384048" cy="384048"/>
                        <a:chOff x="6096000" y="5573583"/>
                        <a:chExt cx="384048" cy="384048"/>
                      </a:xfrm>
                    </p:grpSpPr>
                    <p:sp>
                      <p:nvSpPr>
                        <p:cNvPr id="2060" name="Oval 2059">
                          <a:extLst>
                            <a:ext uri="{FF2B5EF4-FFF2-40B4-BE49-F238E27FC236}">
                              <a16:creationId xmlns:a16="http://schemas.microsoft.com/office/drawing/2014/main" id="{EEAFC977-9724-E68F-AA7F-C0F323DA1A3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096000" y="5573583"/>
                          <a:ext cx="384048" cy="384048"/>
                        </a:xfrm>
                        <a:prstGeom prst="ellipse">
                          <a:avLst/>
                        </a:prstGeom>
                        <a:solidFill>
                          <a:srgbClr val="FFDBB8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n-US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  <p:sp>
                      <p:nvSpPr>
                        <p:cNvPr id="2061" name="Oval 2060">
                          <a:extLst>
                            <a:ext uri="{FF2B5EF4-FFF2-40B4-BE49-F238E27FC236}">
                              <a16:creationId xmlns:a16="http://schemas.microsoft.com/office/drawing/2014/main" id="{DE88CCBA-5857-1C97-C0AF-DEED825C3D1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140797" y="5618380"/>
                          <a:ext cx="294453" cy="294453"/>
                        </a:xfrm>
                        <a:prstGeom prst="ellipse">
                          <a:avLst/>
                        </a:prstGeom>
                        <a:solidFill>
                          <a:srgbClr val="F6AF85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n-US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</p:grpSp>
                  <p:sp>
                    <p:nvSpPr>
                      <p:cNvPr id="2054" name="Oval 2053">
                        <a:extLst>
                          <a:ext uri="{FF2B5EF4-FFF2-40B4-BE49-F238E27FC236}">
                            <a16:creationId xmlns:a16="http://schemas.microsoft.com/office/drawing/2014/main" id="{C1D4F6D8-1867-C621-A3C2-6F06EE89B2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28914" y="3896662"/>
                        <a:ext cx="1462694" cy="1546276"/>
                      </a:xfrm>
                      <a:prstGeom prst="ellipse">
                        <a:avLst/>
                      </a:prstGeom>
                      <a:solidFill>
                        <a:srgbClr val="FFDBB8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n-US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endParaRPr>
                      </a:p>
                    </p:txBody>
                  </p:sp>
                  <p:sp>
                    <p:nvSpPr>
                      <p:cNvPr id="2055" name="Oval 92">
                        <a:extLst>
                          <a:ext uri="{FF2B5EF4-FFF2-40B4-BE49-F238E27FC236}">
                            <a16:creationId xmlns:a16="http://schemas.microsoft.com/office/drawing/2014/main" id="{AC7C4C3C-0350-C3D7-4E39-2B7504E4479D}"/>
                          </a:ext>
                        </a:extLst>
                      </p:cNvPr>
                      <p:cNvSpPr/>
                      <p:nvPr/>
                    </p:nvSpPr>
                    <p:spPr>
                      <a:xfrm rot="17889037">
                        <a:off x="6385643" y="3494482"/>
                        <a:ext cx="280338" cy="1230406"/>
                      </a:xfrm>
                      <a:custGeom>
                        <a:avLst/>
                        <a:gdLst>
                          <a:gd name="connsiteX0" fmla="*/ 0 w 279204"/>
                          <a:gd name="connsiteY0" fmla="*/ 599081 h 1198161"/>
                          <a:gd name="connsiteX1" fmla="*/ 139602 w 279204"/>
                          <a:gd name="connsiteY1" fmla="*/ 0 h 1198161"/>
                          <a:gd name="connsiteX2" fmla="*/ 279204 w 279204"/>
                          <a:gd name="connsiteY2" fmla="*/ 599081 h 1198161"/>
                          <a:gd name="connsiteX3" fmla="*/ 139602 w 279204"/>
                          <a:gd name="connsiteY3" fmla="*/ 1198162 h 1198161"/>
                          <a:gd name="connsiteX4" fmla="*/ 0 w 279204"/>
                          <a:gd name="connsiteY4" fmla="*/ 599081 h 1198161"/>
                          <a:gd name="connsiteX0" fmla="*/ 0 w 280183"/>
                          <a:gd name="connsiteY0" fmla="*/ 599081 h 1223494"/>
                          <a:gd name="connsiteX1" fmla="*/ 139602 w 280183"/>
                          <a:gd name="connsiteY1" fmla="*/ 0 h 1223494"/>
                          <a:gd name="connsiteX2" fmla="*/ 279204 w 280183"/>
                          <a:gd name="connsiteY2" fmla="*/ 599081 h 1223494"/>
                          <a:gd name="connsiteX3" fmla="*/ 139740 w 280183"/>
                          <a:gd name="connsiteY3" fmla="*/ 1061325 h 1223494"/>
                          <a:gd name="connsiteX4" fmla="*/ 139602 w 280183"/>
                          <a:gd name="connsiteY4" fmla="*/ 1198162 h 1223494"/>
                          <a:gd name="connsiteX5" fmla="*/ 0 w 280183"/>
                          <a:gd name="connsiteY5" fmla="*/ 599081 h 1223494"/>
                          <a:gd name="connsiteX0" fmla="*/ 0 w 280338"/>
                          <a:gd name="connsiteY0" fmla="*/ 599081 h 1230406"/>
                          <a:gd name="connsiteX1" fmla="*/ 139602 w 280338"/>
                          <a:gd name="connsiteY1" fmla="*/ 0 h 1230406"/>
                          <a:gd name="connsiteX2" fmla="*/ 279204 w 280338"/>
                          <a:gd name="connsiteY2" fmla="*/ 599081 h 1230406"/>
                          <a:gd name="connsiteX3" fmla="*/ 158757 w 280338"/>
                          <a:gd name="connsiteY3" fmla="*/ 1091480 h 1230406"/>
                          <a:gd name="connsiteX4" fmla="*/ 139602 w 280338"/>
                          <a:gd name="connsiteY4" fmla="*/ 1198162 h 1230406"/>
                          <a:gd name="connsiteX5" fmla="*/ 0 w 280338"/>
                          <a:gd name="connsiteY5" fmla="*/ 599081 h 12304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80338" h="1230406">
                            <a:moveTo>
                              <a:pt x="0" y="599081"/>
                            </a:moveTo>
                            <a:cubicBezTo>
                              <a:pt x="0" y="268218"/>
                              <a:pt x="62502" y="0"/>
                              <a:pt x="139602" y="0"/>
                            </a:cubicBezTo>
                            <a:cubicBezTo>
                              <a:pt x="216702" y="0"/>
                              <a:pt x="265724" y="414990"/>
                              <a:pt x="279204" y="599081"/>
                            </a:cubicBezTo>
                            <a:cubicBezTo>
                              <a:pt x="292684" y="783172"/>
                              <a:pt x="182024" y="991633"/>
                              <a:pt x="158757" y="1091480"/>
                            </a:cubicBezTo>
                            <a:cubicBezTo>
                              <a:pt x="135490" y="1191327"/>
                              <a:pt x="166061" y="1280228"/>
                              <a:pt x="139602" y="1198162"/>
                            </a:cubicBezTo>
                            <a:cubicBezTo>
                              <a:pt x="113143" y="1116096"/>
                              <a:pt x="0" y="929944"/>
                              <a:pt x="0" y="599081"/>
                            </a:cubicBezTo>
                            <a:close/>
                          </a:path>
                        </a:pathLst>
                      </a:custGeom>
                      <a:solidFill>
                        <a:srgbClr val="282828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n-US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endParaRPr>
                      </a:p>
                    </p:txBody>
                  </p:sp>
                  <p:sp>
                    <p:nvSpPr>
                      <p:cNvPr id="2056" name="Freeform: Shape 2055">
                        <a:extLst>
                          <a:ext uri="{FF2B5EF4-FFF2-40B4-BE49-F238E27FC236}">
                            <a16:creationId xmlns:a16="http://schemas.microsoft.com/office/drawing/2014/main" id="{8AF6D708-C068-6528-2596-8DDE49EF2B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73308" y="3491136"/>
                        <a:ext cx="1573909" cy="1469551"/>
                      </a:xfrm>
                      <a:custGeom>
                        <a:avLst/>
                        <a:gdLst>
                          <a:gd name="connsiteX0" fmla="*/ 822276 w 1573909"/>
                          <a:gd name="connsiteY0" fmla="*/ 371 h 1469551"/>
                          <a:gd name="connsiteX1" fmla="*/ 1194109 w 1573909"/>
                          <a:gd name="connsiteY1" fmla="*/ 97854 h 1469551"/>
                          <a:gd name="connsiteX2" fmla="*/ 1573909 w 1573909"/>
                          <a:gd name="connsiteY2" fmla="*/ 976028 h 1469551"/>
                          <a:gd name="connsiteX3" fmla="*/ 1514760 w 1573909"/>
                          <a:gd name="connsiteY3" fmla="*/ 1364263 h 1469551"/>
                          <a:gd name="connsiteX4" fmla="*/ 1469714 w 1573909"/>
                          <a:gd name="connsiteY4" fmla="*/ 1469551 h 1469551"/>
                          <a:gd name="connsiteX5" fmla="*/ 1503443 w 1573909"/>
                          <a:gd name="connsiteY5" fmla="*/ 1354684 h 1469551"/>
                          <a:gd name="connsiteX6" fmla="*/ 1518301 w 1573909"/>
                          <a:gd name="connsiteY6" fmla="*/ 1198870 h 1469551"/>
                          <a:gd name="connsiteX7" fmla="*/ 786954 w 1573909"/>
                          <a:gd name="connsiteY7" fmla="*/ 425732 h 1469551"/>
                          <a:gd name="connsiteX8" fmla="*/ 55607 w 1573909"/>
                          <a:gd name="connsiteY8" fmla="*/ 1198870 h 1469551"/>
                          <a:gd name="connsiteX9" fmla="*/ 70466 w 1573909"/>
                          <a:gd name="connsiteY9" fmla="*/ 1354684 h 1469551"/>
                          <a:gd name="connsiteX10" fmla="*/ 99470 w 1573909"/>
                          <a:gd name="connsiteY10" fmla="*/ 1453459 h 1469551"/>
                          <a:gd name="connsiteX11" fmla="*/ 60556 w 1573909"/>
                          <a:gd name="connsiteY11" fmla="*/ 1364263 h 1469551"/>
                          <a:gd name="connsiteX12" fmla="*/ 219 w 1573909"/>
                          <a:gd name="connsiteY12" fmla="*/ 976028 h 1469551"/>
                          <a:gd name="connsiteX13" fmla="*/ 591737 w 1573909"/>
                          <a:gd name="connsiteY13" fmla="*/ 150427 h 1469551"/>
                          <a:gd name="connsiteX14" fmla="*/ 822276 w 1573909"/>
                          <a:gd name="connsiteY14" fmla="*/ 371 h 14695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1573909" h="1469551" fill="none" extrusionOk="0">
                            <a:moveTo>
                              <a:pt x="822276" y="371"/>
                            </a:moveTo>
                            <a:cubicBezTo>
                              <a:pt x="901394" y="12372"/>
                              <a:pt x="1046490" y="32457"/>
                              <a:pt x="1194109" y="97854"/>
                            </a:cubicBezTo>
                            <a:cubicBezTo>
                              <a:pt x="1347980" y="232190"/>
                              <a:pt x="1604051" y="184162"/>
                              <a:pt x="1573909" y="976028"/>
                            </a:cubicBezTo>
                            <a:cubicBezTo>
                              <a:pt x="1560123" y="1139090"/>
                              <a:pt x="1545890" y="1248174"/>
                              <a:pt x="1514760" y="1364263"/>
                            </a:cubicBezTo>
                            <a:cubicBezTo>
                              <a:pt x="1509155" y="1403644"/>
                              <a:pt x="1473425" y="1429093"/>
                              <a:pt x="1469714" y="1469551"/>
                            </a:cubicBezTo>
                            <a:cubicBezTo>
                              <a:pt x="1476903" y="1442575"/>
                              <a:pt x="1492038" y="1393824"/>
                              <a:pt x="1503443" y="1354684"/>
                            </a:cubicBezTo>
                            <a:cubicBezTo>
                              <a:pt x="1508379" y="1318868"/>
                              <a:pt x="1513882" y="1261115"/>
                              <a:pt x="1518301" y="1198870"/>
                            </a:cubicBezTo>
                            <a:cubicBezTo>
                              <a:pt x="1506318" y="755978"/>
                              <a:pt x="1276478" y="452556"/>
                              <a:pt x="786954" y="425732"/>
                            </a:cubicBezTo>
                            <a:cubicBezTo>
                              <a:pt x="379283" y="347736"/>
                              <a:pt x="75549" y="784442"/>
                              <a:pt x="55607" y="1198870"/>
                            </a:cubicBezTo>
                            <a:cubicBezTo>
                              <a:pt x="42344" y="1255154"/>
                              <a:pt x="56441" y="1317704"/>
                              <a:pt x="70466" y="1354684"/>
                            </a:cubicBezTo>
                            <a:cubicBezTo>
                              <a:pt x="92931" y="1388012"/>
                              <a:pt x="86846" y="1421559"/>
                              <a:pt x="99470" y="1453459"/>
                            </a:cubicBezTo>
                            <a:cubicBezTo>
                              <a:pt x="76127" y="1413834"/>
                              <a:pt x="79451" y="1390049"/>
                              <a:pt x="60556" y="1364263"/>
                            </a:cubicBezTo>
                            <a:cubicBezTo>
                              <a:pt x="14953" y="1251475"/>
                              <a:pt x="7533" y="1137021"/>
                              <a:pt x="219" y="976028"/>
                            </a:cubicBezTo>
                            <a:cubicBezTo>
                              <a:pt x="82319" y="756329"/>
                              <a:pt x="-62972" y="125736"/>
                              <a:pt x="591737" y="150427"/>
                            </a:cubicBezTo>
                            <a:cubicBezTo>
                              <a:pt x="602348" y="153471"/>
                              <a:pt x="618165" y="-26258"/>
                              <a:pt x="822276" y="371"/>
                            </a:cubicBezTo>
                            <a:close/>
                          </a:path>
                          <a:path w="1573909" h="1469551" stroke="0" extrusionOk="0">
                            <a:moveTo>
                              <a:pt x="822276" y="371"/>
                            </a:moveTo>
                            <a:cubicBezTo>
                              <a:pt x="886424" y="-18028"/>
                              <a:pt x="1003162" y="30733"/>
                              <a:pt x="1194109" y="97854"/>
                            </a:cubicBezTo>
                            <a:cubicBezTo>
                              <a:pt x="1399142" y="182009"/>
                              <a:pt x="1516303" y="203873"/>
                              <a:pt x="1573909" y="976028"/>
                            </a:cubicBezTo>
                            <a:cubicBezTo>
                              <a:pt x="1556683" y="1134026"/>
                              <a:pt x="1549776" y="1265800"/>
                              <a:pt x="1514760" y="1364263"/>
                            </a:cubicBezTo>
                            <a:cubicBezTo>
                              <a:pt x="1510422" y="1392580"/>
                              <a:pt x="1478165" y="1429926"/>
                              <a:pt x="1469714" y="1469551"/>
                            </a:cubicBezTo>
                            <a:cubicBezTo>
                              <a:pt x="1480713" y="1414265"/>
                              <a:pt x="1495354" y="1396454"/>
                              <a:pt x="1503443" y="1354684"/>
                            </a:cubicBezTo>
                            <a:cubicBezTo>
                              <a:pt x="1506716" y="1310446"/>
                              <a:pt x="1517983" y="1249209"/>
                              <a:pt x="1518301" y="1198870"/>
                            </a:cubicBezTo>
                            <a:cubicBezTo>
                              <a:pt x="1503182" y="792889"/>
                              <a:pt x="1285866" y="478917"/>
                              <a:pt x="786954" y="425732"/>
                            </a:cubicBezTo>
                            <a:cubicBezTo>
                              <a:pt x="409497" y="432093"/>
                              <a:pt x="45389" y="770225"/>
                              <a:pt x="55607" y="1198870"/>
                            </a:cubicBezTo>
                            <a:cubicBezTo>
                              <a:pt x="65864" y="1260632"/>
                              <a:pt x="62167" y="1306505"/>
                              <a:pt x="70466" y="1354684"/>
                            </a:cubicBezTo>
                            <a:cubicBezTo>
                              <a:pt x="83994" y="1385843"/>
                              <a:pt x="92171" y="1430455"/>
                              <a:pt x="99470" y="1453459"/>
                            </a:cubicBezTo>
                            <a:cubicBezTo>
                              <a:pt x="84608" y="1436853"/>
                              <a:pt x="77606" y="1392842"/>
                              <a:pt x="60556" y="1364263"/>
                            </a:cubicBezTo>
                            <a:cubicBezTo>
                              <a:pt x="-12093" y="1253313"/>
                              <a:pt x="-14347" y="1107154"/>
                              <a:pt x="219" y="976028"/>
                            </a:cubicBezTo>
                            <a:cubicBezTo>
                              <a:pt x="-65636" y="767946"/>
                              <a:pt x="-111248" y="-168312"/>
                              <a:pt x="591737" y="150427"/>
                            </a:cubicBezTo>
                            <a:cubicBezTo>
                              <a:pt x="591994" y="146950"/>
                              <a:pt x="598258" y="26455"/>
                              <a:pt x="822276" y="371"/>
                            </a:cubicBezTo>
                            <a:close/>
                          </a:path>
                        </a:pathLst>
                      </a:custGeom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n w="22027" cap="flat">
                        <a:noFill/>
                        <a:prstDash val="solid"/>
                        <a:miter/>
                        <a:extLst>
                          <a:ext uri="{C807C97D-BFC1-408E-A445-0C87EB9F89A2}">
                            <ask:lineSketchStyleProps xmlns:ask="http://schemas.microsoft.com/office/drawing/2018/sketchyshapes" sd="1219033472">
                              <a:custGeom>
                                <a:avLst/>
                                <a:gdLst>
                                  <a:gd name="connsiteX0" fmla="*/ 822276 w 1573909"/>
                                  <a:gd name="connsiteY0" fmla="*/ 371 h 1469551"/>
                                  <a:gd name="connsiteX1" fmla="*/ 1194109 w 1573909"/>
                                  <a:gd name="connsiteY1" fmla="*/ 97854 h 1469551"/>
                                  <a:gd name="connsiteX2" fmla="*/ 1573909 w 1573909"/>
                                  <a:gd name="connsiteY2" fmla="*/ 976028 h 1469551"/>
                                  <a:gd name="connsiteX3" fmla="*/ 1514760 w 1573909"/>
                                  <a:gd name="connsiteY3" fmla="*/ 1364263 h 1469551"/>
                                  <a:gd name="connsiteX4" fmla="*/ 1469714 w 1573909"/>
                                  <a:gd name="connsiteY4" fmla="*/ 1469551 h 1469551"/>
                                  <a:gd name="connsiteX5" fmla="*/ 1503443 w 1573909"/>
                                  <a:gd name="connsiteY5" fmla="*/ 1354684 h 1469551"/>
                                  <a:gd name="connsiteX6" fmla="*/ 1518301 w 1573909"/>
                                  <a:gd name="connsiteY6" fmla="*/ 1198870 h 1469551"/>
                                  <a:gd name="connsiteX7" fmla="*/ 786954 w 1573909"/>
                                  <a:gd name="connsiteY7" fmla="*/ 425732 h 1469551"/>
                                  <a:gd name="connsiteX8" fmla="*/ 55607 w 1573909"/>
                                  <a:gd name="connsiteY8" fmla="*/ 1198870 h 1469551"/>
                                  <a:gd name="connsiteX9" fmla="*/ 70466 w 1573909"/>
                                  <a:gd name="connsiteY9" fmla="*/ 1354684 h 1469551"/>
                                  <a:gd name="connsiteX10" fmla="*/ 99470 w 1573909"/>
                                  <a:gd name="connsiteY10" fmla="*/ 1453459 h 1469551"/>
                                  <a:gd name="connsiteX11" fmla="*/ 60556 w 1573909"/>
                                  <a:gd name="connsiteY11" fmla="*/ 1364263 h 1469551"/>
                                  <a:gd name="connsiteX12" fmla="*/ 219 w 1573909"/>
                                  <a:gd name="connsiteY12" fmla="*/ 976028 h 1469551"/>
                                  <a:gd name="connsiteX13" fmla="*/ 591737 w 1573909"/>
                                  <a:gd name="connsiteY13" fmla="*/ 150427 h 1469551"/>
                                  <a:gd name="connsiteX14" fmla="*/ 822276 w 1573909"/>
                                  <a:gd name="connsiteY14" fmla="*/ 371 h 1469551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  <a:cxn ang="0">
                                    <a:pos x="connsiteX9" y="connsiteY9"/>
                                  </a:cxn>
                                  <a:cxn ang="0">
                                    <a:pos x="connsiteX10" y="connsiteY10"/>
                                  </a:cxn>
                                  <a:cxn ang="0">
                                    <a:pos x="connsiteX11" y="connsiteY11"/>
                                  </a:cxn>
                                  <a:cxn ang="0">
                                    <a:pos x="connsiteX12" y="connsiteY12"/>
                                  </a:cxn>
                                  <a:cxn ang="0">
                                    <a:pos x="connsiteX13" y="connsiteY13"/>
                                  </a:cxn>
                                  <a:cxn ang="0">
                                    <a:pos x="connsiteX14" y="connsiteY14"/>
                                  </a:cxn>
                                </a:cxnLst>
                                <a:rect l="l" t="t" r="r" b="b"/>
                                <a:pathLst>
                                  <a:path w="1573909" h="1469551">
                                    <a:moveTo>
                                      <a:pt x="822276" y="371"/>
                                    </a:moveTo>
                                    <a:cubicBezTo>
                                      <a:pt x="910195" y="-3365"/>
                                      <a:pt x="1030408" y="20507"/>
                                      <a:pt x="1194109" y="97854"/>
                                    </a:cubicBezTo>
                                    <a:cubicBezTo>
                                      <a:pt x="1350522" y="171773"/>
                                      <a:pt x="1573909" y="202041"/>
                                      <a:pt x="1573909" y="976028"/>
                                    </a:cubicBezTo>
                                    <a:cubicBezTo>
                                      <a:pt x="1573909" y="1117204"/>
                                      <a:pt x="1553034" y="1247793"/>
                                      <a:pt x="1514760" y="1364263"/>
                                    </a:cubicBezTo>
                                    <a:lnTo>
                                      <a:pt x="1469714" y="1469551"/>
                                    </a:lnTo>
                                    <a:lnTo>
                                      <a:pt x="1503443" y="1354684"/>
                                    </a:lnTo>
                                    <a:cubicBezTo>
                                      <a:pt x="1513185" y="1304355"/>
                                      <a:pt x="1518301" y="1252244"/>
                                      <a:pt x="1518301" y="1198870"/>
                                    </a:cubicBezTo>
                                    <a:cubicBezTo>
                                      <a:pt x="1518301" y="771878"/>
                                      <a:pt x="1190866" y="425732"/>
                                      <a:pt x="786954" y="425732"/>
                                    </a:cubicBezTo>
                                    <a:cubicBezTo>
                                      <a:pt x="383042" y="425732"/>
                                      <a:pt x="55607" y="771878"/>
                                      <a:pt x="55607" y="1198870"/>
                                    </a:cubicBezTo>
                                    <a:cubicBezTo>
                                      <a:pt x="55607" y="1252244"/>
                                      <a:pt x="60723" y="1304355"/>
                                      <a:pt x="70466" y="1354684"/>
                                    </a:cubicBezTo>
                                    <a:lnTo>
                                      <a:pt x="99470" y="1453459"/>
                                    </a:lnTo>
                                    <a:lnTo>
                                      <a:pt x="60556" y="1364263"/>
                                    </a:lnTo>
                                    <a:cubicBezTo>
                                      <a:pt x="21520" y="1247793"/>
                                      <a:pt x="219" y="1117204"/>
                                      <a:pt x="219" y="976028"/>
                                    </a:cubicBezTo>
                                    <a:cubicBezTo>
                                      <a:pt x="219" y="772621"/>
                                      <a:pt x="-29127" y="-913"/>
                                      <a:pt x="591737" y="150427"/>
                                    </a:cubicBezTo>
                                    <a:cubicBezTo>
                                      <a:pt x="591737" y="150427"/>
                                      <a:pt x="628854" y="8590"/>
                                      <a:pt x="822276" y="371"/>
                                    </a:cubicBezTo>
                                    <a:close/>
                                  </a:path>
                                </a:pathLst>
                              </a:custGeom>
                              <ask:type>
                                <ask:lineSketchScribble/>
                              </ask:type>
                            </ask:lineSketchStyleProps>
                          </a:ext>
                        </a:extLst>
                      </a:ln>
                    </p:spPr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en-US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endParaRPr>
                      </a:p>
                    </p:txBody>
                  </p:sp>
                  <p:sp>
                    <p:nvSpPr>
                      <p:cNvPr id="2057" name="Oval 92">
                        <a:extLst>
                          <a:ext uri="{FF2B5EF4-FFF2-40B4-BE49-F238E27FC236}">
                            <a16:creationId xmlns:a16="http://schemas.microsoft.com/office/drawing/2014/main" id="{504C056F-CAAD-40A8-421D-E0C6C4F237E9}"/>
                          </a:ext>
                        </a:extLst>
                      </p:cNvPr>
                      <p:cNvSpPr/>
                      <p:nvPr/>
                    </p:nvSpPr>
                    <p:spPr>
                      <a:xfrm rot="17889037">
                        <a:off x="6378498" y="3494238"/>
                        <a:ext cx="280338" cy="1230406"/>
                      </a:xfrm>
                      <a:custGeom>
                        <a:avLst/>
                        <a:gdLst>
                          <a:gd name="connsiteX0" fmla="*/ 0 w 280338"/>
                          <a:gd name="connsiteY0" fmla="*/ 599081 h 1230406"/>
                          <a:gd name="connsiteX1" fmla="*/ 139602 w 280338"/>
                          <a:gd name="connsiteY1" fmla="*/ 0 h 1230406"/>
                          <a:gd name="connsiteX2" fmla="*/ 279204 w 280338"/>
                          <a:gd name="connsiteY2" fmla="*/ 599081 h 1230406"/>
                          <a:gd name="connsiteX3" fmla="*/ 158757 w 280338"/>
                          <a:gd name="connsiteY3" fmla="*/ 1091480 h 1230406"/>
                          <a:gd name="connsiteX4" fmla="*/ 139602 w 280338"/>
                          <a:gd name="connsiteY4" fmla="*/ 1198162 h 1230406"/>
                          <a:gd name="connsiteX5" fmla="*/ 0 w 280338"/>
                          <a:gd name="connsiteY5" fmla="*/ 599081 h 12304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80338" h="1230406" fill="none" extrusionOk="0">
                            <a:moveTo>
                              <a:pt x="0" y="599081"/>
                            </a:moveTo>
                            <a:cubicBezTo>
                              <a:pt x="-14656" y="265974"/>
                              <a:pt x="58222" y="4030"/>
                              <a:pt x="139602" y="0"/>
                            </a:cubicBezTo>
                            <a:cubicBezTo>
                              <a:pt x="215435" y="-12079"/>
                              <a:pt x="256153" y="428291"/>
                              <a:pt x="279204" y="599081"/>
                            </a:cubicBezTo>
                            <a:cubicBezTo>
                              <a:pt x="297797" y="786034"/>
                              <a:pt x="195223" y="994807"/>
                              <a:pt x="158757" y="1091480"/>
                            </a:cubicBezTo>
                            <a:cubicBezTo>
                              <a:pt x="116066" y="1188185"/>
                              <a:pt x="173316" y="1286162"/>
                              <a:pt x="139602" y="1198162"/>
                            </a:cubicBezTo>
                            <a:cubicBezTo>
                              <a:pt x="119812" y="1126023"/>
                              <a:pt x="3550" y="966717"/>
                              <a:pt x="0" y="599081"/>
                            </a:cubicBezTo>
                            <a:close/>
                          </a:path>
                          <a:path w="280338" h="1230406" stroke="0" extrusionOk="0">
                            <a:moveTo>
                              <a:pt x="0" y="599081"/>
                            </a:moveTo>
                            <a:cubicBezTo>
                              <a:pt x="-7188" y="263785"/>
                              <a:pt x="52386" y="3797"/>
                              <a:pt x="139602" y="0"/>
                            </a:cubicBezTo>
                            <a:cubicBezTo>
                              <a:pt x="239324" y="4762"/>
                              <a:pt x="244997" y="415649"/>
                              <a:pt x="279204" y="599081"/>
                            </a:cubicBezTo>
                            <a:cubicBezTo>
                              <a:pt x="283116" y="792515"/>
                              <a:pt x="180516" y="999967"/>
                              <a:pt x="158757" y="1091480"/>
                            </a:cubicBezTo>
                            <a:cubicBezTo>
                              <a:pt x="124807" y="1185482"/>
                              <a:pt x="182284" y="1287979"/>
                              <a:pt x="139602" y="1198162"/>
                            </a:cubicBezTo>
                            <a:cubicBezTo>
                              <a:pt x="150035" y="1120473"/>
                              <a:pt x="15071" y="898928"/>
                              <a:pt x="0" y="599081"/>
                            </a:cubicBezTo>
                            <a:close/>
                          </a:path>
                        </a:pathLst>
                      </a:custGeom>
                      <a:solidFill>
                        <a:srgbClr val="282828"/>
                      </a:solidFill>
                      <a:ln>
                        <a:solidFill>
                          <a:srgbClr val="282828"/>
                        </a:solidFill>
                        <a:extLst>
                          <a:ext uri="{C807C97D-BFC1-408E-A445-0C87EB9F89A2}">
                            <ask:lineSketchStyleProps xmlns:ask="http://schemas.microsoft.com/office/drawing/2018/sketchyshapes" sd="1219033472">
                              <a:custGeom>
                                <a:avLst/>
                                <a:gdLst>
                                  <a:gd name="connsiteX0" fmla="*/ 0 w 279204"/>
                                  <a:gd name="connsiteY0" fmla="*/ 599081 h 1198161"/>
                                  <a:gd name="connsiteX1" fmla="*/ 139602 w 279204"/>
                                  <a:gd name="connsiteY1" fmla="*/ 0 h 1198161"/>
                                  <a:gd name="connsiteX2" fmla="*/ 279204 w 279204"/>
                                  <a:gd name="connsiteY2" fmla="*/ 599081 h 1198161"/>
                                  <a:gd name="connsiteX3" fmla="*/ 139602 w 279204"/>
                                  <a:gd name="connsiteY3" fmla="*/ 1198162 h 1198161"/>
                                  <a:gd name="connsiteX4" fmla="*/ 0 w 279204"/>
                                  <a:gd name="connsiteY4" fmla="*/ 599081 h 1198161"/>
                                  <a:gd name="connsiteX0" fmla="*/ 0 w 280183"/>
                                  <a:gd name="connsiteY0" fmla="*/ 599081 h 1223494"/>
                                  <a:gd name="connsiteX1" fmla="*/ 139602 w 280183"/>
                                  <a:gd name="connsiteY1" fmla="*/ 0 h 1223494"/>
                                  <a:gd name="connsiteX2" fmla="*/ 279204 w 280183"/>
                                  <a:gd name="connsiteY2" fmla="*/ 599081 h 1223494"/>
                                  <a:gd name="connsiteX3" fmla="*/ 139740 w 280183"/>
                                  <a:gd name="connsiteY3" fmla="*/ 1061325 h 1223494"/>
                                  <a:gd name="connsiteX4" fmla="*/ 139602 w 280183"/>
                                  <a:gd name="connsiteY4" fmla="*/ 1198162 h 1223494"/>
                                  <a:gd name="connsiteX5" fmla="*/ 0 w 280183"/>
                                  <a:gd name="connsiteY5" fmla="*/ 599081 h 1223494"/>
                                  <a:gd name="connsiteX0" fmla="*/ 0 w 280338"/>
                                  <a:gd name="connsiteY0" fmla="*/ 599081 h 1230406"/>
                                  <a:gd name="connsiteX1" fmla="*/ 139602 w 280338"/>
                                  <a:gd name="connsiteY1" fmla="*/ 0 h 1230406"/>
                                  <a:gd name="connsiteX2" fmla="*/ 279204 w 280338"/>
                                  <a:gd name="connsiteY2" fmla="*/ 599081 h 1230406"/>
                                  <a:gd name="connsiteX3" fmla="*/ 158757 w 280338"/>
                                  <a:gd name="connsiteY3" fmla="*/ 1091480 h 1230406"/>
                                  <a:gd name="connsiteX4" fmla="*/ 139602 w 280338"/>
                                  <a:gd name="connsiteY4" fmla="*/ 1198162 h 1230406"/>
                                  <a:gd name="connsiteX5" fmla="*/ 0 w 280338"/>
                                  <a:gd name="connsiteY5" fmla="*/ 599081 h 1230406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</a:cxnLst>
                                <a:rect l="l" t="t" r="r" b="b"/>
                                <a:pathLst>
                                  <a:path w="280338" h="1230406">
                                    <a:moveTo>
                                      <a:pt x="0" y="599081"/>
                                    </a:moveTo>
                                    <a:cubicBezTo>
                                      <a:pt x="0" y="268218"/>
                                      <a:pt x="62502" y="0"/>
                                      <a:pt x="139602" y="0"/>
                                    </a:cubicBezTo>
                                    <a:cubicBezTo>
                                      <a:pt x="216702" y="0"/>
                                      <a:pt x="265724" y="414990"/>
                                      <a:pt x="279204" y="599081"/>
                                    </a:cubicBezTo>
                                    <a:cubicBezTo>
                                      <a:pt x="292684" y="783172"/>
                                      <a:pt x="182024" y="991633"/>
                                      <a:pt x="158757" y="1091480"/>
                                    </a:cubicBezTo>
                                    <a:cubicBezTo>
                                      <a:pt x="135490" y="1191327"/>
                                      <a:pt x="166061" y="1280228"/>
                                      <a:pt x="139602" y="1198162"/>
                                    </a:cubicBezTo>
                                    <a:cubicBezTo>
                                      <a:pt x="113143" y="1116096"/>
                                      <a:pt x="0" y="929944"/>
                                      <a:pt x="0" y="599081"/>
                                    </a:cubicBezTo>
                                    <a:close/>
                                  </a:path>
                                </a:pathLst>
                              </a:custGeom>
                              <ask:type>
                                <ask:lineSketchFreehand/>
                              </ask:type>
                            </ask:lineSketchStyleProps>
                          </a:ext>
                        </a:extLst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n-US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endParaRPr>
                      </a:p>
                    </p:txBody>
                  </p:sp>
                  <p:sp>
                    <p:nvSpPr>
                      <p:cNvPr id="2058" name="Oval 92">
                        <a:extLst>
                          <a:ext uri="{FF2B5EF4-FFF2-40B4-BE49-F238E27FC236}">
                            <a16:creationId xmlns:a16="http://schemas.microsoft.com/office/drawing/2014/main" id="{C7202537-DEEF-9183-3590-CC414F8BF6F3}"/>
                          </a:ext>
                        </a:extLst>
                      </p:cNvPr>
                      <p:cNvSpPr/>
                      <p:nvPr/>
                    </p:nvSpPr>
                    <p:spPr>
                      <a:xfrm rot="17889037">
                        <a:off x="6398949" y="3587522"/>
                        <a:ext cx="280338" cy="1230406"/>
                      </a:xfrm>
                      <a:custGeom>
                        <a:avLst/>
                        <a:gdLst>
                          <a:gd name="connsiteX0" fmla="*/ 0 w 280338"/>
                          <a:gd name="connsiteY0" fmla="*/ 599081 h 1230406"/>
                          <a:gd name="connsiteX1" fmla="*/ 139602 w 280338"/>
                          <a:gd name="connsiteY1" fmla="*/ 0 h 1230406"/>
                          <a:gd name="connsiteX2" fmla="*/ 279204 w 280338"/>
                          <a:gd name="connsiteY2" fmla="*/ 599081 h 1230406"/>
                          <a:gd name="connsiteX3" fmla="*/ 158757 w 280338"/>
                          <a:gd name="connsiteY3" fmla="*/ 1091480 h 1230406"/>
                          <a:gd name="connsiteX4" fmla="*/ 139602 w 280338"/>
                          <a:gd name="connsiteY4" fmla="*/ 1198162 h 1230406"/>
                          <a:gd name="connsiteX5" fmla="*/ 0 w 280338"/>
                          <a:gd name="connsiteY5" fmla="*/ 599081 h 12304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80338" h="1230406" fill="none" extrusionOk="0">
                            <a:moveTo>
                              <a:pt x="0" y="599081"/>
                            </a:moveTo>
                            <a:cubicBezTo>
                              <a:pt x="-14656" y="265974"/>
                              <a:pt x="58222" y="4030"/>
                              <a:pt x="139602" y="0"/>
                            </a:cubicBezTo>
                            <a:cubicBezTo>
                              <a:pt x="215435" y="-12079"/>
                              <a:pt x="256153" y="428291"/>
                              <a:pt x="279204" y="599081"/>
                            </a:cubicBezTo>
                            <a:cubicBezTo>
                              <a:pt x="297797" y="786034"/>
                              <a:pt x="195223" y="994807"/>
                              <a:pt x="158757" y="1091480"/>
                            </a:cubicBezTo>
                            <a:cubicBezTo>
                              <a:pt x="116066" y="1188185"/>
                              <a:pt x="173316" y="1286162"/>
                              <a:pt x="139602" y="1198162"/>
                            </a:cubicBezTo>
                            <a:cubicBezTo>
                              <a:pt x="119812" y="1126023"/>
                              <a:pt x="3550" y="966717"/>
                              <a:pt x="0" y="599081"/>
                            </a:cubicBezTo>
                            <a:close/>
                          </a:path>
                          <a:path w="280338" h="1230406" stroke="0" extrusionOk="0">
                            <a:moveTo>
                              <a:pt x="0" y="599081"/>
                            </a:moveTo>
                            <a:cubicBezTo>
                              <a:pt x="-7188" y="263785"/>
                              <a:pt x="52386" y="3797"/>
                              <a:pt x="139602" y="0"/>
                            </a:cubicBezTo>
                            <a:cubicBezTo>
                              <a:pt x="239324" y="4762"/>
                              <a:pt x="244997" y="415649"/>
                              <a:pt x="279204" y="599081"/>
                            </a:cubicBezTo>
                            <a:cubicBezTo>
                              <a:pt x="283116" y="792515"/>
                              <a:pt x="180516" y="999967"/>
                              <a:pt x="158757" y="1091480"/>
                            </a:cubicBezTo>
                            <a:cubicBezTo>
                              <a:pt x="124807" y="1185482"/>
                              <a:pt x="182284" y="1287979"/>
                              <a:pt x="139602" y="1198162"/>
                            </a:cubicBezTo>
                            <a:cubicBezTo>
                              <a:pt x="150035" y="1120473"/>
                              <a:pt x="15071" y="898928"/>
                              <a:pt x="0" y="599081"/>
                            </a:cubicBezTo>
                            <a:close/>
                          </a:path>
                        </a:pathLst>
                      </a:custGeom>
                      <a:solidFill>
                        <a:srgbClr val="282828"/>
                      </a:solidFill>
                      <a:ln>
                        <a:solidFill>
                          <a:srgbClr val="282828"/>
                        </a:solidFill>
                        <a:extLst>
                          <a:ext uri="{C807C97D-BFC1-408E-A445-0C87EB9F89A2}">
                            <ask:lineSketchStyleProps xmlns:ask="http://schemas.microsoft.com/office/drawing/2018/sketchyshapes" sd="1219033472">
                              <a:custGeom>
                                <a:avLst/>
                                <a:gdLst>
                                  <a:gd name="connsiteX0" fmla="*/ 0 w 279204"/>
                                  <a:gd name="connsiteY0" fmla="*/ 599081 h 1198161"/>
                                  <a:gd name="connsiteX1" fmla="*/ 139602 w 279204"/>
                                  <a:gd name="connsiteY1" fmla="*/ 0 h 1198161"/>
                                  <a:gd name="connsiteX2" fmla="*/ 279204 w 279204"/>
                                  <a:gd name="connsiteY2" fmla="*/ 599081 h 1198161"/>
                                  <a:gd name="connsiteX3" fmla="*/ 139602 w 279204"/>
                                  <a:gd name="connsiteY3" fmla="*/ 1198162 h 1198161"/>
                                  <a:gd name="connsiteX4" fmla="*/ 0 w 279204"/>
                                  <a:gd name="connsiteY4" fmla="*/ 599081 h 1198161"/>
                                  <a:gd name="connsiteX0" fmla="*/ 0 w 280183"/>
                                  <a:gd name="connsiteY0" fmla="*/ 599081 h 1223494"/>
                                  <a:gd name="connsiteX1" fmla="*/ 139602 w 280183"/>
                                  <a:gd name="connsiteY1" fmla="*/ 0 h 1223494"/>
                                  <a:gd name="connsiteX2" fmla="*/ 279204 w 280183"/>
                                  <a:gd name="connsiteY2" fmla="*/ 599081 h 1223494"/>
                                  <a:gd name="connsiteX3" fmla="*/ 139740 w 280183"/>
                                  <a:gd name="connsiteY3" fmla="*/ 1061325 h 1223494"/>
                                  <a:gd name="connsiteX4" fmla="*/ 139602 w 280183"/>
                                  <a:gd name="connsiteY4" fmla="*/ 1198162 h 1223494"/>
                                  <a:gd name="connsiteX5" fmla="*/ 0 w 280183"/>
                                  <a:gd name="connsiteY5" fmla="*/ 599081 h 1223494"/>
                                  <a:gd name="connsiteX0" fmla="*/ 0 w 280338"/>
                                  <a:gd name="connsiteY0" fmla="*/ 599081 h 1230406"/>
                                  <a:gd name="connsiteX1" fmla="*/ 139602 w 280338"/>
                                  <a:gd name="connsiteY1" fmla="*/ 0 h 1230406"/>
                                  <a:gd name="connsiteX2" fmla="*/ 279204 w 280338"/>
                                  <a:gd name="connsiteY2" fmla="*/ 599081 h 1230406"/>
                                  <a:gd name="connsiteX3" fmla="*/ 158757 w 280338"/>
                                  <a:gd name="connsiteY3" fmla="*/ 1091480 h 1230406"/>
                                  <a:gd name="connsiteX4" fmla="*/ 139602 w 280338"/>
                                  <a:gd name="connsiteY4" fmla="*/ 1198162 h 1230406"/>
                                  <a:gd name="connsiteX5" fmla="*/ 0 w 280338"/>
                                  <a:gd name="connsiteY5" fmla="*/ 599081 h 1230406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</a:cxnLst>
                                <a:rect l="l" t="t" r="r" b="b"/>
                                <a:pathLst>
                                  <a:path w="280338" h="1230406">
                                    <a:moveTo>
                                      <a:pt x="0" y="599081"/>
                                    </a:moveTo>
                                    <a:cubicBezTo>
                                      <a:pt x="0" y="268218"/>
                                      <a:pt x="62502" y="0"/>
                                      <a:pt x="139602" y="0"/>
                                    </a:cubicBezTo>
                                    <a:cubicBezTo>
                                      <a:pt x="216702" y="0"/>
                                      <a:pt x="265724" y="414990"/>
                                      <a:pt x="279204" y="599081"/>
                                    </a:cubicBezTo>
                                    <a:cubicBezTo>
                                      <a:pt x="292684" y="783172"/>
                                      <a:pt x="182024" y="991633"/>
                                      <a:pt x="158757" y="1091480"/>
                                    </a:cubicBezTo>
                                    <a:cubicBezTo>
                                      <a:pt x="135490" y="1191327"/>
                                      <a:pt x="166061" y="1280228"/>
                                      <a:pt x="139602" y="1198162"/>
                                    </a:cubicBezTo>
                                    <a:cubicBezTo>
                                      <a:pt x="113143" y="1116096"/>
                                      <a:pt x="0" y="929944"/>
                                      <a:pt x="0" y="599081"/>
                                    </a:cubicBezTo>
                                    <a:close/>
                                  </a:path>
                                </a:pathLst>
                              </a:custGeom>
                              <ask:type>
                                <ask:lineSketchFreehand/>
                              </ask:type>
                            </ask:lineSketchStyleProps>
                          </a:ext>
                        </a:extLst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n-US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endParaRPr>
                      </a:p>
                    </p:txBody>
                  </p:sp>
                  <p:sp>
                    <p:nvSpPr>
                      <p:cNvPr id="2059" name="Oval 91">
                        <a:extLst>
                          <a:ext uri="{FF2B5EF4-FFF2-40B4-BE49-F238E27FC236}">
                            <a16:creationId xmlns:a16="http://schemas.microsoft.com/office/drawing/2014/main" id="{9587B8D3-49B6-D68F-5D4E-19257EE12A15}"/>
                          </a:ext>
                        </a:extLst>
                      </p:cNvPr>
                      <p:cNvSpPr/>
                      <p:nvPr/>
                    </p:nvSpPr>
                    <p:spPr>
                      <a:xfrm rot="2655781">
                        <a:off x="5557564" y="3733437"/>
                        <a:ext cx="209487" cy="884363"/>
                      </a:xfrm>
                      <a:custGeom>
                        <a:avLst/>
                        <a:gdLst>
                          <a:gd name="connsiteX0" fmla="*/ 5025 w 209487"/>
                          <a:gd name="connsiteY0" fmla="*/ 376926 h 884363"/>
                          <a:gd name="connsiteX1" fmla="*/ 122138 w 209487"/>
                          <a:gd name="connsiteY1" fmla="*/ 2266 h 884363"/>
                          <a:gd name="connsiteX2" fmla="*/ 204130 w 209487"/>
                          <a:gd name="connsiteY2" fmla="*/ 228475 h 884363"/>
                          <a:gd name="connsiteX3" fmla="*/ 198246 w 209487"/>
                          <a:gd name="connsiteY3" fmla="*/ 400804 h 884363"/>
                          <a:gd name="connsiteX4" fmla="*/ 170959 w 209487"/>
                          <a:gd name="connsiteY4" fmla="*/ 572918 h 884363"/>
                          <a:gd name="connsiteX5" fmla="*/ 127552 w 209487"/>
                          <a:gd name="connsiteY5" fmla="*/ 735814 h 884363"/>
                          <a:gd name="connsiteX6" fmla="*/ 99525 w 209487"/>
                          <a:gd name="connsiteY6" fmla="*/ 881676 h 884363"/>
                          <a:gd name="connsiteX7" fmla="*/ 25053 w 209487"/>
                          <a:gd name="connsiteY7" fmla="*/ 605170 h 884363"/>
                          <a:gd name="connsiteX8" fmla="*/ 5025 w 209487"/>
                          <a:gd name="connsiteY8" fmla="*/ 376926 h 8843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09487" h="884363" fill="none" extrusionOk="0">
                            <a:moveTo>
                              <a:pt x="5025" y="376926"/>
                            </a:moveTo>
                            <a:cubicBezTo>
                              <a:pt x="16854" y="275738"/>
                              <a:pt x="92519" y="29923"/>
                              <a:pt x="122138" y="2266"/>
                            </a:cubicBezTo>
                            <a:cubicBezTo>
                              <a:pt x="162289" y="-12104"/>
                              <a:pt x="192182" y="169686"/>
                              <a:pt x="204130" y="228475"/>
                            </a:cubicBezTo>
                            <a:cubicBezTo>
                              <a:pt x="218278" y="297151"/>
                              <a:pt x="209292" y="355628"/>
                              <a:pt x="198246" y="400804"/>
                            </a:cubicBezTo>
                            <a:cubicBezTo>
                              <a:pt x="195836" y="450153"/>
                              <a:pt x="181519" y="512099"/>
                              <a:pt x="170959" y="572918"/>
                            </a:cubicBezTo>
                            <a:cubicBezTo>
                              <a:pt x="153759" y="629469"/>
                              <a:pt x="136998" y="682657"/>
                              <a:pt x="127552" y="735814"/>
                            </a:cubicBezTo>
                            <a:cubicBezTo>
                              <a:pt x="114451" y="787189"/>
                              <a:pt x="115485" y="901161"/>
                              <a:pt x="99525" y="881676"/>
                            </a:cubicBezTo>
                            <a:cubicBezTo>
                              <a:pt x="82951" y="853015"/>
                              <a:pt x="23517" y="691418"/>
                              <a:pt x="25053" y="605170"/>
                            </a:cubicBezTo>
                            <a:cubicBezTo>
                              <a:pt x="14902" y="527234"/>
                              <a:pt x="-8051" y="479718"/>
                              <a:pt x="5025" y="376926"/>
                            </a:cubicBezTo>
                            <a:close/>
                          </a:path>
                          <a:path w="209487" h="884363" stroke="0" extrusionOk="0">
                            <a:moveTo>
                              <a:pt x="5025" y="376926"/>
                            </a:moveTo>
                            <a:cubicBezTo>
                              <a:pt x="17525" y="274172"/>
                              <a:pt x="88208" y="27288"/>
                              <a:pt x="122138" y="2266"/>
                            </a:cubicBezTo>
                            <a:cubicBezTo>
                              <a:pt x="162522" y="-20960"/>
                              <a:pt x="187895" y="162165"/>
                              <a:pt x="204130" y="228475"/>
                            </a:cubicBezTo>
                            <a:cubicBezTo>
                              <a:pt x="212968" y="298654"/>
                              <a:pt x="203159" y="351802"/>
                              <a:pt x="198246" y="400804"/>
                            </a:cubicBezTo>
                            <a:cubicBezTo>
                              <a:pt x="188303" y="450369"/>
                              <a:pt x="187477" y="521062"/>
                              <a:pt x="170959" y="572918"/>
                            </a:cubicBezTo>
                            <a:cubicBezTo>
                              <a:pt x="168297" y="628982"/>
                              <a:pt x="140014" y="683210"/>
                              <a:pt x="127552" y="735814"/>
                            </a:cubicBezTo>
                            <a:cubicBezTo>
                              <a:pt x="112846" y="786845"/>
                              <a:pt x="116133" y="903897"/>
                              <a:pt x="99525" y="881676"/>
                            </a:cubicBezTo>
                            <a:cubicBezTo>
                              <a:pt x="80928" y="845460"/>
                              <a:pt x="32942" y="686742"/>
                              <a:pt x="25053" y="605170"/>
                            </a:cubicBezTo>
                            <a:cubicBezTo>
                              <a:pt x="22937" y="528832"/>
                              <a:pt x="-565" y="479956"/>
                              <a:pt x="5025" y="376926"/>
                            </a:cubicBezTo>
                            <a:close/>
                          </a:path>
                        </a:pathLst>
                      </a:custGeom>
                      <a:solidFill>
                        <a:srgbClr val="282828"/>
                      </a:solidFill>
                      <a:ln>
                        <a:solidFill>
                          <a:srgbClr val="282828"/>
                        </a:solidFill>
                        <a:extLst>
                          <a:ext uri="{C807C97D-BFC1-408E-A445-0C87EB9F89A2}">
                            <ask:lineSketchStyleProps xmlns:ask="http://schemas.microsoft.com/office/drawing/2018/sketchyshapes" sd="1219033472">
                              <a:custGeom>
                                <a:avLst/>
                                <a:gdLst>
                                  <a:gd name="connsiteX0" fmla="*/ 0 w 152215"/>
                                  <a:gd name="connsiteY0" fmla="*/ 398538 h 797076"/>
                                  <a:gd name="connsiteX1" fmla="*/ 76108 w 152215"/>
                                  <a:gd name="connsiteY1" fmla="*/ 0 h 797076"/>
                                  <a:gd name="connsiteX2" fmla="*/ 152216 w 152215"/>
                                  <a:gd name="connsiteY2" fmla="*/ 398538 h 797076"/>
                                  <a:gd name="connsiteX3" fmla="*/ 76108 w 152215"/>
                                  <a:gd name="connsiteY3" fmla="*/ 797076 h 797076"/>
                                  <a:gd name="connsiteX4" fmla="*/ 0 w 152215"/>
                                  <a:gd name="connsiteY4" fmla="*/ 398538 h 797076"/>
                                  <a:gd name="connsiteX0" fmla="*/ 553 w 152769"/>
                                  <a:gd name="connsiteY0" fmla="*/ 398538 h 879410"/>
                                  <a:gd name="connsiteX1" fmla="*/ 76661 w 152769"/>
                                  <a:gd name="connsiteY1" fmla="*/ 0 h 879410"/>
                                  <a:gd name="connsiteX2" fmla="*/ 152769 w 152769"/>
                                  <a:gd name="connsiteY2" fmla="*/ 398538 h 879410"/>
                                  <a:gd name="connsiteX3" fmla="*/ 54048 w 152769"/>
                                  <a:gd name="connsiteY3" fmla="*/ 879410 h 879410"/>
                                  <a:gd name="connsiteX4" fmla="*/ 553 w 152769"/>
                                  <a:gd name="connsiteY4" fmla="*/ 398538 h 879410"/>
                                  <a:gd name="connsiteX0" fmla="*/ 23790 w 176006"/>
                                  <a:gd name="connsiteY0" fmla="*/ 398538 h 882819"/>
                                  <a:gd name="connsiteX1" fmla="*/ 99898 w 176006"/>
                                  <a:gd name="connsiteY1" fmla="*/ 0 h 882819"/>
                                  <a:gd name="connsiteX2" fmla="*/ 176006 w 176006"/>
                                  <a:gd name="connsiteY2" fmla="*/ 398538 h 882819"/>
                                  <a:gd name="connsiteX3" fmla="*/ 77285 w 176006"/>
                                  <a:gd name="connsiteY3" fmla="*/ 879410 h 882819"/>
                                  <a:gd name="connsiteX4" fmla="*/ 2813 w 176006"/>
                                  <a:gd name="connsiteY4" fmla="*/ 602904 h 882819"/>
                                  <a:gd name="connsiteX5" fmla="*/ 23790 w 176006"/>
                                  <a:gd name="connsiteY5" fmla="*/ 398538 h 882819"/>
                                  <a:gd name="connsiteX0" fmla="*/ 5025 w 198246"/>
                                  <a:gd name="connsiteY0" fmla="*/ 374702 h 882861"/>
                                  <a:gd name="connsiteX1" fmla="*/ 122138 w 198246"/>
                                  <a:gd name="connsiteY1" fmla="*/ 42 h 882861"/>
                                  <a:gd name="connsiteX2" fmla="*/ 198246 w 198246"/>
                                  <a:gd name="connsiteY2" fmla="*/ 398580 h 882861"/>
                                  <a:gd name="connsiteX3" fmla="*/ 99525 w 198246"/>
                                  <a:gd name="connsiteY3" fmla="*/ 879452 h 882861"/>
                                  <a:gd name="connsiteX4" fmla="*/ 25053 w 198246"/>
                                  <a:gd name="connsiteY4" fmla="*/ 602946 h 882861"/>
                                  <a:gd name="connsiteX5" fmla="*/ 5025 w 198246"/>
                                  <a:gd name="connsiteY5" fmla="*/ 374702 h 882861"/>
                                  <a:gd name="connsiteX0" fmla="*/ 5025 w 211449"/>
                                  <a:gd name="connsiteY0" fmla="*/ 376926 h 885085"/>
                                  <a:gd name="connsiteX1" fmla="*/ 122138 w 211449"/>
                                  <a:gd name="connsiteY1" fmla="*/ 2266 h 885085"/>
                                  <a:gd name="connsiteX2" fmla="*/ 204130 w 211449"/>
                                  <a:gd name="connsiteY2" fmla="*/ 228475 h 885085"/>
                                  <a:gd name="connsiteX3" fmla="*/ 198246 w 211449"/>
                                  <a:gd name="connsiteY3" fmla="*/ 400804 h 885085"/>
                                  <a:gd name="connsiteX4" fmla="*/ 99525 w 211449"/>
                                  <a:gd name="connsiteY4" fmla="*/ 881676 h 885085"/>
                                  <a:gd name="connsiteX5" fmla="*/ 25053 w 211449"/>
                                  <a:gd name="connsiteY5" fmla="*/ 605170 h 885085"/>
                                  <a:gd name="connsiteX6" fmla="*/ 5025 w 211449"/>
                                  <a:gd name="connsiteY6" fmla="*/ 376926 h 885085"/>
                                  <a:gd name="connsiteX0" fmla="*/ 5025 w 209487"/>
                                  <a:gd name="connsiteY0" fmla="*/ 376926 h 881781"/>
                                  <a:gd name="connsiteX1" fmla="*/ 122138 w 209487"/>
                                  <a:gd name="connsiteY1" fmla="*/ 2266 h 881781"/>
                                  <a:gd name="connsiteX2" fmla="*/ 204130 w 209487"/>
                                  <a:gd name="connsiteY2" fmla="*/ 228475 h 881781"/>
                                  <a:gd name="connsiteX3" fmla="*/ 198246 w 209487"/>
                                  <a:gd name="connsiteY3" fmla="*/ 400804 h 881781"/>
                                  <a:gd name="connsiteX4" fmla="*/ 170959 w 209487"/>
                                  <a:gd name="connsiteY4" fmla="*/ 572918 h 881781"/>
                                  <a:gd name="connsiteX5" fmla="*/ 99525 w 209487"/>
                                  <a:gd name="connsiteY5" fmla="*/ 881676 h 881781"/>
                                  <a:gd name="connsiteX6" fmla="*/ 25053 w 209487"/>
                                  <a:gd name="connsiteY6" fmla="*/ 605170 h 881781"/>
                                  <a:gd name="connsiteX7" fmla="*/ 5025 w 209487"/>
                                  <a:gd name="connsiteY7" fmla="*/ 376926 h 881781"/>
                                  <a:gd name="connsiteX0" fmla="*/ 5025 w 209487"/>
                                  <a:gd name="connsiteY0" fmla="*/ 376926 h 884363"/>
                                  <a:gd name="connsiteX1" fmla="*/ 122138 w 209487"/>
                                  <a:gd name="connsiteY1" fmla="*/ 2266 h 884363"/>
                                  <a:gd name="connsiteX2" fmla="*/ 204130 w 209487"/>
                                  <a:gd name="connsiteY2" fmla="*/ 228475 h 884363"/>
                                  <a:gd name="connsiteX3" fmla="*/ 198246 w 209487"/>
                                  <a:gd name="connsiteY3" fmla="*/ 400804 h 884363"/>
                                  <a:gd name="connsiteX4" fmla="*/ 170959 w 209487"/>
                                  <a:gd name="connsiteY4" fmla="*/ 572918 h 884363"/>
                                  <a:gd name="connsiteX5" fmla="*/ 127552 w 209487"/>
                                  <a:gd name="connsiteY5" fmla="*/ 735814 h 884363"/>
                                  <a:gd name="connsiteX6" fmla="*/ 99525 w 209487"/>
                                  <a:gd name="connsiteY6" fmla="*/ 881676 h 884363"/>
                                  <a:gd name="connsiteX7" fmla="*/ 25053 w 209487"/>
                                  <a:gd name="connsiteY7" fmla="*/ 605170 h 884363"/>
                                  <a:gd name="connsiteX8" fmla="*/ 5025 w 209487"/>
                                  <a:gd name="connsiteY8" fmla="*/ 376926 h 884363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</a:cxnLst>
                                <a:rect l="l" t="t" r="r" b="b"/>
                                <a:pathLst>
                                  <a:path w="209487" h="884363">
                                    <a:moveTo>
                                      <a:pt x="5025" y="376926"/>
                                    </a:moveTo>
                                    <a:cubicBezTo>
                                      <a:pt x="21206" y="276442"/>
                                      <a:pt x="88954" y="27008"/>
                                      <a:pt x="122138" y="2266"/>
                                    </a:cubicBezTo>
                                    <a:cubicBezTo>
                                      <a:pt x="155322" y="-22476"/>
                                      <a:pt x="191445" y="162052"/>
                                      <a:pt x="204130" y="228475"/>
                                    </a:cubicBezTo>
                                    <a:cubicBezTo>
                                      <a:pt x="216815" y="294898"/>
                                      <a:pt x="203705" y="348785"/>
                                      <a:pt x="198246" y="400804"/>
                                    </a:cubicBezTo>
                                    <a:cubicBezTo>
                                      <a:pt x="192787" y="452823"/>
                                      <a:pt x="180339" y="517651"/>
                                      <a:pt x="170959" y="572918"/>
                                    </a:cubicBezTo>
                                    <a:cubicBezTo>
                                      <a:pt x="161579" y="628185"/>
                                      <a:pt x="139458" y="684354"/>
                                      <a:pt x="127552" y="735814"/>
                                    </a:cubicBezTo>
                                    <a:cubicBezTo>
                                      <a:pt x="115646" y="787274"/>
                                      <a:pt x="116608" y="903450"/>
                                      <a:pt x="99525" y="881676"/>
                                    </a:cubicBezTo>
                                    <a:cubicBezTo>
                                      <a:pt x="82442" y="859902"/>
                                      <a:pt x="33969" y="685315"/>
                                      <a:pt x="25053" y="605170"/>
                                    </a:cubicBezTo>
                                    <a:cubicBezTo>
                                      <a:pt x="16137" y="525025"/>
                                      <a:pt x="-11156" y="477410"/>
                                      <a:pt x="5025" y="376926"/>
                                    </a:cubicBezTo>
                                    <a:close/>
                                  </a:path>
                                </a:pathLst>
                              </a:custGeom>
                              <ask:type>
                                <ask:lineSketchCurved/>
                              </ask:type>
                            </ask:lineSketchStyleProps>
                          </a:ext>
                        </a:extLst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n-US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endParaRPr>
                      </a:p>
                    </p:txBody>
                  </p:sp>
                </p:grpSp>
                <p:grpSp>
                  <p:nvGrpSpPr>
                    <p:cNvPr id="2049" name="Group 2048">
                      <a:extLst>
                        <a:ext uri="{FF2B5EF4-FFF2-40B4-BE49-F238E27FC236}">
                          <a16:creationId xmlns:a16="http://schemas.microsoft.com/office/drawing/2014/main" id="{13B6A105-A1BE-EB1F-8859-7CEFD446554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18432" y="2432651"/>
                      <a:ext cx="958129" cy="169028"/>
                      <a:chOff x="2018432" y="2432651"/>
                      <a:chExt cx="958129" cy="169028"/>
                    </a:xfrm>
                  </p:grpSpPr>
                  <p:sp>
                    <p:nvSpPr>
                      <p:cNvPr id="2050" name="Oval 2049">
                        <a:extLst>
                          <a:ext uri="{FF2B5EF4-FFF2-40B4-BE49-F238E27FC236}">
                            <a16:creationId xmlns:a16="http://schemas.microsoft.com/office/drawing/2014/main" id="{68348E87-84CA-4822-0377-6D8CB14CB8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18432" y="2432651"/>
                        <a:ext cx="166381" cy="162112"/>
                      </a:xfrm>
                      <a:prstGeom prst="ellipse">
                        <a:avLst/>
                      </a:prstGeom>
                      <a:solidFill>
                        <a:srgbClr val="282828"/>
                      </a:solidFill>
                      <a:ln>
                        <a:solidFill>
                          <a:srgbClr val="282828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n-US">
                          <a:solidFill>
                            <a:srgbClr val="282828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endParaRPr>
                      </a:p>
                    </p:txBody>
                  </p:sp>
                  <p:sp>
                    <p:nvSpPr>
                      <p:cNvPr id="2051" name="Oval 2050">
                        <a:extLst>
                          <a:ext uri="{FF2B5EF4-FFF2-40B4-BE49-F238E27FC236}">
                            <a16:creationId xmlns:a16="http://schemas.microsoft.com/office/drawing/2014/main" id="{3CA5327A-12DC-966A-EF75-436F9967E6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10180" y="2439570"/>
                        <a:ext cx="166381" cy="162109"/>
                      </a:xfrm>
                      <a:prstGeom prst="ellipse">
                        <a:avLst/>
                      </a:prstGeom>
                      <a:solidFill>
                        <a:srgbClr val="282828"/>
                      </a:solidFill>
                      <a:ln>
                        <a:solidFill>
                          <a:srgbClr val="282828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n-US">
                          <a:solidFill>
                            <a:srgbClr val="282828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endParaRPr>
                      </a:p>
                    </p:txBody>
                  </p:sp>
                </p:grpSp>
              </p:grpSp>
            </p:grpSp>
            <p:sp>
              <p:nvSpPr>
                <p:cNvPr id="1085" name="Freeform: Shape 1084">
                  <a:extLst>
                    <a:ext uri="{FF2B5EF4-FFF2-40B4-BE49-F238E27FC236}">
                      <a16:creationId xmlns:a16="http://schemas.microsoft.com/office/drawing/2014/main" id="{500E74EA-B2AA-0164-C1ED-D888E9DB96DE}"/>
                    </a:ext>
                  </a:extLst>
                </p:cNvPr>
                <p:cNvSpPr/>
                <p:nvPr/>
              </p:nvSpPr>
              <p:spPr>
                <a:xfrm rot="361866" flipV="1">
                  <a:off x="3850068" y="5791923"/>
                  <a:ext cx="199830" cy="77571"/>
                </a:xfrm>
                <a:custGeom>
                  <a:avLst/>
                  <a:gdLst>
                    <a:gd name="connsiteX0" fmla="*/ 594038 w 1188076"/>
                    <a:gd name="connsiteY0" fmla="*/ 0 h 439539"/>
                    <a:gd name="connsiteX1" fmla="*/ 1179854 w 1188076"/>
                    <a:gd name="connsiteY1" fmla="*/ 375409 h 439539"/>
                    <a:gd name="connsiteX2" fmla="*/ 1188076 w 1188076"/>
                    <a:gd name="connsiteY2" fmla="*/ 439539 h 439539"/>
                    <a:gd name="connsiteX3" fmla="*/ 1057666 w 1188076"/>
                    <a:gd name="connsiteY3" fmla="*/ 439539 h 439539"/>
                    <a:gd name="connsiteX4" fmla="*/ 1036628 w 1188076"/>
                    <a:gd name="connsiteY4" fmla="*/ 397408 h 439539"/>
                    <a:gd name="connsiteX5" fmla="*/ 627086 w 1188076"/>
                    <a:gd name="connsiteY5" fmla="*/ 216126 h 439539"/>
                    <a:gd name="connsiteX6" fmla="*/ 217545 w 1188076"/>
                    <a:gd name="connsiteY6" fmla="*/ 397408 h 439539"/>
                    <a:gd name="connsiteX7" fmla="*/ 196508 w 1188076"/>
                    <a:gd name="connsiteY7" fmla="*/ 439539 h 439539"/>
                    <a:gd name="connsiteX8" fmla="*/ 0 w 1188076"/>
                    <a:gd name="connsiteY8" fmla="*/ 439539 h 439539"/>
                    <a:gd name="connsiteX9" fmla="*/ 8223 w 1188076"/>
                    <a:gd name="connsiteY9" fmla="*/ 375409 h 439539"/>
                    <a:gd name="connsiteX10" fmla="*/ 594038 w 1188076"/>
                    <a:gd name="connsiteY10" fmla="*/ 0 h 439539"/>
                    <a:gd name="connsiteX0" fmla="*/ 594038 w 1188076"/>
                    <a:gd name="connsiteY0" fmla="*/ 0 h 439539"/>
                    <a:gd name="connsiteX1" fmla="*/ 1179854 w 1188076"/>
                    <a:gd name="connsiteY1" fmla="*/ 375409 h 439539"/>
                    <a:gd name="connsiteX2" fmla="*/ 1188076 w 1188076"/>
                    <a:gd name="connsiteY2" fmla="*/ 439539 h 439539"/>
                    <a:gd name="connsiteX3" fmla="*/ 1057666 w 1188076"/>
                    <a:gd name="connsiteY3" fmla="*/ 439539 h 439539"/>
                    <a:gd name="connsiteX4" fmla="*/ 1010972 w 1188076"/>
                    <a:gd name="connsiteY4" fmla="*/ 396010 h 439539"/>
                    <a:gd name="connsiteX5" fmla="*/ 627086 w 1188076"/>
                    <a:gd name="connsiteY5" fmla="*/ 216126 h 439539"/>
                    <a:gd name="connsiteX6" fmla="*/ 217545 w 1188076"/>
                    <a:gd name="connsiteY6" fmla="*/ 397408 h 439539"/>
                    <a:gd name="connsiteX7" fmla="*/ 196508 w 1188076"/>
                    <a:gd name="connsiteY7" fmla="*/ 439539 h 439539"/>
                    <a:gd name="connsiteX8" fmla="*/ 0 w 1188076"/>
                    <a:gd name="connsiteY8" fmla="*/ 439539 h 439539"/>
                    <a:gd name="connsiteX9" fmla="*/ 8223 w 1188076"/>
                    <a:gd name="connsiteY9" fmla="*/ 375409 h 439539"/>
                    <a:gd name="connsiteX10" fmla="*/ 594038 w 1188076"/>
                    <a:gd name="connsiteY10" fmla="*/ 0 h 439539"/>
                    <a:gd name="connsiteX0" fmla="*/ 594038 w 1188076"/>
                    <a:gd name="connsiteY0" fmla="*/ 0 h 444204"/>
                    <a:gd name="connsiteX1" fmla="*/ 1179854 w 1188076"/>
                    <a:gd name="connsiteY1" fmla="*/ 375409 h 444204"/>
                    <a:gd name="connsiteX2" fmla="*/ 1188076 w 1188076"/>
                    <a:gd name="connsiteY2" fmla="*/ 439539 h 444204"/>
                    <a:gd name="connsiteX3" fmla="*/ 1025246 w 1188076"/>
                    <a:gd name="connsiteY3" fmla="*/ 444204 h 444204"/>
                    <a:gd name="connsiteX4" fmla="*/ 1010972 w 1188076"/>
                    <a:gd name="connsiteY4" fmla="*/ 396010 h 444204"/>
                    <a:gd name="connsiteX5" fmla="*/ 627086 w 1188076"/>
                    <a:gd name="connsiteY5" fmla="*/ 216126 h 444204"/>
                    <a:gd name="connsiteX6" fmla="*/ 217545 w 1188076"/>
                    <a:gd name="connsiteY6" fmla="*/ 397408 h 444204"/>
                    <a:gd name="connsiteX7" fmla="*/ 196508 w 1188076"/>
                    <a:gd name="connsiteY7" fmla="*/ 439539 h 444204"/>
                    <a:gd name="connsiteX8" fmla="*/ 0 w 1188076"/>
                    <a:gd name="connsiteY8" fmla="*/ 439539 h 444204"/>
                    <a:gd name="connsiteX9" fmla="*/ 8223 w 1188076"/>
                    <a:gd name="connsiteY9" fmla="*/ 375409 h 444204"/>
                    <a:gd name="connsiteX10" fmla="*/ 594038 w 1188076"/>
                    <a:gd name="connsiteY10" fmla="*/ 0 h 444204"/>
                    <a:gd name="connsiteX0" fmla="*/ 601212 w 1195250"/>
                    <a:gd name="connsiteY0" fmla="*/ 0 h 444204"/>
                    <a:gd name="connsiteX1" fmla="*/ 1187028 w 1195250"/>
                    <a:gd name="connsiteY1" fmla="*/ 375409 h 444204"/>
                    <a:gd name="connsiteX2" fmla="*/ 1195250 w 1195250"/>
                    <a:gd name="connsiteY2" fmla="*/ 439539 h 444204"/>
                    <a:gd name="connsiteX3" fmla="*/ 1032420 w 1195250"/>
                    <a:gd name="connsiteY3" fmla="*/ 444204 h 444204"/>
                    <a:gd name="connsiteX4" fmla="*/ 1018146 w 1195250"/>
                    <a:gd name="connsiteY4" fmla="*/ 396010 h 444204"/>
                    <a:gd name="connsiteX5" fmla="*/ 634260 w 1195250"/>
                    <a:gd name="connsiteY5" fmla="*/ 216126 h 444204"/>
                    <a:gd name="connsiteX6" fmla="*/ 224719 w 1195250"/>
                    <a:gd name="connsiteY6" fmla="*/ 397408 h 444204"/>
                    <a:gd name="connsiteX7" fmla="*/ 203682 w 1195250"/>
                    <a:gd name="connsiteY7" fmla="*/ 439539 h 444204"/>
                    <a:gd name="connsiteX8" fmla="*/ 0 w 1195250"/>
                    <a:gd name="connsiteY8" fmla="*/ 394116 h 444204"/>
                    <a:gd name="connsiteX9" fmla="*/ 15397 w 1195250"/>
                    <a:gd name="connsiteY9" fmla="*/ 375409 h 444204"/>
                    <a:gd name="connsiteX10" fmla="*/ 601212 w 1195250"/>
                    <a:gd name="connsiteY10" fmla="*/ 0 h 444204"/>
                    <a:gd name="connsiteX0" fmla="*/ 601212 w 1201777"/>
                    <a:gd name="connsiteY0" fmla="*/ 0 h 444204"/>
                    <a:gd name="connsiteX1" fmla="*/ 1187028 w 1201777"/>
                    <a:gd name="connsiteY1" fmla="*/ 375409 h 444204"/>
                    <a:gd name="connsiteX2" fmla="*/ 1201777 w 1201777"/>
                    <a:gd name="connsiteY2" fmla="*/ 378779 h 444204"/>
                    <a:gd name="connsiteX3" fmla="*/ 1032420 w 1201777"/>
                    <a:gd name="connsiteY3" fmla="*/ 444204 h 444204"/>
                    <a:gd name="connsiteX4" fmla="*/ 1018146 w 1201777"/>
                    <a:gd name="connsiteY4" fmla="*/ 396010 h 444204"/>
                    <a:gd name="connsiteX5" fmla="*/ 634260 w 1201777"/>
                    <a:gd name="connsiteY5" fmla="*/ 216126 h 444204"/>
                    <a:gd name="connsiteX6" fmla="*/ 224719 w 1201777"/>
                    <a:gd name="connsiteY6" fmla="*/ 397408 h 444204"/>
                    <a:gd name="connsiteX7" fmla="*/ 203682 w 1201777"/>
                    <a:gd name="connsiteY7" fmla="*/ 439539 h 444204"/>
                    <a:gd name="connsiteX8" fmla="*/ 0 w 1201777"/>
                    <a:gd name="connsiteY8" fmla="*/ 394116 h 444204"/>
                    <a:gd name="connsiteX9" fmla="*/ 15397 w 1201777"/>
                    <a:gd name="connsiteY9" fmla="*/ 375409 h 444204"/>
                    <a:gd name="connsiteX10" fmla="*/ 601212 w 1201777"/>
                    <a:gd name="connsiteY10" fmla="*/ 0 h 44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01777" h="444204">
                      <a:moveTo>
                        <a:pt x="601212" y="0"/>
                      </a:moveTo>
                      <a:cubicBezTo>
                        <a:pt x="890177" y="0"/>
                        <a:pt x="1131270" y="161163"/>
                        <a:pt x="1187028" y="375409"/>
                      </a:cubicBezTo>
                      <a:lnTo>
                        <a:pt x="1201777" y="378779"/>
                      </a:lnTo>
                      <a:lnTo>
                        <a:pt x="1032420" y="444204"/>
                      </a:lnTo>
                      <a:cubicBezTo>
                        <a:pt x="1025407" y="430160"/>
                        <a:pt x="1025159" y="410054"/>
                        <a:pt x="1018146" y="396010"/>
                      </a:cubicBezTo>
                      <a:cubicBezTo>
                        <a:pt x="934158" y="287327"/>
                        <a:pt x="766498" y="215893"/>
                        <a:pt x="634260" y="216126"/>
                      </a:cubicBezTo>
                      <a:cubicBezTo>
                        <a:pt x="502022" y="216359"/>
                        <a:pt x="308707" y="288725"/>
                        <a:pt x="224719" y="397408"/>
                      </a:cubicBezTo>
                      <a:lnTo>
                        <a:pt x="203682" y="439539"/>
                      </a:lnTo>
                      <a:lnTo>
                        <a:pt x="0" y="394116"/>
                      </a:lnTo>
                      <a:lnTo>
                        <a:pt x="15397" y="375409"/>
                      </a:lnTo>
                      <a:cubicBezTo>
                        <a:pt x="71155" y="161163"/>
                        <a:pt x="312247" y="0"/>
                        <a:pt x="601212" y="0"/>
                      </a:cubicBezTo>
                      <a:close/>
                    </a:path>
                  </a:pathLst>
                </a:custGeom>
                <a:solidFill>
                  <a:srgbClr val="F6AF8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081" name="TextBox 1080">
              <a:extLst>
                <a:ext uri="{FF2B5EF4-FFF2-40B4-BE49-F238E27FC236}">
                  <a16:creationId xmlns:a16="http://schemas.microsoft.com/office/drawing/2014/main" id="{25A56086-1B1A-2E15-0ADA-5302AE550E18}"/>
                </a:ext>
              </a:extLst>
            </p:cNvPr>
            <p:cNvSpPr txBox="1"/>
            <p:nvPr/>
          </p:nvSpPr>
          <p:spPr>
            <a:xfrm>
              <a:off x="1923936" y="4155823"/>
              <a:ext cx="264416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rgbClr val="53565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例如编辑邀请审稿人、审稿人接受审稿、审稿人提交意见等，时间都会更新。</a:t>
              </a:r>
              <a:endParaRPr lang="en-US" sz="2000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1563A3A2-D9DA-E8CE-6370-E8A888F22ADB}"/>
              </a:ext>
            </a:extLst>
          </p:cNvPr>
          <p:cNvGrpSpPr/>
          <p:nvPr/>
        </p:nvGrpSpPr>
        <p:grpSpPr>
          <a:xfrm>
            <a:off x="487870" y="1304583"/>
            <a:ext cx="5188227" cy="2458541"/>
            <a:chOff x="6637990" y="937287"/>
            <a:chExt cx="5188227" cy="2960803"/>
          </a:xfrm>
        </p:grpSpPr>
        <p:pic>
          <p:nvPicPr>
            <p:cNvPr id="1027" name="Picture 1026">
              <a:extLst>
                <a:ext uri="{FF2B5EF4-FFF2-40B4-BE49-F238E27FC236}">
                  <a16:creationId xmlns:a16="http://schemas.microsoft.com/office/drawing/2014/main" id="{EF9D0A53-5787-D3A9-828A-81849F28B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637990" y="937287"/>
              <a:ext cx="5188227" cy="2960803"/>
            </a:xfrm>
            <a:prstGeom prst="rect">
              <a:avLst/>
            </a:prstGeom>
          </p:spPr>
        </p:pic>
        <p:sp>
          <p:nvSpPr>
            <p:cNvPr id="1028" name="TextBox 1027">
              <a:extLst>
                <a:ext uri="{FF2B5EF4-FFF2-40B4-BE49-F238E27FC236}">
                  <a16:creationId xmlns:a16="http://schemas.microsoft.com/office/drawing/2014/main" id="{B24E87E5-D9D2-CC59-9223-26EDDB41BDE2}"/>
                </a:ext>
              </a:extLst>
            </p:cNvPr>
            <p:cNvSpPr txBox="1"/>
            <p:nvPr/>
          </p:nvSpPr>
          <p:spPr>
            <a:xfrm>
              <a:off x="7210685" y="1560548"/>
              <a:ext cx="3153630" cy="1667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53565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审稿状态不变，但时间却出现几次变化，为什么呢？</a:t>
              </a:r>
              <a:endParaRPr lang="en-US" sz="2800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E67B2A1E-9CEE-6C96-6606-CF30637D7BEA}"/>
              </a:ext>
            </a:extLst>
          </p:cNvPr>
          <p:cNvGrpSpPr/>
          <p:nvPr/>
        </p:nvGrpSpPr>
        <p:grpSpPr>
          <a:xfrm>
            <a:off x="5027739" y="1300746"/>
            <a:ext cx="5008040" cy="2283843"/>
            <a:chOff x="4868525" y="1713712"/>
            <a:chExt cx="4892837" cy="2283843"/>
          </a:xfrm>
        </p:grpSpPr>
        <p:pic>
          <p:nvPicPr>
            <p:cNvPr id="1070" name="Picture 1069">
              <a:extLst>
                <a:ext uri="{FF2B5EF4-FFF2-40B4-BE49-F238E27FC236}">
                  <a16:creationId xmlns:a16="http://schemas.microsoft.com/office/drawing/2014/main" id="{E5C75156-5721-C5F9-90CC-B3A42CF96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868525" y="1713712"/>
              <a:ext cx="4892837" cy="2283843"/>
            </a:xfrm>
            <a:prstGeom prst="rect">
              <a:avLst/>
            </a:prstGeom>
          </p:spPr>
        </p:pic>
        <p:sp>
          <p:nvSpPr>
            <p:cNvPr id="1071" name="TextBox 1070">
              <a:extLst>
                <a:ext uri="{FF2B5EF4-FFF2-40B4-BE49-F238E27FC236}">
                  <a16:creationId xmlns:a16="http://schemas.microsoft.com/office/drawing/2014/main" id="{0CCEA415-3580-28AF-8303-B4946FD8AE5A}"/>
                </a:ext>
              </a:extLst>
            </p:cNvPr>
            <p:cNvSpPr txBox="1"/>
            <p:nvPr/>
          </p:nvSpPr>
          <p:spPr>
            <a:xfrm>
              <a:off x="6812752" y="2129455"/>
              <a:ext cx="234563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53565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我如何联系编辑催稿或者咨询问题呢？</a:t>
              </a:r>
              <a:endParaRPr lang="en-US" sz="2800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DDA61B0-6CEE-9864-5D72-7FBF3EF5D0A5}"/>
              </a:ext>
            </a:extLst>
          </p:cNvPr>
          <p:cNvGrpSpPr/>
          <p:nvPr/>
        </p:nvGrpSpPr>
        <p:grpSpPr>
          <a:xfrm>
            <a:off x="9861315" y="309671"/>
            <a:ext cx="1693319" cy="1627169"/>
            <a:chOff x="2012135" y="3775483"/>
            <a:chExt cx="1665554" cy="1794985"/>
          </a:xfrm>
        </p:grpSpPr>
        <p:sp>
          <p:nvSpPr>
            <p:cNvPr id="3" name="任意多边形 47">
              <a:extLst>
                <a:ext uri="{FF2B5EF4-FFF2-40B4-BE49-F238E27FC236}">
                  <a16:creationId xmlns:a16="http://schemas.microsoft.com/office/drawing/2014/main" id="{85E0D080-538A-A356-A5EC-69FC06619B47}"/>
                </a:ext>
              </a:extLst>
            </p:cNvPr>
            <p:cNvSpPr/>
            <p:nvPr/>
          </p:nvSpPr>
          <p:spPr>
            <a:xfrm rot="10800000">
              <a:off x="2012135" y="3775483"/>
              <a:ext cx="1665554" cy="1794985"/>
            </a:xfrm>
            <a:custGeom>
              <a:avLst/>
              <a:gdLst>
                <a:gd name="connsiteX0" fmla="*/ 1184679 w 2369358"/>
                <a:gd name="connsiteY0" fmla="*/ 0 h 2553482"/>
                <a:gd name="connsiteX1" fmla="*/ 2369358 w 2369358"/>
                <a:gd name="connsiteY1" fmla="*/ 1184679 h 2553482"/>
                <a:gd name="connsiteX2" fmla="*/ 1423433 w 2369358"/>
                <a:gd name="connsiteY2" fmla="*/ 2345290 h 2553482"/>
                <a:gd name="connsiteX3" fmla="*/ 1321945 w 2369358"/>
                <a:gd name="connsiteY3" fmla="*/ 2360779 h 2553482"/>
                <a:gd name="connsiteX4" fmla="*/ 1223444 w 2369358"/>
                <a:gd name="connsiteY4" fmla="*/ 2553482 h 2553482"/>
                <a:gd name="connsiteX5" fmla="*/ 1132988 w 2369358"/>
                <a:gd name="connsiteY5" fmla="*/ 2366748 h 2553482"/>
                <a:gd name="connsiteX6" fmla="*/ 1063553 w 2369358"/>
                <a:gd name="connsiteY6" fmla="*/ 2363242 h 2553482"/>
                <a:gd name="connsiteX7" fmla="*/ 0 w 2369358"/>
                <a:gd name="connsiteY7" fmla="*/ 1184679 h 2553482"/>
                <a:gd name="connsiteX8" fmla="*/ 1184679 w 2369358"/>
                <a:gd name="connsiteY8" fmla="*/ 0 h 255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9358" h="2553482">
                  <a:moveTo>
                    <a:pt x="1184679" y="0"/>
                  </a:moveTo>
                  <a:cubicBezTo>
                    <a:pt x="1838959" y="0"/>
                    <a:pt x="2369358" y="530399"/>
                    <a:pt x="2369358" y="1184679"/>
                  </a:cubicBezTo>
                  <a:cubicBezTo>
                    <a:pt x="2369358" y="1757174"/>
                    <a:pt x="1963272" y="2234823"/>
                    <a:pt x="1423433" y="2345290"/>
                  </a:cubicBezTo>
                  <a:lnTo>
                    <a:pt x="1321945" y="2360779"/>
                  </a:lnTo>
                  <a:lnTo>
                    <a:pt x="1223444" y="2553482"/>
                  </a:lnTo>
                  <a:lnTo>
                    <a:pt x="1132988" y="2366748"/>
                  </a:lnTo>
                  <a:lnTo>
                    <a:pt x="1063553" y="2363242"/>
                  </a:lnTo>
                  <a:cubicBezTo>
                    <a:pt x="466171" y="2302574"/>
                    <a:pt x="0" y="1798067"/>
                    <a:pt x="0" y="1184679"/>
                  </a:cubicBezTo>
                  <a:cubicBezTo>
                    <a:pt x="0" y="530399"/>
                    <a:pt x="530399" y="0"/>
                    <a:pt x="1184679" y="0"/>
                  </a:cubicBezTo>
                  <a:close/>
                </a:path>
              </a:pathLst>
            </a:custGeom>
            <a:solidFill>
              <a:srgbClr val="0C7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" name="文本框 59">
              <a:extLst>
                <a:ext uri="{FF2B5EF4-FFF2-40B4-BE49-F238E27FC236}">
                  <a16:creationId xmlns:a16="http://schemas.microsoft.com/office/drawing/2014/main" id="{7E7F2692-DDD8-D1B4-7C2C-B7FAB278AE6F}"/>
                </a:ext>
              </a:extLst>
            </p:cNvPr>
            <p:cNvSpPr txBox="1"/>
            <p:nvPr/>
          </p:nvSpPr>
          <p:spPr>
            <a:xfrm>
              <a:off x="2167695" y="4262139"/>
              <a:ext cx="1372933" cy="1222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UNDER REVIEW</a:t>
              </a:r>
            </a:p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常见问题</a:t>
              </a:r>
            </a:p>
            <a:p>
              <a:pPr algn="ctr"/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43DBC3C-C478-C121-EC57-1DE73C2B0F17}"/>
              </a:ext>
            </a:extLst>
          </p:cNvPr>
          <p:cNvSpPr/>
          <p:nvPr/>
        </p:nvSpPr>
        <p:spPr>
          <a:xfrm>
            <a:off x="524460" y="511130"/>
            <a:ext cx="3116860" cy="658016"/>
          </a:xfrm>
          <a:prstGeom prst="rect">
            <a:avLst/>
          </a:prstGeom>
          <a:solidFill>
            <a:srgbClr val="FF6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EDITORIAL PROCESS</a:t>
            </a:r>
          </a:p>
        </p:txBody>
      </p:sp>
      <p:pic>
        <p:nvPicPr>
          <p:cNvPr id="6" name="Picture 5" descr="A cartoon of a person waving&#10;&#10;Description automatically generated">
            <a:extLst>
              <a:ext uri="{FF2B5EF4-FFF2-40B4-BE49-F238E27FC236}">
                <a16:creationId xmlns:a16="http://schemas.microsoft.com/office/drawing/2014/main" id="{9E1BA6E2-A1A0-9864-EB68-06AB166D41D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" t="6452" r="59950" b="18005"/>
          <a:stretch>
            <a:fillRect/>
          </a:stretch>
        </p:blipFill>
        <p:spPr>
          <a:xfrm>
            <a:off x="10222512" y="2068299"/>
            <a:ext cx="1170774" cy="1360701"/>
          </a:xfrm>
          <a:custGeom>
            <a:avLst/>
            <a:gdLst>
              <a:gd name="connsiteX0" fmla="*/ 0 w 4457641"/>
              <a:gd name="connsiteY0" fmla="*/ 0 h 5180778"/>
              <a:gd name="connsiteX1" fmla="*/ 4457641 w 4457641"/>
              <a:gd name="connsiteY1" fmla="*/ 0 h 5180778"/>
              <a:gd name="connsiteX2" fmla="*/ 4457641 w 4457641"/>
              <a:gd name="connsiteY2" fmla="*/ 5180778 h 5180778"/>
              <a:gd name="connsiteX3" fmla="*/ 0 w 4457641"/>
              <a:gd name="connsiteY3" fmla="*/ 5180778 h 5180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7641" h="5180778">
                <a:moveTo>
                  <a:pt x="0" y="0"/>
                </a:moveTo>
                <a:lnTo>
                  <a:pt x="4457641" y="0"/>
                </a:lnTo>
                <a:lnTo>
                  <a:pt x="4457641" y="5180778"/>
                </a:lnTo>
                <a:lnTo>
                  <a:pt x="0" y="5180778"/>
                </a:lnTo>
                <a:close/>
              </a:path>
            </a:pathLst>
          </a:custGeom>
        </p:spPr>
      </p:pic>
      <p:grpSp>
        <p:nvGrpSpPr>
          <p:cNvPr id="1077" name="Group 1076">
            <a:extLst>
              <a:ext uri="{FF2B5EF4-FFF2-40B4-BE49-F238E27FC236}">
                <a16:creationId xmlns:a16="http://schemas.microsoft.com/office/drawing/2014/main" id="{7F839608-1CCF-87B2-8B40-F844C43D886B}"/>
              </a:ext>
            </a:extLst>
          </p:cNvPr>
          <p:cNvGrpSpPr/>
          <p:nvPr/>
        </p:nvGrpSpPr>
        <p:grpSpPr>
          <a:xfrm>
            <a:off x="605461" y="3742006"/>
            <a:ext cx="4178578" cy="2944586"/>
            <a:chOff x="605461" y="3742006"/>
            <a:chExt cx="4178578" cy="294458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B80699F-7639-45E3-4A9C-A000FCCFB0B4}"/>
                </a:ext>
              </a:extLst>
            </p:cNvPr>
            <p:cNvGrpSpPr/>
            <p:nvPr/>
          </p:nvGrpSpPr>
          <p:grpSpPr>
            <a:xfrm>
              <a:off x="653460" y="3742006"/>
              <a:ext cx="4130579" cy="2673846"/>
              <a:chOff x="664807" y="3716790"/>
              <a:chExt cx="3888318" cy="2673846"/>
            </a:xfrm>
          </p:grpSpPr>
          <p:sp>
            <p:nvSpPr>
              <p:cNvPr id="39" name="Speech Bubble: Rectangle with Corners Rounded 38">
                <a:extLst>
                  <a:ext uri="{FF2B5EF4-FFF2-40B4-BE49-F238E27FC236}">
                    <a16:creationId xmlns:a16="http://schemas.microsoft.com/office/drawing/2014/main" id="{0E61C75C-6056-5D9B-0F79-F0F5F8CBA377}"/>
                  </a:ext>
                </a:extLst>
              </p:cNvPr>
              <p:cNvSpPr/>
              <p:nvPr/>
            </p:nvSpPr>
            <p:spPr>
              <a:xfrm flipH="1">
                <a:off x="664807" y="3716790"/>
                <a:ext cx="3888318" cy="2673846"/>
              </a:xfrm>
              <a:prstGeom prst="wedgeRoundRectCallout">
                <a:avLst/>
              </a:prstGeom>
              <a:solidFill>
                <a:srgbClr val="FCE7DA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Speech Bubble: Rectangle with Corners Rounded 44">
                <a:extLst>
                  <a:ext uri="{FF2B5EF4-FFF2-40B4-BE49-F238E27FC236}">
                    <a16:creationId xmlns:a16="http://schemas.microsoft.com/office/drawing/2014/main" id="{017AD804-4C4B-F123-3506-6AF2D222C5C1}"/>
                  </a:ext>
                </a:extLst>
              </p:cNvPr>
              <p:cNvSpPr/>
              <p:nvPr/>
            </p:nvSpPr>
            <p:spPr>
              <a:xfrm flipH="1">
                <a:off x="768588" y="3781050"/>
                <a:ext cx="3701789" cy="2545577"/>
              </a:xfrm>
              <a:prstGeom prst="wedgeRoundRectCallou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FD00C3B-914A-C2D1-C3D8-A475448A54E6}"/>
                </a:ext>
              </a:extLst>
            </p:cNvPr>
            <p:cNvGrpSpPr/>
            <p:nvPr/>
          </p:nvGrpSpPr>
          <p:grpSpPr>
            <a:xfrm>
              <a:off x="605461" y="4976774"/>
              <a:ext cx="1298203" cy="1709818"/>
              <a:chOff x="3119788" y="5046756"/>
              <a:chExt cx="1298203" cy="1600127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1A6986F-093F-A0EA-E035-21F5112BE69E}"/>
                  </a:ext>
                </a:extLst>
              </p:cNvPr>
              <p:cNvGrpSpPr/>
              <p:nvPr/>
            </p:nvGrpSpPr>
            <p:grpSpPr>
              <a:xfrm flipH="1">
                <a:off x="3119788" y="5964675"/>
                <a:ext cx="704088" cy="682208"/>
                <a:chOff x="4026320" y="5960587"/>
                <a:chExt cx="704088" cy="682208"/>
              </a:xfrm>
            </p:grpSpPr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4DCFEEC7-22D6-9C4C-8681-56D27A7011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 l="60856" t="49739" r="19920" b="3284"/>
                <a:stretch>
                  <a:fillRect/>
                </a:stretch>
              </p:blipFill>
              <p:spPr>
                <a:xfrm rot="5697835">
                  <a:off x="4404232" y="6250269"/>
                  <a:ext cx="278439" cy="373913"/>
                </a:xfrm>
                <a:custGeom>
                  <a:avLst/>
                  <a:gdLst>
                    <a:gd name="connsiteX0" fmla="*/ 284581 w 814540"/>
                    <a:gd name="connsiteY0" fmla="*/ 10 h 1091172"/>
                    <a:gd name="connsiteX1" fmla="*/ 449023 w 814540"/>
                    <a:gd name="connsiteY1" fmla="*/ 88698 h 1091172"/>
                    <a:gd name="connsiteX2" fmla="*/ 799119 w 814540"/>
                    <a:gd name="connsiteY2" fmla="*/ 784219 h 1091172"/>
                    <a:gd name="connsiteX3" fmla="*/ 665362 w 814540"/>
                    <a:gd name="connsiteY3" fmla="*/ 1058325 h 1091172"/>
                    <a:gd name="connsiteX4" fmla="*/ 365519 w 814540"/>
                    <a:gd name="connsiteY4" fmla="*/ 1002475 h 1091172"/>
                    <a:gd name="connsiteX5" fmla="*/ 15422 w 814540"/>
                    <a:gd name="connsiteY5" fmla="*/ 306955 h 1091172"/>
                    <a:gd name="connsiteX6" fmla="*/ 149179 w 814540"/>
                    <a:gd name="connsiteY6" fmla="*/ 32848 h 1091172"/>
                    <a:gd name="connsiteX7" fmla="*/ 284581 w 814540"/>
                    <a:gd name="connsiteY7" fmla="*/ 10 h 1091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14540" h="1091172">
                      <a:moveTo>
                        <a:pt x="284581" y="10"/>
                      </a:moveTo>
                      <a:cubicBezTo>
                        <a:pt x="357174" y="632"/>
                        <a:pt x="420361" y="31757"/>
                        <a:pt x="449023" y="88698"/>
                      </a:cubicBezTo>
                      <a:lnTo>
                        <a:pt x="799119" y="784219"/>
                      </a:lnTo>
                      <a:cubicBezTo>
                        <a:pt x="844978" y="875325"/>
                        <a:pt x="785104" y="998052"/>
                        <a:pt x="665362" y="1058325"/>
                      </a:cubicBezTo>
                      <a:cubicBezTo>
                        <a:pt x="545620" y="1118598"/>
                        <a:pt x="411378" y="1093581"/>
                        <a:pt x="365519" y="1002475"/>
                      </a:cubicBezTo>
                      <a:lnTo>
                        <a:pt x="15422" y="306955"/>
                      </a:lnTo>
                      <a:cubicBezTo>
                        <a:pt x="-30437" y="215849"/>
                        <a:pt x="29437" y="93121"/>
                        <a:pt x="149179" y="32848"/>
                      </a:cubicBezTo>
                      <a:cubicBezTo>
                        <a:pt x="194083" y="10246"/>
                        <a:pt x="241025" y="-363"/>
                        <a:pt x="284581" y="10"/>
                      </a:cubicBezTo>
                      <a:close/>
                    </a:path>
                  </a:pathLst>
                </a:custGeom>
                <a:solidFill>
                  <a:srgbClr val="ACD2FF"/>
                </a:solidFill>
              </p:spPr>
            </p:pic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4C50F43D-9A3F-0FDC-0884-D2645DFD4B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 l="26904" t="35221" r="34640" b="1851"/>
                <a:stretch>
                  <a:fillRect/>
                </a:stretch>
              </p:blipFill>
              <p:spPr>
                <a:xfrm rot="3933659">
                  <a:off x="4116744" y="5989938"/>
                  <a:ext cx="558358" cy="499655"/>
                </a:xfrm>
                <a:custGeom>
                  <a:avLst/>
                  <a:gdLst>
                    <a:gd name="connsiteX0" fmla="*/ 1398438 w 1629429"/>
                    <a:gd name="connsiteY0" fmla="*/ 773 h 1461679"/>
                    <a:gd name="connsiteX1" fmla="*/ 1582932 w 1629429"/>
                    <a:gd name="connsiteY1" fmla="*/ 68300 h 1461679"/>
                    <a:gd name="connsiteX2" fmla="*/ 1494269 w 1629429"/>
                    <a:gd name="connsiteY2" fmla="*/ 465281 h 1461679"/>
                    <a:gd name="connsiteX3" fmla="*/ 452197 w 1629429"/>
                    <a:gd name="connsiteY3" fmla="*/ 1364003 h 1461679"/>
                    <a:gd name="connsiteX4" fmla="*/ 46498 w 1629429"/>
                    <a:gd name="connsiteY4" fmla="*/ 1393379 h 1461679"/>
                    <a:gd name="connsiteX5" fmla="*/ 135160 w 1629429"/>
                    <a:gd name="connsiteY5" fmla="*/ 996399 h 1461679"/>
                    <a:gd name="connsiteX6" fmla="*/ 1177233 w 1629429"/>
                    <a:gd name="connsiteY6" fmla="*/ 97676 h 1461679"/>
                    <a:gd name="connsiteX7" fmla="*/ 1398438 w 1629429"/>
                    <a:gd name="connsiteY7" fmla="*/ 773 h 14616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29429" h="1461679">
                      <a:moveTo>
                        <a:pt x="1398438" y="773"/>
                      </a:moveTo>
                      <a:cubicBezTo>
                        <a:pt x="1471856" y="-4545"/>
                        <a:pt x="1539156" y="17542"/>
                        <a:pt x="1582932" y="68300"/>
                      </a:cubicBezTo>
                      <a:cubicBezTo>
                        <a:pt x="1670484" y="169817"/>
                        <a:pt x="1630770" y="347557"/>
                        <a:pt x="1494269" y="465281"/>
                      </a:cubicBezTo>
                      <a:lnTo>
                        <a:pt x="452197" y="1364003"/>
                      </a:lnTo>
                      <a:cubicBezTo>
                        <a:pt x="315696" y="1481727"/>
                        <a:pt x="134050" y="1494896"/>
                        <a:pt x="46498" y="1393379"/>
                      </a:cubicBezTo>
                      <a:cubicBezTo>
                        <a:pt x="-41054" y="1291863"/>
                        <a:pt x="-1340" y="1114122"/>
                        <a:pt x="135160" y="996399"/>
                      </a:cubicBezTo>
                      <a:lnTo>
                        <a:pt x="1177233" y="97676"/>
                      </a:lnTo>
                      <a:cubicBezTo>
                        <a:pt x="1245483" y="38814"/>
                        <a:pt x="1325020" y="6091"/>
                        <a:pt x="1398438" y="773"/>
                      </a:cubicBezTo>
                      <a:close/>
                    </a:path>
                  </a:pathLst>
                </a:custGeom>
                <a:solidFill>
                  <a:srgbClr val="ACD2FF"/>
                </a:solidFill>
              </p:spPr>
            </p:pic>
            <p:sp>
              <p:nvSpPr>
                <p:cNvPr id="36" name="Flowchart: Terminator 35">
                  <a:extLst>
                    <a:ext uri="{FF2B5EF4-FFF2-40B4-BE49-F238E27FC236}">
                      <a16:creationId xmlns:a16="http://schemas.microsoft.com/office/drawing/2014/main" id="{156E075E-3EFE-23EE-3AFB-F52B2CBB251E}"/>
                    </a:ext>
                  </a:extLst>
                </p:cNvPr>
                <p:cNvSpPr/>
                <p:nvPr/>
              </p:nvSpPr>
              <p:spPr>
                <a:xfrm rot="20588153">
                  <a:off x="4237780" y="6489612"/>
                  <a:ext cx="183852" cy="88152"/>
                </a:xfrm>
                <a:prstGeom prst="flowChartTerminator">
                  <a:avLst/>
                </a:prstGeom>
                <a:solidFill>
                  <a:srgbClr val="FFDBB8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37" name="Flowchart: Terminator 3">
                  <a:extLst>
                    <a:ext uri="{FF2B5EF4-FFF2-40B4-BE49-F238E27FC236}">
                      <a16:creationId xmlns:a16="http://schemas.microsoft.com/office/drawing/2014/main" id="{1DC88DA1-0A6D-0418-8EF1-1E678A3A9C2D}"/>
                    </a:ext>
                  </a:extLst>
                </p:cNvPr>
                <p:cNvSpPr/>
                <p:nvPr/>
              </p:nvSpPr>
              <p:spPr>
                <a:xfrm rot="20122751">
                  <a:off x="4026320" y="6511661"/>
                  <a:ext cx="277042" cy="131134"/>
                </a:xfrm>
                <a:custGeom>
                  <a:avLst/>
                  <a:gdLst>
                    <a:gd name="connsiteX0" fmla="*/ 3475 w 21600"/>
                    <a:gd name="connsiteY0" fmla="*/ 0 h 21600"/>
                    <a:gd name="connsiteX1" fmla="*/ 18125 w 21600"/>
                    <a:gd name="connsiteY1" fmla="*/ 0 h 21600"/>
                    <a:gd name="connsiteX2" fmla="*/ 21600 w 21600"/>
                    <a:gd name="connsiteY2" fmla="*/ 10800 h 21600"/>
                    <a:gd name="connsiteX3" fmla="*/ 18125 w 21600"/>
                    <a:gd name="connsiteY3" fmla="*/ 21600 h 21600"/>
                    <a:gd name="connsiteX4" fmla="*/ 3475 w 21600"/>
                    <a:gd name="connsiteY4" fmla="*/ 21600 h 21600"/>
                    <a:gd name="connsiteX5" fmla="*/ 0 w 21600"/>
                    <a:gd name="connsiteY5" fmla="*/ 10800 h 21600"/>
                    <a:gd name="connsiteX6" fmla="*/ 3475 w 21600"/>
                    <a:gd name="connsiteY6" fmla="*/ 0 h 21600"/>
                    <a:gd name="connsiteX0" fmla="*/ 3475 w 21600"/>
                    <a:gd name="connsiteY0" fmla="*/ 0 h 21600"/>
                    <a:gd name="connsiteX1" fmla="*/ 17932 w 21600"/>
                    <a:gd name="connsiteY1" fmla="*/ 2465 h 21600"/>
                    <a:gd name="connsiteX2" fmla="*/ 21600 w 21600"/>
                    <a:gd name="connsiteY2" fmla="*/ 10800 h 21600"/>
                    <a:gd name="connsiteX3" fmla="*/ 18125 w 21600"/>
                    <a:gd name="connsiteY3" fmla="*/ 21600 h 21600"/>
                    <a:gd name="connsiteX4" fmla="*/ 3475 w 21600"/>
                    <a:gd name="connsiteY4" fmla="*/ 21600 h 21600"/>
                    <a:gd name="connsiteX5" fmla="*/ 0 w 21600"/>
                    <a:gd name="connsiteY5" fmla="*/ 10800 h 21600"/>
                    <a:gd name="connsiteX6" fmla="*/ 3475 w 21600"/>
                    <a:gd name="connsiteY6" fmla="*/ 0 h 21600"/>
                    <a:gd name="connsiteX0" fmla="*/ 3325 w 21600"/>
                    <a:gd name="connsiteY0" fmla="*/ 0 h 19937"/>
                    <a:gd name="connsiteX1" fmla="*/ 17932 w 21600"/>
                    <a:gd name="connsiteY1" fmla="*/ 802 h 19937"/>
                    <a:gd name="connsiteX2" fmla="*/ 21600 w 21600"/>
                    <a:gd name="connsiteY2" fmla="*/ 9137 h 19937"/>
                    <a:gd name="connsiteX3" fmla="*/ 18125 w 21600"/>
                    <a:gd name="connsiteY3" fmla="*/ 19937 h 19937"/>
                    <a:gd name="connsiteX4" fmla="*/ 3475 w 21600"/>
                    <a:gd name="connsiteY4" fmla="*/ 19937 h 19937"/>
                    <a:gd name="connsiteX5" fmla="*/ 0 w 21600"/>
                    <a:gd name="connsiteY5" fmla="*/ 9137 h 19937"/>
                    <a:gd name="connsiteX6" fmla="*/ 3325 w 21600"/>
                    <a:gd name="connsiteY6" fmla="*/ 0 h 19937"/>
                    <a:gd name="connsiteX0" fmla="*/ 3359 w 21634"/>
                    <a:gd name="connsiteY0" fmla="*/ 0 h 19937"/>
                    <a:gd name="connsiteX1" fmla="*/ 17966 w 21634"/>
                    <a:gd name="connsiteY1" fmla="*/ 802 h 19937"/>
                    <a:gd name="connsiteX2" fmla="*/ 21634 w 21634"/>
                    <a:gd name="connsiteY2" fmla="*/ 9137 h 19937"/>
                    <a:gd name="connsiteX3" fmla="*/ 18159 w 21634"/>
                    <a:gd name="connsiteY3" fmla="*/ 19937 h 19937"/>
                    <a:gd name="connsiteX4" fmla="*/ 5144 w 21634"/>
                    <a:gd name="connsiteY4" fmla="*/ 14772 h 19937"/>
                    <a:gd name="connsiteX5" fmla="*/ 34 w 21634"/>
                    <a:gd name="connsiteY5" fmla="*/ 9137 h 19937"/>
                    <a:gd name="connsiteX6" fmla="*/ 3359 w 21634"/>
                    <a:gd name="connsiteY6" fmla="*/ 0 h 19937"/>
                    <a:gd name="connsiteX0" fmla="*/ 3897 w 22172"/>
                    <a:gd name="connsiteY0" fmla="*/ 0 h 19937"/>
                    <a:gd name="connsiteX1" fmla="*/ 18504 w 22172"/>
                    <a:gd name="connsiteY1" fmla="*/ 802 h 19937"/>
                    <a:gd name="connsiteX2" fmla="*/ 22172 w 22172"/>
                    <a:gd name="connsiteY2" fmla="*/ 9137 h 19937"/>
                    <a:gd name="connsiteX3" fmla="*/ 18697 w 22172"/>
                    <a:gd name="connsiteY3" fmla="*/ 19937 h 19937"/>
                    <a:gd name="connsiteX4" fmla="*/ 5682 w 22172"/>
                    <a:gd name="connsiteY4" fmla="*/ 14772 h 19937"/>
                    <a:gd name="connsiteX5" fmla="*/ 26 w 22172"/>
                    <a:gd name="connsiteY5" fmla="*/ 6132 h 19937"/>
                    <a:gd name="connsiteX6" fmla="*/ 3897 w 22172"/>
                    <a:gd name="connsiteY6" fmla="*/ 0 h 19937"/>
                    <a:gd name="connsiteX0" fmla="*/ 3928 w 22203"/>
                    <a:gd name="connsiteY0" fmla="*/ 0 h 19937"/>
                    <a:gd name="connsiteX1" fmla="*/ 18535 w 22203"/>
                    <a:gd name="connsiteY1" fmla="*/ 802 h 19937"/>
                    <a:gd name="connsiteX2" fmla="*/ 22203 w 22203"/>
                    <a:gd name="connsiteY2" fmla="*/ 9137 h 19937"/>
                    <a:gd name="connsiteX3" fmla="*/ 18728 w 22203"/>
                    <a:gd name="connsiteY3" fmla="*/ 19937 h 19937"/>
                    <a:gd name="connsiteX4" fmla="*/ 6713 w 22203"/>
                    <a:gd name="connsiteY4" fmla="*/ 12479 h 19937"/>
                    <a:gd name="connsiteX5" fmla="*/ 57 w 22203"/>
                    <a:gd name="connsiteY5" fmla="*/ 6132 h 19937"/>
                    <a:gd name="connsiteX6" fmla="*/ 3928 w 22203"/>
                    <a:gd name="connsiteY6" fmla="*/ 0 h 19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203" h="19937">
                      <a:moveTo>
                        <a:pt x="3928" y="0"/>
                      </a:moveTo>
                      <a:cubicBezTo>
                        <a:pt x="8811" y="0"/>
                        <a:pt x="13652" y="802"/>
                        <a:pt x="18535" y="802"/>
                      </a:cubicBezTo>
                      <a:cubicBezTo>
                        <a:pt x="20454" y="802"/>
                        <a:pt x="22171" y="5948"/>
                        <a:pt x="22203" y="9137"/>
                      </a:cubicBezTo>
                      <a:cubicBezTo>
                        <a:pt x="22235" y="12326"/>
                        <a:pt x="20647" y="19937"/>
                        <a:pt x="18728" y="19937"/>
                      </a:cubicBezTo>
                      <a:lnTo>
                        <a:pt x="6713" y="12479"/>
                      </a:lnTo>
                      <a:cubicBezTo>
                        <a:pt x="4794" y="12479"/>
                        <a:pt x="521" y="8212"/>
                        <a:pt x="57" y="6132"/>
                      </a:cubicBezTo>
                      <a:cubicBezTo>
                        <a:pt x="-407" y="4052"/>
                        <a:pt x="2009" y="0"/>
                        <a:pt x="3928" y="0"/>
                      </a:cubicBezTo>
                      <a:close/>
                    </a:path>
                  </a:pathLst>
                </a:custGeom>
                <a:solidFill>
                  <a:srgbClr val="FFDBB8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38" name="Flowchart: Terminator 37">
                  <a:extLst>
                    <a:ext uri="{FF2B5EF4-FFF2-40B4-BE49-F238E27FC236}">
                      <a16:creationId xmlns:a16="http://schemas.microsoft.com/office/drawing/2014/main" id="{467A15A3-3070-A731-FC7E-C1926CD5596C}"/>
                    </a:ext>
                  </a:extLst>
                </p:cNvPr>
                <p:cNvSpPr/>
                <p:nvPr/>
              </p:nvSpPr>
              <p:spPr>
                <a:xfrm rot="773698">
                  <a:off x="4151144" y="6473176"/>
                  <a:ext cx="120030" cy="57551"/>
                </a:xfrm>
                <a:prstGeom prst="flowChartTerminator">
                  <a:avLst/>
                </a:prstGeom>
                <a:solidFill>
                  <a:srgbClr val="FFDBB8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2705E6FA-0F58-C696-0F17-24B57C4CB576}"/>
                  </a:ext>
                </a:extLst>
              </p:cNvPr>
              <p:cNvGrpSpPr/>
              <p:nvPr/>
            </p:nvGrpSpPr>
            <p:grpSpPr>
              <a:xfrm>
                <a:off x="3511334" y="5046756"/>
                <a:ext cx="906657" cy="1323426"/>
                <a:chOff x="3511334" y="5056588"/>
                <a:chExt cx="906657" cy="1323426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214447B4-4C5B-F9D3-625D-7ADA62C716EB}"/>
                    </a:ext>
                  </a:extLst>
                </p:cNvPr>
                <p:cNvGrpSpPr/>
                <p:nvPr/>
              </p:nvGrpSpPr>
              <p:grpSpPr>
                <a:xfrm>
                  <a:off x="3511334" y="5056588"/>
                  <a:ext cx="906657" cy="1323426"/>
                  <a:chOff x="1298543" y="1074836"/>
                  <a:chExt cx="2652313" cy="3862083"/>
                </a:xfrm>
              </p:grpSpPr>
              <p:pic>
                <p:nvPicPr>
                  <p:cNvPr id="15" name="Picture 14">
                    <a:extLst>
                      <a:ext uri="{FF2B5EF4-FFF2-40B4-BE49-F238E27FC236}">
                        <a16:creationId xmlns:a16="http://schemas.microsoft.com/office/drawing/2014/main" id="{DD5A5641-B4D1-B2E8-741D-17F509C42B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rcRect l="11524" t="56151" r="11524" b="12163"/>
                  <a:stretch>
                    <a:fillRect/>
                  </a:stretch>
                </p:blipFill>
                <p:spPr>
                  <a:xfrm>
                    <a:off x="1298543" y="3880149"/>
                    <a:ext cx="2566436" cy="1056770"/>
                  </a:xfrm>
                  <a:custGeom>
                    <a:avLst/>
                    <a:gdLst>
                      <a:gd name="connsiteX0" fmla="*/ 1027340 w 2054842"/>
                      <a:gd name="connsiteY0" fmla="*/ 0 h 846112"/>
                      <a:gd name="connsiteX1" fmla="*/ 2036631 w 2054842"/>
                      <a:gd name="connsiteY1" fmla="*/ 637122 h 846112"/>
                      <a:gd name="connsiteX2" fmla="*/ 2054842 w 2054842"/>
                      <a:gd name="connsiteY2" fmla="*/ 846112 h 846112"/>
                      <a:gd name="connsiteX3" fmla="*/ 0 w 2054842"/>
                      <a:gd name="connsiteY3" fmla="*/ 846112 h 846112"/>
                      <a:gd name="connsiteX4" fmla="*/ 18051 w 2054842"/>
                      <a:gd name="connsiteY4" fmla="*/ 638733 h 846112"/>
                      <a:gd name="connsiteX5" fmla="*/ 1027340 w 2054842"/>
                      <a:gd name="connsiteY5" fmla="*/ 0 h 846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54842" h="846112">
                        <a:moveTo>
                          <a:pt x="1027340" y="0"/>
                        </a:moveTo>
                        <a:cubicBezTo>
                          <a:pt x="1635814" y="0"/>
                          <a:pt x="1994244" y="226275"/>
                          <a:pt x="2036631" y="637122"/>
                        </a:cubicBezTo>
                        <a:lnTo>
                          <a:pt x="2054842" y="846112"/>
                        </a:lnTo>
                        <a:lnTo>
                          <a:pt x="0" y="846112"/>
                        </a:lnTo>
                        <a:lnTo>
                          <a:pt x="18051" y="638733"/>
                        </a:lnTo>
                        <a:cubicBezTo>
                          <a:pt x="60599" y="226275"/>
                          <a:pt x="418986" y="0"/>
                          <a:pt x="1027340" y="0"/>
                        </a:cubicBezTo>
                        <a:close/>
                      </a:path>
                    </a:pathLst>
                  </a:custGeom>
                  <a:solidFill>
                    <a:srgbClr val="ACD2FF"/>
                  </a:solidFill>
                </p:spPr>
              </p:pic>
              <p:grpSp>
                <p:nvGrpSpPr>
                  <p:cNvPr id="16" name="Group 15">
                    <a:extLst>
                      <a:ext uri="{FF2B5EF4-FFF2-40B4-BE49-F238E27FC236}">
                        <a16:creationId xmlns:a16="http://schemas.microsoft.com/office/drawing/2014/main" id="{70A37DCE-FF63-E25D-98A5-E2107D61B03E}"/>
                      </a:ext>
                    </a:extLst>
                  </p:cNvPr>
                  <p:cNvGrpSpPr/>
                  <p:nvPr/>
                </p:nvGrpSpPr>
                <p:grpSpPr>
                  <a:xfrm>
                    <a:off x="1315050" y="1074836"/>
                    <a:ext cx="2635806" cy="2651831"/>
                    <a:chOff x="1191686" y="1082296"/>
                    <a:chExt cx="2635806" cy="2651831"/>
                  </a:xfrm>
                </p:grpSpPr>
                <p:grpSp>
                  <p:nvGrpSpPr>
                    <p:cNvPr id="18" name="Group 17">
                      <a:extLst>
                        <a:ext uri="{FF2B5EF4-FFF2-40B4-BE49-F238E27FC236}">
                          <a16:creationId xmlns:a16="http://schemas.microsoft.com/office/drawing/2014/main" id="{7EB3C1F1-9BD5-3148-19A6-D7367FF93EC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91686" y="1082296"/>
                      <a:ext cx="2635806" cy="2651831"/>
                      <a:chOff x="5271529" y="3491136"/>
                      <a:chExt cx="1882792" cy="1894239"/>
                    </a:xfrm>
                  </p:grpSpPr>
                  <p:grpSp>
                    <p:nvGrpSpPr>
                      <p:cNvPr id="22" name="Group 21">
                        <a:extLst>
                          <a:ext uri="{FF2B5EF4-FFF2-40B4-BE49-F238E27FC236}">
                            <a16:creationId xmlns:a16="http://schemas.microsoft.com/office/drawing/2014/main" id="{B36C0D67-C0CB-349D-5177-F6921E5E511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271529" y="4456677"/>
                        <a:ext cx="384048" cy="384048"/>
                        <a:chOff x="6096000" y="5573583"/>
                        <a:chExt cx="384048" cy="384048"/>
                      </a:xfrm>
                    </p:grpSpPr>
                    <p:sp>
                      <p:nvSpPr>
                        <p:cNvPr id="32" name="Oval 31">
                          <a:extLst>
                            <a:ext uri="{FF2B5EF4-FFF2-40B4-BE49-F238E27FC236}">
                              <a16:creationId xmlns:a16="http://schemas.microsoft.com/office/drawing/2014/main" id="{A709AD9A-BAD1-735C-4CFF-72C9BC235ED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096000" y="5573583"/>
                          <a:ext cx="384048" cy="384048"/>
                        </a:xfrm>
                        <a:prstGeom prst="ellipse">
                          <a:avLst/>
                        </a:prstGeom>
                        <a:solidFill>
                          <a:srgbClr val="FFDBB8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n-US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  <p:sp>
                      <p:nvSpPr>
                        <p:cNvPr id="33" name="Oval 32">
                          <a:extLst>
                            <a:ext uri="{FF2B5EF4-FFF2-40B4-BE49-F238E27FC236}">
                              <a16:creationId xmlns:a16="http://schemas.microsoft.com/office/drawing/2014/main" id="{2AC8CD6B-D440-E2C3-E241-71A291C41FB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140797" y="5618380"/>
                          <a:ext cx="294453" cy="294453"/>
                        </a:xfrm>
                        <a:prstGeom prst="ellipse">
                          <a:avLst/>
                        </a:prstGeom>
                        <a:solidFill>
                          <a:srgbClr val="F6AF85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n-US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23" name="Group 22">
                        <a:extLst>
                          <a:ext uri="{FF2B5EF4-FFF2-40B4-BE49-F238E27FC236}">
                            <a16:creationId xmlns:a16="http://schemas.microsoft.com/office/drawing/2014/main" id="{3700695A-7B0B-353D-5FCA-BCAF681720F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641872" y="4454562"/>
                        <a:ext cx="384048" cy="384048"/>
                        <a:chOff x="6096000" y="5573583"/>
                        <a:chExt cx="384048" cy="384048"/>
                      </a:xfrm>
                    </p:grpSpPr>
                    <p:sp>
                      <p:nvSpPr>
                        <p:cNvPr id="30" name="Oval 29">
                          <a:extLst>
                            <a:ext uri="{FF2B5EF4-FFF2-40B4-BE49-F238E27FC236}">
                              <a16:creationId xmlns:a16="http://schemas.microsoft.com/office/drawing/2014/main" id="{2B6558A8-B7D5-4D58-52B3-C580479CDE6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096000" y="5573583"/>
                          <a:ext cx="384048" cy="384048"/>
                        </a:xfrm>
                        <a:prstGeom prst="ellipse">
                          <a:avLst/>
                        </a:prstGeom>
                        <a:solidFill>
                          <a:srgbClr val="FFDBB8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n-US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  <p:sp>
                      <p:nvSpPr>
                        <p:cNvPr id="31" name="Oval 30">
                          <a:extLst>
                            <a:ext uri="{FF2B5EF4-FFF2-40B4-BE49-F238E27FC236}">
                              <a16:creationId xmlns:a16="http://schemas.microsoft.com/office/drawing/2014/main" id="{53E61B46-ABFA-86DF-AA4E-EFE2FF5D00F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140797" y="5618380"/>
                          <a:ext cx="294453" cy="294453"/>
                        </a:xfrm>
                        <a:prstGeom prst="ellipse">
                          <a:avLst/>
                        </a:prstGeom>
                        <a:solidFill>
                          <a:srgbClr val="F6AF85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n-US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</p:grpSp>
                  <p:sp>
                    <p:nvSpPr>
                      <p:cNvPr id="24" name="Oval 23">
                        <a:extLst>
                          <a:ext uri="{FF2B5EF4-FFF2-40B4-BE49-F238E27FC236}">
                            <a16:creationId xmlns:a16="http://schemas.microsoft.com/office/drawing/2014/main" id="{200F3564-888A-46E6-8055-A663447087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28914" y="3896661"/>
                        <a:ext cx="1462694" cy="1488714"/>
                      </a:xfrm>
                      <a:prstGeom prst="ellipse">
                        <a:avLst/>
                      </a:prstGeom>
                      <a:solidFill>
                        <a:srgbClr val="FFDBB8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n-US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endParaRPr>
                      </a:p>
                    </p:txBody>
                  </p:sp>
                  <p:sp>
                    <p:nvSpPr>
                      <p:cNvPr id="25" name="Oval 92">
                        <a:extLst>
                          <a:ext uri="{FF2B5EF4-FFF2-40B4-BE49-F238E27FC236}">
                            <a16:creationId xmlns:a16="http://schemas.microsoft.com/office/drawing/2014/main" id="{D292DAEB-7B5F-A163-5798-35A36B78F821}"/>
                          </a:ext>
                        </a:extLst>
                      </p:cNvPr>
                      <p:cNvSpPr/>
                      <p:nvPr/>
                    </p:nvSpPr>
                    <p:spPr>
                      <a:xfrm rot="17889037">
                        <a:off x="6385643" y="3494482"/>
                        <a:ext cx="280338" cy="1230406"/>
                      </a:xfrm>
                      <a:custGeom>
                        <a:avLst/>
                        <a:gdLst>
                          <a:gd name="connsiteX0" fmla="*/ 0 w 279204"/>
                          <a:gd name="connsiteY0" fmla="*/ 599081 h 1198161"/>
                          <a:gd name="connsiteX1" fmla="*/ 139602 w 279204"/>
                          <a:gd name="connsiteY1" fmla="*/ 0 h 1198161"/>
                          <a:gd name="connsiteX2" fmla="*/ 279204 w 279204"/>
                          <a:gd name="connsiteY2" fmla="*/ 599081 h 1198161"/>
                          <a:gd name="connsiteX3" fmla="*/ 139602 w 279204"/>
                          <a:gd name="connsiteY3" fmla="*/ 1198162 h 1198161"/>
                          <a:gd name="connsiteX4" fmla="*/ 0 w 279204"/>
                          <a:gd name="connsiteY4" fmla="*/ 599081 h 1198161"/>
                          <a:gd name="connsiteX0" fmla="*/ 0 w 280183"/>
                          <a:gd name="connsiteY0" fmla="*/ 599081 h 1223494"/>
                          <a:gd name="connsiteX1" fmla="*/ 139602 w 280183"/>
                          <a:gd name="connsiteY1" fmla="*/ 0 h 1223494"/>
                          <a:gd name="connsiteX2" fmla="*/ 279204 w 280183"/>
                          <a:gd name="connsiteY2" fmla="*/ 599081 h 1223494"/>
                          <a:gd name="connsiteX3" fmla="*/ 139740 w 280183"/>
                          <a:gd name="connsiteY3" fmla="*/ 1061325 h 1223494"/>
                          <a:gd name="connsiteX4" fmla="*/ 139602 w 280183"/>
                          <a:gd name="connsiteY4" fmla="*/ 1198162 h 1223494"/>
                          <a:gd name="connsiteX5" fmla="*/ 0 w 280183"/>
                          <a:gd name="connsiteY5" fmla="*/ 599081 h 1223494"/>
                          <a:gd name="connsiteX0" fmla="*/ 0 w 280338"/>
                          <a:gd name="connsiteY0" fmla="*/ 599081 h 1230406"/>
                          <a:gd name="connsiteX1" fmla="*/ 139602 w 280338"/>
                          <a:gd name="connsiteY1" fmla="*/ 0 h 1230406"/>
                          <a:gd name="connsiteX2" fmla="*/ 279204 w 280338"/>
                          <a:gd name="connsiteY2" fmla="*/ 599081 h 1230406"/>
                          <a:gd name="connsiteX3" fmla="*/ 158757 w 280338"/>
                          <a:gd name="connsiteY3" fmla="*/ 1091480 h 1230406"/>
                          <a:gd name="connsiteX4" fmla="*/ 139602 w 280338"/>
                          <a:gd name="connsiteY4" fmla="*/ 1198162 h 1230406"/>
                          <a:gd name="connsiteX5" fmla="*/ 0 w 280338"/>
                          <a:gd name="connsiteY5" fmla="*/ 599081 h 12304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80338" h="1230406">
                            <a:moveTo>
                              <a:pt x="0" y="599081"/>
                            </a:moveTo>
                            <a:cubicBezTo>
                              <a:pt x="0" y="268218"/>
                              <a:pt x="62502" y="0"/>
                              <a:pt x="139602" y="0"/>
                            </a:cubicBezTo>
                            <a:cubicBezTo>
                              <a:pt x="216702" y="0"/>
                              <a:pt x="265724" y="414990"/>
                              <a:pt x="279204" y="599081"/>
                            </a:cubicBezTo>
                            <a:cubicBezTo>
                              <a:pt x="292684" y="783172"/>
                              <a:pt x="182024" y="991633"/>
                              <a:pt x="158757" y="1091480"/>
                            </a:cubicBezTo>
                            <a:cubicBezTo>
                              <a:pt x="135490" y="1191327"/>
                              <a:pt x="166061" y="1280228"/>
                              <a:pt x="139602" y="1198162"/>
                            </a:cubicBezTo>
                            <a:cubicBezTo>
                              <a:pt x="113143" y="1116096"/>
                              <a:pt x="0" y="929944"/>
                              <a:pt x="0" y="599081"/>
                            </a:cubicBezTo>
                            <a:close/>
                          </a:path>
                        </a:pathLst>
                      </a:custGeom>
                      <a:solidFill>
                        <a:srgbClr val="282828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n-US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endParaRPr>
                      </a:p>
                    </p:txBody>
                  </p:sp>
                  <p:sp>
                    <p:nvSpPr>
                      <p:cNvPr id="26" name="Freeform: Shape 25">
                        <a:extLst>
                          <a:ext uri="{FF2B5EF4-FFF2-40B4-BE49-F238E27FC236}">
                            <a16:creationId xmlns:a16="http://schemas.microsoft.com/office/drawing/2014/main" id="{101135C8-DDAB-1679-8D00-863CC6B9D4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73308" y="3491136"/>
                        <a:ext cx="1573909" cy="1469551"/>
                      </a:xfrm>
                      <a:custGeom>
                        <a:avLst/>
                        <a:gdLst>
                          <a:gd name="connsiteX0" fmla="*/ 822276 w 1573909"/>
                          <a:gd name="connsiteY0" fmla="*/ 371 h 1469551"/>
                          <a:gd name="connsiteX1" fmla="*/ 1194109 w 1573909"/>
                          <a:gd name="connsiteY1" fmla="*/ 97854 h 1469551"/>
                          <a:gd name="connsiteX2" fmla="*/ 1573909 w 1573909"/>
                          <a:gd name="connsiteY2" fmla="*/ 976028 h 1469551"/>
                          <a:gd name="connsiteX3" fmla="*/ 1514760 w 1573909"/>
                          <a:gd name="connsiteY3" fmla="*/ 1364263 h 1469551"/>
                          <a:gd name="connsiteX4" fmla="*/ 1469714 w 1573909"/>
                          <a:gd name="connsiteY4" fmla="*/ 1469551 h 1469551"/>
                          <a:gd name="connsiteX5" fmla="*/ 1503443 w 1573909"/>
                          <a:gd name="connsiteY5" fmla="*/ 1354684 h 1469551"/>
                          <a:gd name="connsiteX6" fmla="*/ 1518301 w 1573909"/>
                          <a:gd name="connsiteY6" fmla="*/ 1198870 h 1469551"/>
                          <a:gd name="connsiteX7" fmla="*/ 786954 w 1573909"/>
                          <a:gd name="connsiteY7" fmla="*/ 425732 h 1469551"/>
                          <a:gd name="connsiteX8" fmla="*/ 55607 w 1573909"/>
                          <a:gd name="connsiteY8" fmla="*/ 1198870 h 1469551"/>
                          <a:gd name="connsiteX9" fmla="*/ 70466 w 1573909"/>
                          <a:gd name="connsiteY9" fmla="*/ 1354684 h 1469551"/>
                          <a:gd name="connsiteX10" fmla="*/ 99470 w 1573909"/>
                          <a:gd name="connsiteY10" fmla="*/ 1453459 h 1469551"/>
                          <a:gd name="connsiteX11" fmla="*/ 60556 w 1573909"/>
                          <a:gd name="connsiteY11" fmla="*/ 1364263 h 1469551"/>
                          <a:gd name="connsiteX12" fmla="*/ 219 w 1573909"/>
                          <a:gd name="connsiteY12" fmla="*/ 976028 h 1469551"/>
                          <a:gd name="connsiteX13" fmla="*/ 591737 w 1573909"/>
                          <a:gd name="connsiteY13" fmla="*/ 150427 h 1469551"/>
                          <a:gd name="connsiteX14" fmla="*/ 822276 w 1573909"/>
                          <a:gd name="connsiteY14" fmla="*/ 371 h 14695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1573909" h="1469551" fill="none" extrusionOk="0">
                            <a:moveTo>
                              <a:pt x="822276" y="371"/>
                            </a:moveTo>
                            <a:cubicBezTo>
                              <a:pt x="901394" y="12372"/>
                              <a:pt x="1046490" y="32457"/>
                              <a:pt x="1194109" y="97854"/>
                            </a:cubicBezTo>
                            <a:cubicBezTo>
                              <a:pt x="1347980" y="232190"/>
                              <a:pt x="1604051" y="184162"/>
                              <a:pt x="1573909" y="976028"/>
                            </a:cubicBezTo>
                            <a:cubicBezTo>
                              <a:pt x="1560123" y="1139090"/>
                              <a:pt x="1545890" y="1248174"/>
                              <a:pt x="1514760" y="1364263"/>
                            </a:cubicBezTo>
                            <a:cubicBezTo>
                              <a:pt x="1509155" y="1403644"/>
                              <a:pt x="1473425" y="1429093"/>
                              <a:pt x="1469714" y="1469551"/>
                            </a:cubicBezTo>
                            <a:cubicBezTo>
                              <a:pt x="1476903" y="1442575"/>
                              <a:pt x="1492038" y="1393824"/>
                              <a:pt x="1503443" y="1354684"/>
                            </a:cubicBezTo>
                            <a:cubicBezTo>
                              <a:pt x="1508379" y="1318868"/>
                              <a:pt x="1513882" y="1261115"/>
                              <a:pt x="1518301" y="1198870"/>
                            </a:cubicBezTo>
                            <a:cubicBezTo>
                              <a:pt x="1506318" y="755978"/>
                              <a:pt x="1276478" y="452556"/>
                              <a:pt x="786954" y="425732"/>
                            </a:cubicBezTo>
                            <a:cubicBezTo>
                              <a:pt x="379283" y="347736"/>
                              <a:pt x="75549" y="784442"/>
                              <a:pt x="55607" y="1198870"/>
                            </a:cubicBezTo>
                            <a:cubicBezTo>
                              <a:pt x="42344" y="1255154"/>
                              <a:pt x="56441" y="1317704"/>
                              <a:pt x="70466" y="1354684"/>
                            </a:cubicBezTo>
                            <a:cubicBezTo>
                              <a:pt x="92931" y="1388012"/>
                              <a:pt x="86846" y="1421559"/>
                              <a:pt x="99470" y="1453459"/>
                            </a:cubicBezTo>
                            <a:cubicBezTo>
                              <a:pt x="76127" y="1413834"/>
                              <a:pt x="79451" y="1390049"/>
                              <a:pt x="60556" y="1364263"/>
                            </a:cubicBezTo>
                            <a:cubicBezTo>
                              <a:pt x="14953" y="1251475"/>
                              <a:pt x="7533" y="1137021"/>
                              <a:pt x="219" y="976028"/>
                            </a:cubicBezTo>
                            <a:cubicBezTo>
                              <a:pt x="82319" y="756329"/>
                              <a:pt x="-62972" y="125736"/>
                              <a:pt x="591737" y="150427"/>
                            </a:cubicBezTo>
                            <a:cubicBezTo>
                              <a:pt x="602348" y="153471"/>
                              <a:pt x="618165" y="-26258"/>
                              <a:pt x="822276" y="371"/>
                            </a:cubicBezTo>
                            <a:close/>
                          </a:path>
                          <a:path w="1573909" h="1469551" stroke="0" extrusionOk="0">
                            <a:moveTo>
                              <a:pt x="822276" y="371"/>
                            </a:moveTo>
                            <a:cubicBezTo>
                              <a:pt x="886424" y="-18028"/>
                              <a:pt x="1003162" y="30733"/>
                              <a:pt x="1194109" y="97854"/>
                            </a:cubicBezTo>
                            <a:cubicBezTo>
                              <a:pt x="1399142" y="182009"/>
                              <a:pt x="1516303" y="203873"/>
                              <a:pt x="1573909" y="976028"/>
                            </a:cubicBezTo>
                            <a:cubicBezTo>
                              <a:pt x="1556683" y="1134026"/>
                              <a:pt x="1549776" y="1265800"/>
                              <a:pt x="1514760" y="1364263"/>
                            </a:cubicBezTo>
                            <a:cubicBezTo>
                              <a:pt x="1510422" y="1392580"/>
                              <a:pt x="1478165" y="1429926"/>
                              <a:pt x="1469714" y="1469551"/>
                            </a:cubicBezTo>
                            <a:cubicBezTo>
                              <a:pt x="1480713" y="1414265"/>
                              <a:pt x="1495354" y="1396454"/>
                              <a:pt x="1503443" y="1354684"/>
                            </a:cubicBezTo>
                            <a:cubicBezTo>
                              <a:pt x="1506716" y="1310446"/>
                              <a:pt x="1517983" y="1249209"/>
                              <a:pt x="1518301" y="1198870"/>
                            </a:cubicBezTo>
                            <a:cubicBezTo>
                              <a:pt x="1503182" y="792889"/>
                              <a:pt x="1285866" y="478917"/>
                              <a:pt x="786954" y="425732"/>
                            </a:cubicBezTo>
                            <a:cubicBezTo>
                              <a:pt x="409497" y="432093"/>
                              <a:pt x="45389" y="770225"/>
                              <a:pt x="55607" y="1198870"/>
                            </a:cubicBezTo>
                            <a:cubicBezTo>
                              <a:pt x="65864" y="1260632"/>
                              <a:pt x="62167" y="1306505"/>
                              <a:pt x="70466" y="1354684"/>
                            </a:cubicBezTo>
                            <a:cubicBezTo>
                              <a:pt x="83994" y="1385843"/>
                              <a:pt x="92171" y="1430455"/>
                              <a:pt x="99470" y="1453459"/>
                            </a:cubicBezTo>
                            <a:cubicBezTo>
                              <a:pt x="84608" y="1436853"/>
                              <a:pt x="77606" y="1392842"/>
                              <a:pt x="60556" y="1364263"/>
                            </a:cubicBezTo>
                            <a:cubicBezTo>
                              <a:pt x="-12093" y="1253313"/>
                              <a:pt x="-14347" y="1107154"/>
                              <a:pt x="219" y="976028"/>
                            </a:cubicBezTo>
                            <a:cubicBezTo>
                              <a:pt x="-65636" y="767946"/>
                              <a:pt x="-111248" y="-168312"/>
                              <a:pt x="591737" y="150427"/>
                            </a:cubicBezTo>
                            <a:cubicBezTo>
                              <a:pt x="591994" y="146950"/>
                              <a:pt x="598258" y="26455"/>
                              <a:pt x="822276" y="371"/>
                            </a:cubicBezTo>
                            <a:close/>
                          </a:path>
                        </a:pathLst>
                      </a:custGeom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n w="22027" cap="flat">
                        <a:noFill/>
                        <a:prstDash val="solid"/>
                        <a:miter/>
                        <a:extLst>
                          <a:ext uri="{C807C97D-BFC1-408E-A445-0C87EB9F89A2}">
                            <ask:lineSketchStyleProps xmlns:ask="http://schemas.microsoft.com/office/drawing/2018/sketchyshapes" sd="1219033472">
                              <a:custGeom>
                                <a:avLst/>
                                <a:gdLst>
                                  <a:gd name="connsiteX0" fmla="*/ 822276 w 1573909"/>
                                  <a:gd name="connsiteY0" fmla="*/ 371 h 1469551"/>
                                  <a:gd name="connsiteX1" fmla="*/ 1194109 w 1573909"/>
                                  <a:gd name="connsiteY1" fmla="*/ 97854 h 1469551"/>
                                  <a:gd name="connsiteX2" fmla="*/ 1573909 w 1573909"/>
                                  <a:gd name="connsiteY2" fmla="*/ 976028 h 1469551"/>
                                  <a:gd name="connsiteX3" fmla="*/ 1514760 w 1573909"/>
                                  <a:gd name="connsiteY3" fmla="*/ 1364263 h 1469551"/>
                                  <a:gd name="connsiteX4" fmla="*/ 1469714 w 1573909"/>
                                  <a:gd name="connsiteY4" fmla="*/ 1469551 h 1469551"/>
                                  <a:gd name="connsiteX5" fmla="*/ 1503443 w 1573909"/>
                                  <a:gd name="connsiteY5" fmla="*/ 1354684 h 1469551"/>
                                  <a:gd name="connsiteX6" fmla="*/ 1518301 w 1573909"/>
                                  <a:gd name="connsiteY6" fmla="*/ 1198870 h 1469551"/>
                                  <a:gd name="connsiteX7" fmla="*/ 786954 w 1573909"/>
                                  <a:gd name="connsiteY7" fmla="*/ 425732 h 1469551"/>
                                  <a:gd name="connsiteX8" fmla="*/ 55607 w 1573909"/>
                                  <a:gd name="connsiteY8" fmla="*/ 1198870 h 1469551"/>
                                  <a:gd name="connsiteX9" fmla="*/ 70466 w 1573909"/>
                                  <a:gd name="connsiteY9" fmla="*/ 1354684 h 1469551"/>
                                  <a:gd name="connsiteX10" fmla="*/ 99470 w 1573909"/>
                                  <a:gd name="connsiteY10" fmla="*/ 1453459 h 1469551"/>
                                  <a:gd name="connsiteX11" fmla="*/ 60556 w 1573909"/>
                                  <a:gd name="connsiteY11" fmla="*/ 1364263 h 1469551"/>
                                  <a:gd name="connsiteX12" fmla="*/ 219 w 1573909"/>
                                  <a:gd name="connsiteY12" fmla="*/ 976028 h 1469551"/>
                                  <a:gd name="connsiteX13" fmla="*/ 591737 w 1573909"/>
                                  <a:gd name="connsiteY13" fmla="*/ 150427 h 1469551"/>
                                  <a:gd name="connsiteX14" fmla="*/ 822276 w 1573909"/>
                                  <a:gd name="connsiteY14" fmla="*/ 371 h 1469551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  <a:cxn ang="0">
                                    <a:pos x="connsiteX9" y="connsiteY9"/>
                                  </a:cxn>
                                  <a:cxn ang="0">
                                    <a:pos x="connsiteX10" y="connsiteY10"/>
                                  </a:cxn>
                                  <a:cxn ang="0">
                                    <a:pos x="connsiteX11" y="connsiteY11"/>
                                  </a:cxn>
                                  <a:cxn ang="0">
                                    <a:pos x="connsiteX12" y="connsiteY12"/>
                                  </a:cxn>
                                  <a:cxn ang="0">
                                    <a:pos x="connsiteX13" y="connsiteY13"/>
                                  </a:cxn>
                                  <a:cxn ang="0">
                                    <a:pos x="connsiteX14" y="connsiteY14"/>
                                  </a:cxn>
                                </a:cxnLst>
                                <a:rect l="l" t="t" r="r" b="b"/>
                                <a:pathLst>
                                  <a:path w="1573909" h="1469551">
                                    <a:moveTo>
                                      <a:pt x="822276" y="371"/>
                                    </a:moveTo>
                                    <a:cubicBezTo>
                                      <a:pt x="910195" y="-3365"/>
                                      <a:pt x="1030408" y="20507"/>
                                      <a:pt x="1194109" y="97854"/>
                                    </a:cubicBezTo>
                                    <a:cubicBezTo>
                                      <a:pt x="1350522" y="171773"/>
                                      <a:pt x="1573909" y="202041"/>
                                      <a:pt x="1573909" y="976028"/>
                                    </a:cubicBezTo>
                                    <a:cubicBezTo>
                                      <a:pt x="1573909" y="1117204"/>
                                      <a:pt x="1553034" y="1247793"/>
                                      <a:pt x="1514760" y="1364263"/>
                                    </a:cubicBezTo>
                                    <a:lnTo>
                                      <a:pt x="1469714" y="1469551"/>
                                    </a:lnTo>
                                    <a:lnTo>
                                      <a:pt x="1503443" y="1354684"/>
                                    </a:lnTo>
                                    <a:cubicBezTo>
                                      <a:pt x="1513185" y="1304355"/>
                                      <a:pt x="1518301" y="1252244"/>
                                      <a:pt x="1518301" y="1198870"/>
                                    </a:cubicBezTo>
                                    <a:cubicBezTo>
                                      <a:pt x="1518301" y="771878"/>
                                      <a:pt x="1190866" y="425732"/>
                                      <a:pt x="786954" y="425732"/>
                                    </a:cubicBezTo>
                                    <a:cubicBezTo>
                                      <a:pt x="383042" y="425732"/>
                                      <a:pt x="55607" y="771878"/>
                                      <a:pt x="55607" y="1198870"/>
                                    </a:cubicBezTo>
                                    <a:cubicBezTo>
                                      <a:pt x="55607" y="1252244"/>
                                      <a:pt x="60723" y="1304355"/>
                                      <a:pt x="70466" y="1354684"/>
                                    </a:cubicBezTo>
                                    <a:lnTo>
                                      <a:pt x="99470" y="1453459"/>
                                    </a:lnTo>
                                    <a:lnTo>
                                      <a:pt x="60556" y="1364263"/>
                                    </a:lnTo>
                                    <a:cubicBezTo>
                                      <a:pt x="21520" y="1247793"/>
                                      <a:pt x="219" y="1117204"/>
                                      <a:pt x="219" y="976028"/>
                                    </a:cubicBezTo>
                                    <a:cubicBezTo>
                                      <a:pt x="219" y="772621"/>
                                      <a:pt x="-29127" y="-913"/>
                                      <a:pt x="591737" y="150427"/>
                                    </a:cubicBezTo>
                                    <a:cubicBezTo>
                                      <a:pt x="591737" y="150427"/>
                                      <a:pt x="628854" y="8590"/>
                                      <a:pt x="822276" y="371"/>
                                    </a:cubicBezTo>
                                    <a:close/>
                                  </a:path>
                                </a:pathLst>
                              </a:custGeom>
                              <ask:type>
                                <ask:lineSketchScribble/>
                              </ask:type>
                            </ask:lineSketchStyleProps>
                          </a:ext>
                        </a:extLst>
                      </a:ln>
                    </p:spPr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en-US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endParaRPr>
                      </a:p>
                    </p:txBody>
                  </p:sp>
                  <p:sp>
                    <p:nvSpPr>
                      <p:cNvPr id="27" name="Oval 92">
                        <a:extLst>
                          <a:ext uri="{FF2B5EF4-FFF2-40B4-BE49-F238E27FC236}">
                            <a16:creationId xmlns:a16="http://schemas.microsoft.com/office/drawing/2014/main" id="{0E6465ED-914D-4ACF-14FA-6FB831F4358D}"/>
                          </a:ext>
                        </a:extLst>
                      </p:cNvPr>
                      <p:cNvSpPr/>
                      <p:nvPr/>
                    </p:nvSpPr>
                    <p:spPr>
                      <a:xfrm rot="17889037">
                        <a:off x="6378498" y="3494238"/>
                        <a:ext cx="280338" cy="1230406"/>
                      </a:xfrm>
                      <a:custGeom>
                        <a:avLst/>
                        <a:gdLst>
                          <a:gd name="connsiteX0" fmla="*/ 0 w 280338"/>
                          <a:gd name="connsiteY0" fmla="*/ 599081 h 1230406"/>
                          <a:gd name="connsiteX1" fmla="*/ 139602 w 280338"/>
                          <a:gd name="connsiteY1" fmla="*/ 0 h 1230406"/>
                          <a:gd name="connsiteX2" fmla="*/ 279204 w 280338"/>
                          <a:gd name="connsiteY2" fmla="*/ 599081 h 1230406"/>
                          <a:gd name="connsiteX3" fmla="*/ 158757 w 280338"/>
                          <a:gd name="connsiteY3" fmla="*/ 1091480 h 1230406"/>
                          <a:gd name="connsiteX4" fmla="*/ 139602 w 280338"/>
                          <a:gd name="connsiteY4" fmla="*/ 1198162 h 1230406"/>
                          <a:gd name="connsiteX5" fmla="*/ 0 w 280338"/>
                          <a:gd name="connsiteY5" fmla="*/ 599081 h 12304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80338" h="1230406" fill="none" extrusionOk="0">
                            <a:moveTo>
                              <a:pt x="0" y="599081"/>
                            </a:moveTo>
                            <a:cubicBezTo>
                              <a:pt x="-14656" y="265974"/>
                              <a:pt x="58222" y="4030"/>
                              <a:pt x="139602" y="0"/>
                            </a:cubicBezTo>
                            <a:cubicBezTo>
                              <a:pt x="215435" y="-12079"/>
                              <a:pt x="256153" y="428291"/>
                              <a:pt x="279204" y="599081"/>
                            </a:cubicBezTo>
                            <a:cubicBezTo>
                              <a:pt x="297797" y="786034"/>
                              <a:pt x="195223" y="994807"/>
                              <a:pt x="158757" y="1091480"/>
                            </a:cubicBezTo>
                            <a:cubicBezTo>
                              <a:pt x="116066" y="1188185"/>
                              <a:pt x="173316" y="1286162"/>
                              <a:pt x="139602" y="1198162"/>
                            </a:cubicBezTo>
                            <a:cubicBezTo>
                              <a:pt x="119812" y="1126023"/>
                              <a:pt x="3550" y="966717"/>
                              <a:pt x="0" y="599081"/>
                            </a:cubicBezTo>
                            <a:close/>
                          </a:path>
                          <a:path w="280338" h="1230406" stroke="0" extrusionOk="0">
                            <a:moveTo>
                              <a:pt x="0" y="599081"/>
                            </a:moveTo>
                            <a:cubicBezTo>
                              <a:pt x="-7188" y="263785"/>
                              <a:pt x="52386" y="3797"/>
                              <a:pt x="139602" y="0"/>
                            </a:cubicBezTo>
                            <a:cubicBezTo>
                              <a:pt x="239324" y="4762"/>
                              <a:pt x="244997" y="415649"/>
                              <a:pt x="279204" y="599081"/>
                            </a:cubicBezTo>
                            <a:cubicBezTo>
                              <a:pt x="283116" y="792515"/>
                              <a:pt x="180516" y="999967"/>
                              <a:pt x="158757" y="1091480"/>
                            </a:cubicBezTo>
                            <a:cubicBezTo>
                              <a:pt x="124807" y="1185482"/>
                              <a:pt x="182284" y="1287979"/>
                              <a:pt x="139602" y="1198162"/>
                            </a:cubicBezTo>
                            <a:cubicBezTo>
                              <a:pt x="150035" y="1120473"/>
                              <a:pt x="15071" y="898928"/>
                              <a:pt x="0" y="599081"/>
                            </a:cubicBezTo>
                            <a:close/>
                          </a:path>
                        </a:pathLst>
                      </a:custGeom>
                      <a:solidFill>
                        <a:srgbClr val="282828"/>
                      </a:solidFill>
                      <a:ln>
                        <a:solidFill>
                          <a:srgbClr val="282828"/>
                        </a:solidFill>
                        <a:extLst>
                          <a:ext uri="{C807C97D-BFC1-408E-A445-0C87EB9F89A2}">
                            <ask:lineSketchStyleProps xmlns:ask="http://schemas.microsoft.com/office/drawing/2018/sketchyshapes" sd="1219033472">
                              <a:custGeom>
                                <a:avLst/>
                                <a:gdLst>
                                  <a:gd name="connsiteX0" fmla="*/ 0 w 279204"/>
                                  <a:gd name="connsiteY0" fmla="*/ 599081 h 1198161"/>
                                  <a:gd name="connsiteX1" fmla="*/ 139602 w 279204"/>
                                  <a:gd name="connsiteY1" fmla="*/ 0 h 1198161"/>
                                  <a:gd name="connsiteX2" fmla="*/ 279204 w 279204"/>
                                  <a:gd name="connsiteY2" fmla="*/ 599081 h 1198161"/>
                                  <a:gd name="connsiteX3" fmla="*/ 139602 w 279204"/>
                                  <a:gd name="connsiteY3" fmla="*/ 1198162 h 1198161"/>
                                  <a:gd name="connsiteX4" fmla="*/ 0 w 279204"/>
                                  <a:gd name="connsiteY4" fmla="*/ 599081 h 1198161"/>
                                  <a:gd name="connsiteX0" fmla="*/ 0 w 280183"/>
                                  <a:gd name="connsiteY0" fmla="*/ 599081 h 1223494"/>
                                  <a:gd name="connsiteX1" fmla="*/ 139602 w 280183"/>
                                  <a:gd name="connsiteY1" fmla="*/ 0 h 1223494"/>
                                  <a:gd name="connsiteX2" fmla="*/ 279204 w 280183"/>
                                  <a:gd name="connsiteY2" fmla="*/ 599081 h 1223494"/>
                                  <a:gd name="connsiteX3" fmla="*/ 139740 w 280183"/>
                                  <a:gd name="connsiteY3" fmla="*/ 1061325 h 1223494"/>
                                  <a:gd name="connsiteX4" fmla="*/ 139602 w 280183"/>
                                  <a:gd name="connsiteY4" fmla="*/ 1198162 h 1223494"/>
                                  <a:gd name="connsiteX5" fmla="*/ 0 w 280183"/>
                                  <a:gd name="connsiteY5" fmla="*/ 599081 h 1223494"/>
                                  <a:gd name="connsiteX0" fmla="*/ 0 w 280338"/>
                                  <a:gd name="connsiteY0" fmla="*/ 599081 h 1230406"/>
                                  <a:gd name="connsiteX1" fmla="*/ 139602 w 280338"/>
                                  <a:gd name="connsiteY1" fmla="*/ 0 h 1230406"/>
                                  <a:gd name="connsiteX2" fmla="*/ 279204 w 280338"/>
                                  <a:gd name="connsiteY2" fmla="*/ 599081 h 1230406"/>
                                  <a:gd name="connsiteX3" fmla="*/ 158757 w 280338"/>
                                  <a:gd name="connsiteY3" fmla="*/ 1091480 h 1230406"/>
                                  <a:gd name="connsiteX4" fmla="*/ 139602 w 280338"/>
                                  <a:gd name="connsiteY4" fmla="*/ 1198162 h 1230406"/>
                                  <a:gd name="connsiteX5" fmla="*/ 0 w 280338"/>
                                  <a:gd name="connsiteY5" fmla="*/ 599081 h 1230406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</a:cxnLst>
                                <a:rect l="l" t="t" r="r" b="b"/>
                                <a:pathLst>
                                  <a:path w="280338" h="1230406">
                                    <a:moveTo>
                                      <a:pt x="0" y="599081"/>
                                    </a:moveTo>
                                    <a:cubicBezTo>
                                      <a:pt x="0" y="268218"/>
                                      <a:pt x="62502" y="0"/>
                                      <a:pt x="139602" y="0"/>
                                    </a:cubicBezTo>
                                    <a:cubicBezTo>
                                      <a:pt x="216702" y="0"/>
                                      <a:pt x="265724" y="414990"/>
                                      <a:pt x="279204" y="599081"/>
                                    </a:cubicBezTo>
                                    <a:cubicBezTo>
                                      <a:pt x="292684" y="783172"/>
                                      <a:pt x="182024" y="991633"/>
                                      <a:pt x="158757" y="1091480"/>
                                    </a:cubicBezTo>
                                    <a:cubicBezTo>
                                      <a:pt x="135490" y="1191327"/>
                                      <a:pt x="166061" y="1280228"/>
                                      <a:pt x="139602" y="1198162"/>
                                    </a:cubicBezTo>
                                    <a:cubicBezTo>
                                      <a:pt x="113143" y="1116096"/>
                                      <a:pt x="0" y="929944"/>
                                      <a:pt x="0" y="599081"/>
                                    </a:cubicBezTo>
                                    <a:close/>
                                  </a:path>
                                </a:pathLst>
                              </a:custGeom>
                              <ask:type>
                                <ask:lineSketchFreehand/>
                              </ask:type>
                            </ask:lineSketchStyleProps>
                          </a:ext>
                        </a:extLst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n-US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endParaRPr>
                      </a:p>
                    </p:txBody>
                  </p:sp>
                  <p:sp>
                    <p:nvSpPr>
                      <p:cNvPr id="28" name="Oval 92">
                        <a:extLst>
                          <a:ext uri="{FF2B5EF4-FFF2-40B4-BE49-F238E27FC236}">
                            <a16:creationId xmlns:a16="http://schemas.microsoft.com/office/drawing/2014/main" id="{FF9CBCE1-4211-DCD7-4973-40919EF4FA0D}"/>
                          </a:ext>
                        </a:extLst>
                      </p:cNvPr>
                      <p:cNvSpPr/>
                      <p:nvPr/>
                    </p:nvSpPr>
                    <p:spPr>
                      <a:xfrm rot="17889037">
                        <a:off x="6398949" y="3587522"/>
                        <a:ext cx="280338" cy="1230406"/>
                      </a:xfrm>
                      <a:custGeom>
                        <a:avLst/>
                        <a:gdLst>
                          <a:gd name="connsiteX0" fmla="*/ 0 w 280338"/>
                          <a:gd name="connsiteY0" fmla="*/ 599081 h 1230406"/>
                          <a:gd name="connsiteX1" fmla="*/ 139602 w 280338"/>
                          <a:gd name="connsiteY1" fmla="*/ 0 h 1230406"/>
                          <a:gd name="connsiteX2" fmla="*/ 279204 w 280338"/>
                          <a:gd name="connsiteY2" fmla="*/ 599081 h 1230406"/>
                          <a:gd name="connsiteX3" fmla="*/ 158757 w 280338"/>
                          <a:gd name="connsiteY3" fmla="*/ 1091480 h 1230406"/>
                          <a:gd name="connsiteX4" fmla="*/ 139602 w 280338"/>
                          <a:gd name="connsiteY4" fmla="*/ 1198162 h 1230406"/>
                          <a:gd name="connsiteX5" fmla="*/ 0 w 280338"/>
                          <a:gd name="connsiteY5" fmla="*/ 599081 h 12304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80338" h="1230406" fill="none" extrusionOk="0">
                            <a:moveTo>
                              <a:pt x="0" y="599081"/>
                            </a:moveTo>
                            <a:cubicBezTo>
                              <a:pt x="-14656" y="265974"/>
                              <a:pt x="58222" y="4030"/>
                              <a:pt x="139602" y="0"/>
                            </a:cubicBezTo>
                            <a:cubicBezTo>
                              <a:pt x="215435" y="-12079"/>
                              <a:pt x="256153" y="428291"/>
                              <a:pt x="279204" y="599081"/>
                            </a:cubicBezTo>
                            <a:cubicBezTo>
                              <a:pt x="297797" y="786034"/>
                              <a:pt x="195223" y="994807"/>
                              <a:pt x="158757" y="1091480"/>
                            </a:cubicBezTo>
                            <a:cubicBezTo>
                              <a:pt x="116066" y="1188185"/>
                              <a:pt x="173316" y="1286162"/>
                              <a:pt x="139602" y="1198162"/>
                            </a:cubicBezTo>
                            <a:cubicBezTo>
                              <a:pt x="119812" y="1126023"/>
                              <a:pt x="3550" y="966717"/>
                              <a:pt x="0" y="599081"/>
                            </a:cubicBezTo>
                            <a:close/>
                          </a:path>
                          <a:path w="280338" h="1230406" stroke="0" extrusionOk="0">
                            <a:moveTo>
                              <a:pt x="0" y="599081"/>
                            </a:moveTo>
                            <a:cubicBezTo>
                              <a:pt x="-7188" y="263785"/>
                              <a:pt x="52386" y="3797"/>
                              <a:pt x="139602" y="0"/>
                            </a:cubicBezTo>
                            <a:cubicBezTo>
                              <a:pt x="239324" y="4762"/>
                              <a:pt x="244997" y="415649"/>
                              <a:pt x="279204" y="599081"/>
                            </a:cubicBezTo>
                            <a:cubicBezTo>
                              <a:pt x="283116" y="792515"/>
                              <a:pt x="180516" y="999967"/>
                              <a:pt x="158757" y="1091480"/>
                            </a:cubicBezTo>
                            <a:cubicBezTo>
                              <a:pt x="124807" y="1185482"/>
                              <a:pt x="182284" y="1287979"/>
                              <a:pt x="139602" y="1198162"/>
                            </a:cubicBezTo>
                            <a:cubicBezTo>
                              <a:pt x="150035" y="1120473"/>
                              <a:pt x="15071" y="898928"/>
                              <a:pt x="0" y="599081"/>
                            </a:cubicBezTo>
                            <a:close/>
                          </a:path>
                        </a:pathLst>
                      </a:custGeom>
                      <a:solidFill>
                        <a:srgbClr val="282828"/>
                      </a:solidFill>
                      <a:ln>
                        <a:solidFill>
                          <a:srgbClr val="282828"/>
                        </a:solidFill>
                        <a:extLst>
                          <a:ext uri="{C807C97D-BFC1-408E-A445-0C87EB9F89A2}">
                            <ask:lineSketchStyleProps xmlns:ask="http://schemas.microsoft.com/office/drawing/2018/sketchyshapes" sd="1219033472">
                              <a:custGeom>
                                <a:avLst/>
                                <a:gdLst>
                                  <a:gd name="connsiteX0" fmla="*/ 0 w 279204"/>
                                  <a:gd name="connsiteY0" fmla="*/ 599081 h 1198161"/>
                                  <a:gd name="connsiteX1" fmla="*/ 139602 w 279204"/>
                                  <a:gd name="connsiteY1" fmla="*/ 0 h 1198161"/>
                                  <a:gd name="connsiteX2" fmla="*/ 279204 w 279204"/>
                                  <a:gd name="connsiteY2" fmla="*/ 599081 h 1198161"/>
                                  <a:gd name="connsiteX3" fmla="*/ 139602 w 279204"/>
                                  <a:gd name="connsiteY3" fmla="*/ 1198162 h 1198161"/>
                                  <a:gd name="connsiteX4" fmla="*/ 0 w 279204"/>
                                  <a:gd name="connsiteY4" fmla="*/ 599081 h 1198161"/>
                                  <a:gd name="connsiteX0" fmla="*/ 0 w 280183"/>
                                  <a:gd name="connsiteY0" fmla="*/ 599081 h 1223494"/>
                                  <a:gd name="connsiteX1" fmla="*/ 139602 w 280183"/>
                                  <a:gd name="connsiteY1" fmla="*/ 0 h 1223494"/>
                                  <a:gd name="connsiteX2" fmla="*/ 279204 w 280183"/>
                                  <a:gd name="connsiteY2" fmla="*/ 599081 h 1223494"/>
                                  <a:gd name="connsiteX3" fmla="*/ 139740 w 280183"/>
                                  <a:gd name="connsiteY3" fmla="*/ 1061325 h 1223494"/>
                                  <a:gd name="connsiteX4" fmla="*/ 139602 w 280183"/>
                                  <a:gd name="connsiteY4" fmla="*/ 1198162 h 1223494"/>
                                  <a:gd name="connsiteX5" fmla="*/ 0 w 280183"/>
                                  <a:gd name="connsiteY5" fmla="*/ 599081 h 1223494"/>
                                  <a:gd name="connsiteX0" fmla="*/ 0 w 280338"/>
                                  <a:gd name="connsiteY0" fmla="*/ 599081 h 1230406"/>
                                  <a:gd name="connsiteX1" fmla="*/ 139602 w 280338"/>
                                  <a:gd name="connsiteY1" fmla="*/ 0 h 1230406"/>
                                  <a:gd name="connsiteX2" fmla="*/ 279204 w 280338"/>
                                  <a:gd name="connsiteY2" fmla="*/ 599081 h 1230406"/>
                                  <a:gd name="connsiteX3" fmla="*/ 158757 w 280338"/>
                                  <a:gd name="connsiteY3" fmla="*/ 1091480 h 1230406"/>
                                  <a:gd name="connsiteX4" fmla="*/ 139602 w 280338"/>
                                  <a:gd name="connsiteY4" fmla="*/ 1198162 h 1230406"/>
                                  <a:gd name="connsiteX5" fmla="*/ 0 w 280338"/>
                                  <a:gd name="connsiteY5" fmla="*/ 599081 h 1230406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</a:cxnLst>
                                <a:rect l="l" t="t" r="r" b="b"/>
                                <a:pathLst>
                                  <a:path w="280338" h="1230406">
                                    <a:moveTo>
                                      <a:pt x="0" y="599081"/>
                                    </a:moveTo>
                                    <a:cubicBezTo>
                                      <a:pt x="0" y="268218"/>
                                      <a:pt x="62502" y="0"/>
                                      <a:pt x="139602" y="0"/>
                                    </a:cubicBezTo>
                                    <a:cubicBezTo>
                                      <a:pt x="216702" y="0"/>
                                      <a:pt x="265724" y="414990"/>
                                      <a:pt x="279204" y="599081"/>
                                    </a:cubicBezTo>
                                    <a:cubicBezTo>
                                      <a:pt x="292684" y="783172"/>
                                      <a:pt x="182024" y="991633"/>
                                      <a:pt x="158757" y="1091480"/>
                                    </a:cubicBezTo>
                                    <a:cubicBezTo>
                                      <a:pt x="135490" y="1191327"/>
                                      <a:pt x="166061" y="1280228"/>
                                      <a:pt x="139602" y="1198162"/>
                                    </a:cubicBezTo>
                                    <a:cubicBezTo>
                                      <a:pt x="113143" y="1116096"/>
                                      <a:pt x="0" y="929944"/>
                                      <a:pt x="0" y="599081"/>
                                    </a:cubicBezTo>
                                    <a:close/>
                                  </a:path>
                                </a:pathLst>
                              </a:custGeom>
                              <ask:type>
                                <ask:lineSketchFreehand/>
                              </ask:type>
                            </ask:lineSketchStyleProps>
                          </a:ext>
                        </a:extLst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n-US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endParaRPr>
                      </a:p>
                    </p:txBody>
                  </p:sp>
                  <p:sp>
                    <p:nvSpPr>
                      <p:cNvPr id="29" name="Oval 91">
                        <a:extLst>
                          <a:ext uri="{FF2B5EF4-FFF2-40B4-BE49-F238E27FC236}">
                            <a16:creationId xmlns:a16="http://schemas.microsoft.com/office/drawing/2014/main" id="{9BD10B9F-FB67-9D79-883F-F8266C42A492}"/>
                          </a:ext>
                        </a:extLst>
                      </p:cNvPr>
                      <p:cNvSpPr/>
                      <p:nvPr/>
                    </p:nvSpPr>
                    <p:spPr>
                      <a:xfrm rot="2655781">
                        <a:off x="5557564" y="3733437"/>
                        <a:ext cx="209487" cy="884363"/>
                      </a:xfrm>
                      <a:custGeom>
                        <a:avLst/>
                        <a:gdLst>
                          <a:gd name="connsiteX0" fmla="*/ 5025 w 209487"/>
                          <a:gd name="connsiteY0" fmla="*/ 376926 h 884363"/>
                          <a:gd name="connsiteX1" fmla="*/ 122138 w 209487"/>
                          <a:gd name="connsiteY1" fmla="*/ 2266 h 884363"/>
                          <a:gd name="connsiteX2" fmla="*/ 204130 w 209487"/>
                          <a:gd name="connsiteY2" fmla="*/ 228475 h 884363"/>
                          <a:gd name="connsiteX3" fmla="*/ 198246 w 209487"/>
                          <a:gd name="connsiteY3" fmla="*/ 400804 h 884363"/>
                          <a:gd name="connsiteX4" fmla="*/ 170959 w 209487"/>
                          <a:gd name="connsiteY4" fmla="*/ 572918 h 884363"/>
                          <a:gd name="connsiteX5" fmla="*/ 127552 w 209487"/>
                          <a:gd name="connsiteY5" fmla="*/ 735814 h 884363"/>
                          <a:gd name="connsiteX6" fmla="*/ 99525 w 209487"/>
                          <a:gd name="connsiteY6" fmla="*/ 881676 h 884363"/>
                          <a:gd name="connsiteX7" fmla="*/ 25053 w 209487"/>
                          <a:gd name="connsiteY7" fmla="*/ 605170 h 884363"/>
                          <a:gd name="connsiteX8" fmla="*/ 5025 w 209487"/>
                          <a:gd name="connsiteY8" fmla="*/ 376926 h 8843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09487" h="884363" fill="none" extrusionOk="0">
                            <a:moveTo>
                              <a:pt x="5025" y="376926"/>
                            </a:moveTo>
                            <a:cubicBezTo>
                              <a:pt x="16854" y="275738"/>
                              <a:pt x="92519" y="29923"/>
                              <a:pt x="122138" y="2266"/>
                            </a:cubicBezTo>
                            <a:cubicBezTo>
                              <a:pt x="162289" y="-12104"/>
                              <a:pt x="192182" y="169686"/>
                              <a:pt x="204130" y="228475"/>
                            </a:cubicBezTo>
                            <a:cubicBezTo>
                              <a:pt x="218278" y="297151"/>
                              <a:pt x="209292" y="355628"/>
                              <a:pt x="198246" y="400804"/>
                            </a:cubicBezTo>
                            <a:cubicBezTo>
                              <a:pt x="195836" y="450153"/>
                              <a:pt x="181519" y="512099"/>
                              <a:pt x="170959" y="572918"/>
                            </a:cubicBezTo>
                            <a:cubicBezTo>
                              <a:pt x="153759" y="629469"/>
                              <a:pt x="136998" y="682657"/>
                              <a:pt x="127552" y="735814"/>
                            </a:cubicBezTo>
                            <a:cubicBezTo>
                              <a:pt x="114451" y="787189"/>
                              <a:pt x="115485" y="901161"/>
                              <a:pt x="99525" y="881676"/>
                            </a:cubicBezTo>
                            <a:cubicBezTo>
                              <a:pt x="82951" y="853015"/>
                              <a:pt x="23517" y="691418"/>
                              <a:pt x="25053" y="605170"/>
                            </a:cubicBezTo>
                            <a:cubicBezTo>
                              <a:pt x="14902" y="527234"/>
                              <a:pt x="-8051" y="479718"/>
                              <a:pt x="5025" y="376926"/>
                            </a:cubicBezTo>
                            <a:close/>
                          </a:path>
                          <a:path w="209487" h="884363" stroke="0" extrusionOk="0">
                            <a:moveTo>
                              <a:pt x="5025" y="376926"/>
                            </a:moveTo>
                            <a:cubicBezTo>
                              <a:pt x="17525" y="274172"/>
                              <a:pt x="88208" y="27288"/>
                              <a:pt x="122138" y="2266"/>
                            </a:cubicBezTo>
                            <a:cubicBezTo>
                              <a:pt x="162522" y="-20960"/>
                              <a:pt x="187895" y="162165"/>
                              <a:pt x="204130" y="228475"/>
                            </a:cubicBezTo>
                            <a:cubicBezTo>
                              <a:pt x="212968" y="298654"/>
                              <a:pt x="203159" y="351802"/>
                              <a:pt x="198246" y="400804"/>
                            </a:cubicBezTo>
                            <a:cubicBezTo>
                              <a:pt x="188303" y="450369"/>
                              <a:pt x="187477" y="521062"/>
                              <a:pt x="170959" y="572918"/>
                            </a:cubicBezTo>
                            <a:cubicBezTo>
                              <a:pt x="168297" y="628982"/>
                              <a:pt x="140014" y="683210"/>
                              <a:pt x="127552" y="735814"/>
                            </a:cubicBezTo>
                            <a:cubicBezTo>
                              <a:pt x="112846" y="786845"/>
                              <a:pt x="116133" y="903897"/>
                              <a:pt x="99525" y="881676"/>
                            </a:cubicBezTo>
                            <a:cubicBezTo>
                              <a:pt x="80928" y="845460"/>
                              <a:pt x="32942" y="686742"/>
                              <a:pt x="25053" y="605170"/>
                            </a:cubicBezTo>
                            <a:cubicBezTo>
                              <a:pt x="22937" y="528832"/>
                              <a:pt x="-565" y="479956"/>
                              <a:pt x="5025" y="376926"/>
                            </a:cubicBezTo>
                            <a:close/>
                          </a:path>
                        </a:pathLst>
                      </a:custGeom>
                      <a:solidFill>
                        <a:srgbClr val="282828"/>
                      </a:solidFill>
                      <a:ln>
                        <a:solidFill>
                          <a:srgbClr val="282828"/>
                        </a:solidFill>
                        <a:extLst>
                          <a:ext uri="{C807C97D-BFC1-408E-A445-0C87EB9F89A2}">
                            <ask:lineSketchStyleProps xmlns:ask="http://schemas.microsoft.com/office/drawing/2018/sketchyshapes" sd="1219033472">
                              <a:custGeom>
                                <a:avLst/>
                                <a:gdLst>
                                  <a:gd name="connsiteX0" fmla="*/ 0 w 152215"/>
                                  <a:gd name="connsiteY0" fmla="*/ 398538 h 797076"/>
                                  <a:gd name="connsiteX1" fmla="*/ 76108 w 152215"/>
                                  <a:gd name="connsiteY1" fmla="*/ 0 h 797076"/>
                                  <a:gd name="connsiteX2" fmla="*/ 152216 w 152215"/>
                                  <a:gd name="connsiteY2" fmla="*/ 398538 h 797076"/>
                                  <a:gd name="connsiteX3" fmla="*/ 76108 w 152215"/>
                                  <a:gd name="connsiteY3" fmla="*/ 797076 h 797076"/>
                                  <a:gd name="connsiteX4" fmla="*/ 0 w 152215"/>
                                  <a:gd name="connsiteY4" fmla="*/ 398538 h 797076"/>
                                  <a:gd name="connsiteX0" fmla="*/ 553 w 152769"/>
                                  <a:gd name="connsiteY0" fmla="*/ 398538 h 879410"/>
                                  <a:gd name="connsiteX1" fmla="*/ 76661 w 152769"/>
                                  <a:gd name="connsiteY1" fmla="*/ 0 h 879410"/>
                                  <a:gd name="connsiteX2" fmla="*/ 152769 w 152769"/>
                                  <a:gd name="connsiteY2" fmla="*/ 398538 h 879410"/>
                                  <a:gd name="connsiteX3" fmla="*/ 54048 w 152769"/>
                                  <a:gd name="connsiteY3" fmla="*/ 879410 h 879410"/>
                                  <a:gd name="connsiteX4" fmla="*/ 553 w 152769"/>
                                  <a:gd name="connsiteY4" fmla="*/ 398538 h 879410"/>
                                  <a:gd name="connsiteX0" fmla="*/ 23790 w 176006"/>
                                  <a:gd name="connsiteY0" fmla="*/ 398538 h 882819"/>
                                  <a:gd name="connsiteX1" fmla="*/ 99898 w 176006"/>
                                  <a:gd name="connsiteY1" fmla="*/ 0 h 882819"/>
                                  <a:gd name="connsiteX2" fmla="*/ 176006 w 176006"/>
                                  <a:gd name="connsiteY2" fmla="*/ 398538 h 882819"/>
                                  <a:gd name="connsiteX3" fmla="*/ 77285 w 176006"/>
                                  <a:gd name="connsiteY3" fmla="*/ 879410 h 882819"/>
                                  <a:gd name="connsiteX4" fmla="*/ 2813 w 176006"/>
                                  <a:gd name="connsiteY4" fmla="*/ 602904 h 882819"/>
                                  <a:gd name="connsiteX5" fmla="*/ 23790 w 176006"/>
                                  <a:gd name="connsiteY5" fmla="*/ 398538 h 882819"/>
                                  <a:gd name="connsiteX0" fmla="*/ 5025 w 198246"/>
                                  <a:gd name="connsiteY0" fmla="*/ 374702 h 882861"/>
                                  <a:gd name="connsiteX1" fmla="*/ 122138 w 198246"/>
                                  <a:gd name="connsiteY1" fmla="*/ 42 h 882861"/>
                                  <a:gd name="connsiteX2" fmla="*/ 198246 w 198246"/>
                                  <a:gd name="connsiteY2" fmla="*/ 398580 h 882861"/>
                                  <a:gd name="connsiteX3" fmla="*/ 99525 w 198246"/>
                                  <a:gd name="connsiteY3" fmla="*/ 879452 h 882861"/>
                                  <a:gd name="connsiteX4" fmla="*/ 25053 w 198246"/>
                                  <a:gd name="connsiteY4" fmla="*/ 602946 h 882861"/>
                                  <a:gd name="connsiteX5" fmla="*/ 5025 w 198246"/>
                                  <a:gd name="connsiteY5" fmla="*/ 374702 h 882861"/>
                                  <a:gd name="connsiteX0" fmla="*/ 5025 w 211449"/>
                                  <a:gd name="connsiteY0" fmla="*/ 376926 h 885085"/>
                                  <a:gd name="connsiteX1" fmla="*/ 122138 w 211449"/>
                                  <a:gd name="connsiteY1" fmla="*/ 2266 h 885085"/>
                                  <a:gd name="connsiteX2" fmla="*/ 204130 w 211449"/>
                                  <a:gd name="connsiteY2" fmla="*/ 228475 h 885085"/>
                                  <a:gd name="connsiteX3" fmla="*/ 198246 w 211449"/>
                                  <a:gd name="connsiteY3" fmla="*/ 400804 h 885085"/>
                                  <a:gd name="connsiteX4" fmla="*/ 99525 w 211449"/>
                                  <a:gd name="connsiteY4" fmla="*/ 881676 h 885085"/>
                                  <a:gd name="connsiteX5" fmla="*/ 25053 w 211449"/>
                                  <a:gd name="connsiteY5" fmla="*/ 605170 h 885085"/>
                                  <a:gd name="connsiteX6" fmla="*/ 5025 w 211449"/>
                                  <a:gd name="connsiteY6" fmla="*/ 376926 h 885085"/>
                                  <a:gd name="connsiteX0" fmla="*/ 5025 w 209487"/>
                                  <a:gd name="connsiteY0" fmla="*/ 376926 h 881781"/>
                                  <a:gd name="connsiteX1" fmla="*/ 122138 w 209487"/>
                                  <a:gd name="connsiteY1" fmla="*/ 2266 h 881781"/>
                                  <a:gd name="connsiteX2" fmla="*/ 204130 w 209487"/>
                                  <a:gd name="connsiteY2" fmla="*/ 228475 h 881781"/>
                                  <a:gd name="connsiteX3" fmla="*/ 198246 w 209487"/>
                                  <a:gd name="connsiteY3" fmla="*/ 400804 h 881781"/>
                                  <a:gd name="connsiteX4" fmla="*/ 170959 w 209487"/>
                                  <a:gd name="connsiteY4" fmla="*/ 572918 h 881781"/>
                                  <a:gd name="connsiteX5" fmla="*/ 99525 w 209487"/>
                                  <a:gd name="connsiteY5" fmla="*/ 881676 h 881781"/>
                                  <a:gd name="connsiteX6" fmla="*/ 25053 w 209487"/>
                                  <a:gd name="connsiteY6" fmla="*/ 605170 h 881781"/>
                                  <a:gd name="connsiteX7" fmla="*/ 5025 w 209487"/>
                                  <a:gd name="connsiteY7" fmla="*/ 376926 h 881781"/>
                                  <a:gd name="connsiteX0" fmla="*/ 5025 w 209487"/>
                                  <a:gd name="connsiteY0" fmla="*/ 376926 h 884363"/>
                                  <a:gd name="connsiteX1" fmla="*/ 122138 w 209487"/>
                                  <a:gd name="connsiteY1" fmla="*/ 2266 h 884363"/>
                                  <a:gd name="connsiteX2" fmla="*/ 204130 w 209487"/>
                                  <a:gd name="connsiteY2" fmla="*/ 228475 h 884363"/>
                                  <a:gd name="connsiteX3" fmla="*/ 198246 w 209487"/>
                                  <a:gd name="connsiteY3" fmla="*/ 400804 h 884363"/>
                                  <a:gd name="connsiteX4" fmla="*/ 170959 w 209487"/>
                                  <a:gd name="connsiteY4" fmla="*/ 572918 h 884363"/>
                                  <a:gd name="connsiteX5" fmla="*/ 127552 w 209487"/>
                                  <a:gd name="connsiteY5" fmla="*/ 735814 h 884363"/>
                                  <a:gd name="connsiteX6" fmla="*/ 99525 w 209487"/>
                                  <a:gd name="connsiteY6" fmla="*/ 881676 h 884363"/>
                                  <a:gd name="connsiteX7" fmla="*/ 25053 w 209487"/>
                                  <a:gd name="connsiteY7" fmla="*/ 605170 h 884363"/>
                                  <a:gd name="connsiteX8" fmla="*/ 5025 w 209487"/>
                                  <a:gd name="connsiteY8" fmla="*/ 376926 h 884363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</a:cxnLst>
                                <a:rect l="l" t="t" r="r" b="b"/>
                                <a:pathLst>
                                  <a:path w="209487" h="884363">
                                    <a:moveTo>
                                      <a:pt x="5025" y="376926"/>
                                    </a:moveTo>
                                    <a:cubicBezTo>
                                      <a:pt x="21206" y="276442"/>
                                      <a:pt x="88954" y="27008"/>
                                      <a:pt x="122138" y="2266"/>
                                    </a:cubicBezTo>
                                    <a:cubicBezTo>
                                      <a:pt x="155322" y="-22476"/>
                                      <a:pt x="191445" y="162052"/>
                                      <a:pt x="204130" y="228475"/>
                                    </a:cubicBezTo>
                                    <a:cubicBezTo>
                                      <a:pt x="216815" y="294898"/>
                                      <a:pt x="203705" y="348785"/>
                                      <a:pt x="198246" y="400804"/>
                                    </a:cubicBezTo>
                                    <a:cubicBezTo>
                                      <a:pt x="192787" y="452823"/>
                                      <a:pt x="180339" y="517651"/>
                                      <a:pt x="170959" y="572918"/>
                                    </a:cubicBezTo>
                                    <a:cubicBezTo>
                                      <a:pt x="161579" y="628185"/>
                                      <a:pt x="139458" y="684354"/>
                                      <a:pt x="127552" y="735814"/>
                                    </a:cubicBezTo>
                                    <a:cubicBezTo>
                                      <a:pt x="115646" y="787274"/>
                                      <a:pt x="116608" y="903450"/>
                                      <a:pt x="99525" y="881676"/>
                                    </a:cubicBezTo>
                                    <a:cubicBezTo>
                                      <a:pt x="82442" y="859902"/>
                                      <a:pt x="33969" y="685315"/>
                                      <a:pt x="25053" y="605170"/>
                                    </a:cubicBezTo>
                                    <a:cubicBezTo>
                                      <a:pt x="16137" y="525025"/>
                                      <a:pt x="-11156" y="477410"/>
                                      <a:pt x="5025" y="376926"/>
                                    </a:cubicBezTo>
                                    <a:close/>
                                  </a:path>
                                </a:pathLst>
                              </a:custGeom>
                              <ask:type>
                                <ask:lineSketchCurved/>
                              </ask:type>
                            </ask:lineSketchStyleProps>
                          </a:ext>
                        </a:extLst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n-US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endParaRPr>
                      </a:p>
                    </p:txBody>
                  </p:sp>
                </p:grpSp>
                <p:grpSp>
                  <p:nvGrpSpPr>
                    <p:cNvPr id="19" name="Group 18">
                      <a:extLst>
                        <a:ext uri="{FF2B5EF4-FFF2-40B4-BE49-F238E27FC236}">
                          <a16:creationId xmlns:a16="http://schemas.microsoft.com/office/drawing/2014/main" id="{F75F420E-83AA-33C5-E95A-6249EE6561B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18432" y="2432651"/>
                      <a:ext cx="958129" cy="169028"/>
                      <a:chOff x="2018432" y="2432651"/>
                      <a:chExt cx="958129" cy="169028"/>
                    </a:xfrm>
                  </p:grpSpPr>
                  <p:sp>
                    <p:nvSpPr>
                      <p:cNvPr id="20" name="Oval 19">
                        <a:extLst>
                          <a:ext uri="{FF2B5EF4-FFF2-40B4-BE49-F238E27FC236}">
                            <a16:creationId xmlns:a16="http://schemas.microsoft.com/office/drawing/2014/main" id="{35543EAD-5CB6-A2D7-F51A-1472E3031A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18432" y="2432651"/>
                        <a:ext cx="166381" cy="162112"/>
                      </a:xfrm>
                      <a:prstGeom prst="ellipse">
                        <a:avLst/>
                      </a:prstGeom>
                      <a:solidFill>
                        <a:srgbClr val="282828"/>
                      </a:solidFill>
                      <a:ln>
                        <a:solidFill>
                          <a:srgbClr val="282828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n-US">
                          <a:solidFill>
                            <a:srgbClr val="282828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endParaRPr>
                      </a:p>
                    </p:txBody>
                  </p:sp>
                  <p:sp>
                    <p:nvSpPr>
                      <p:cNvPr id="21" name="Oval 20">
                        <a:extLst>
                          <a:ext uri="{FF2B5EF4-FFF2-40B4-BE49-F238E27FC236}">
                            <a16:creationId xmlns:a16="http://schemas.microsoft.com/office/drawing/2014/main" id="{00D0855D-7F0C-6942-4697-A936DB6A68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10180" y="2439570"/>
                        <a:ext cx="166381" cy="162109"/>
                      </a:xfrm>
                      <a:prstGeom prst="ellipse">
                        <a:avLst/>
                      </a:prstGeom>
                      <a:solidFill>
                        <a:srgbClr val="282828"/>
                      </a:solidFill>
                      <a:ln>
                        <a:solidFill>
                          <a:srgbClr val="282828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n-US">
                          <a:solidFill>
                            <a:srgbClr val="282828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endParaRPr>
                      </a:p>
                    </p:txBody>
                  </p:sp>
                </p:grpSp>
              </p:grpSp>
            </p:grp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7D9853E5-3DF7-A964-B3A3-B8458E263CA0}"/>
                    </a:ext>
                  </a:extLst>
                </p:cNvPr>
                <p:cNvSpPr/>
                <p:nvPr/>
              </p:nvSpPr>
              <p:spPr>
                <a:xfrm rot="361866" flipV="1">
                  <a:off x="3850068" y="5791923"/>
                  <a:ext cx="199830" cy="77571"/>
                </a:xfrm>
                <a:custGeom>
                  <a:avLst/>
                  <a:gdLst>
                    <a:gd name="connsiteX0" fmla="*/ 594038 w 1188076"/>
                    <a:gd name="connsiteY0" fmla="*/ 0 h 439539"/>
                    <a:gd name="connsiteX1" fmla="*/ 1179854 w 1188076"/>
                    <a:gd name="connsiteY1" fmla="*/ 375409 h 439539"/>
                    <a:gd name="connsiteX2" fmla="*/ 1188076 w 1188076"/>
                    <a:gd name="connsiteY2" fmla="*/ 439539 h 439539"/>
                    <a:gd name="connsiteX3" fmla="*/ 1057666 w 1188076"/>
                    <a:gd name="connsiteY3" fmla="*/ 439539 h 439539"/>
                    <a:gd name="connsiteX4" fmla="*/ 1036628 w 1188076"/>
                    <a:gd name="connsiteY4" fmla="*/ 397408 h 439539"/>
                    <a:gd name="connsiteX5" fmla="*/ 627086 w 1188076"/>
                    <a:gd name="connsiteY5" fmla="*/ 216126 h 439539"/>
                    <a:gd name="connsiteX6" fmla="*/ 217545 w 1188076"/>
                    <a:gd name="connsiteY6" fmla="*/ 397408 h 439539"/>
                    <a:gd name="connsiteX7" fmla="*/ 196508 w 1188076"/>
                    <a:gd name="connsiteY7" fmla="*/ 439539 h 439539"/>
                    <a:gd name="connsiteX8" fmla="*/ 0 w 1188076"/>
                    <a:gd name="connsiteY8" fmla="*/ 439539 h 439539"/>
                    <a:gd name="connsiteX9" fmla="*/ 8223 w 1188076"/>
                    <a:gd name="connsiteY9" fmla="*/ 375409 h 439539"/>
                    <a:gd name="connsiteX10" fmla="*/ 594038 w 1188076"/>
                    <a:gd name="connsiteY10" fmla="*/ 0 h 439539"/>
                    <a:gd name="connsiteX0" fmla="*/ 594038 w 1188076"/>
                    <a:gd name="connsiteY0" fmla="*/ 0 h 439539"/>
                    <a:gd name="connsiteX1" fmla="*/ 1179854 w 1188076"/>
                    <a:gd name="connsiteY1" fmla="*/ 375409 h 439539"/>
                    <a:gd name="connsiteX2" fmla="*/ 1188076 w 1188076"/>
                    <a:gd name="connsiteY2" fmla="*/ 439539 h 439539"/>
                    <a:gd name="connsiteX3" fmla="*/ 1057666 w 1188076"/>
                    <a:gd name="connsiteY3" fmla="*/ 439539 h 439539"/>
                    <a:gd name="connsiteX4" fmla="*/ 1010972 w 1188076"/>
                    <a:gd name="connsiteY4" fmla="*/ 396010 h 439539"/>
                    <a:gd name="connsiteX5" fmla="*/ 627086 w 1188076"/>
                    <a:gd name="connsiteY5" fmla="*/ 216126 h 439539"/>
                    <a:gd name="connsiteX6" fmla="*/ 217545 w 1188076"/>
                    <a:gd name="connsiteY6" fmla="*/ 397408 h 439539"/>
                    <a:gd name="connsiteX7" fmla="*/ 196508 w 1188076"/>
                    <a:gd name="connsiteY7" fmla="*/ 439539 h 439539"/>
                    <a:gd name="connsiteX8" fmla="*/ 0 w 1188076"/>
                    <a:gd name="connsiteY8" fmla="*/ 439539 h 439539"/>
                    <a:gd name="connsiteX9" fmla="*/ 8223 w 1188076"/>
                    <a:gd name="connsiteY9" fmla="*/ 375409 h 439539"/>
                    <a:gd name="connsiteX10" fmla="*/ 594038 w 1188076"/>
                    <a:gd name="connsiteY10" fmla="*/ 0 h 439539"/>
                    <a:gd name="connsiteX0" fmla="*/ 594038 w 1188076"/>
                    <a:gd name="connsiteY0" fmla="*/ 0 h 444204"/>
                    <a:gd name="connsiteX1" fmla="*/ 1179854 w 1188076"/>
                    <a:gd name="connsiteY1" fmla="*/ 375409 h 444204"/>
                    <a:gd name="connsiteX2" fmla="*/ 1188076 w 1188076"/>
                    <a:gd name="connsiteY2" fmla="*/ 439539 h 444204"/>
                    <a:gd name="connsiteX3" fmla="*/ 1025246 w 1188076"/>
                    <a:gd name="connsiteY3" fmla="*/ 444204 h 444204"/>
                    <a:gd name="connsiteX4" fmla="*/ 1010972 w 1188076"/>
                    <a:gd name="connsiteY4" fmla="*/ 396010 h 444204"/>
                    <a:gd name="connsiteX5" fmla="*/ 627086 w 1188076"/>
                    <a:gd name="connsiteY5" fmla="*/ 216126 h 444204"/>
                    <a:gd name="connsiteX6" fmla="*/ 217545 w 1188076"/>
                    <a:gd name="connsiteY6" fmla="*/ 397408 h 444204"/>
                    <a:gd name="connsiteX7" fmla="*/ 196508 w 1188076"/>
                    <a:gd name="connsiteY7" fmla="*/ 439539 h 444204"/>
                    <a:gd name="connsiteX8" fmla="*/ 0 w 1188076"/>
                    <a:gd name="connsiteY8" fmla="*/ 439539 h 444204"/>
                    <a:gd name="connsiteX9" fmla="*/ 8223 w 1188076"/>
                    <a:gd name="connsiteY9" fmla="*/ 375409 h 444204"/>
                    <a:gd name="connsiteX10" fmla="*/ 594038 w 1188076"/>
                    <a:gd name="connsiteY10" fmla="*/ 0 h 444204"/>
                    <a:gd name="connsiteX0" fmla="*/ 601212 w 1195250"/>
                    <a:gd name="connsiteY0" fmla="*/ 0 h 444204"/>
                    <a:gd name="connsiteX1" fmla="*/ 1187028 w 1195250"/>
                    <a:gd name="connsiteY1" fmla="*/ 375409 h 444204"/>
                    <a:gd name="connsiteX2" fmla="*/ 1195250 w 1195250"/>
                    <a:gd name="connsiteY2" fmla="*/ 439539 h 444204"/>
                    <a:gd name="connsiteX3" fmla="*/ 1032420 w 1195250"/>
                    <a:gd name="connsiteY3" fmla="*/ 444204 h 444204"/>
                    <a:gd name="connsiteX4" fmla="*/ 1018146 w 1195250"/>
                    <a:gd name="connsiteY4" fmla="*/ 396010 h 444204"/>
                    <a:gd name="connsiteX5" fmla="*/ 634260 w 1195250"/>
                    <a:gd name="connsiteY5" fmla="*/ 216126 h 444204"/>
                    <a:gd name="connsiteX6" fmla="*/ 224719 w 1195250"/>
                    <a:gd name="connsiteY6" fmla="*/ 397408 h 444204"/>
                    <a:gd name="connsiteX7" fmla="*/ 203682 w 1195250"/>
                    <a:gd name="connsiteY7" fmla="*/ 439539 h 444204"/>
                    <a:gd name="connsiteX8" fmla="*/ 0 w 1195250"/>
                    <a:gd name="connsiteY8" fmla="*/ 394116 h 444204"/>
                    <a:gd name="connsiteX9" fmla="*/ 15397 w 1195250"/>
                    <a:gd name="connsiteY9" fmla="*/ 375409 h 444204"/>
                    <a:gd name="connsiteX10" fmla="*/ 601212 w 1195250"/>
                    <a:gd name="connsiteY10" fmla="*/ 0 h 444204"/>
                    <a:gd name="connsiteX0" fmla="*/ 601212 w 1201777"/>
                    <a:gd name="connsiteY0" fmla="*/ 0 h 444204"/>
                    <a:gd name="connsiteX1" fmla="*/ 1187028 w 1201777"/>
                    <a:gd name="connsiteY1" fmla="*/ 375409 h 444204"/>
                    <a:gd name="connsiteX2" fmla="*/ 1201777 w 1201777"/>
                    <a:gd name="connsiteY2" fmla="*/ 378779 h 444204"/>
                    <a:gd name="connsiteX3" fmla="*/ 1032420 w 1201777"/>
                    <a:gd name="connsiteY3" fmla="*/ 444204 h 444204"/>
                    <a:gd name="connsiteX4" fmla="*/ 1018146 w 1201777"/>
                    <a:gd name="connsiteY4" fmla="*/ 396010 h 444204"/>
                    <a:gd name="connsiteX5" fmla="*/ 634260 w 1201777"/>
                    <a:gd name="connsiteY5" fmla="*/ 216126 h 444204"/>
                    <a:gd name="connsiteX6" fmla="*/ 224719 w 1201777"/>
                    <a:gd name="connsiteY6" fmla="*/ 397408 h 444204"/>
                    <a:gd name="connsiteX7" fmla="*/ 203682 w 1201777"/>
                    <a:gd name="connsiteY7" fmla="*/ 439539 h 444204"/>
                    <a:gd name="connsiteX8" fmla="*/ 0 w 1201777"/>
                    <a:gd name="connsiteY8" fmla="*/ 394116 h 444204"/>
                    <a:gd name="connsiteX9" fmla="*/ 15397 w 1201777"/>
                    <a:gd name="connsiteY9" fmla="*/ 375409 h 444204"/>
                    <a:gd name="connsiteX10" fmla="*/ 601212 w 1201777"/>
                    <a:gd name="connsiteY10" fmla="*/ 0 h 44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01777" h="444204">
                      <a:moveTo>
                        <a:pt x="601212" y="0"/>
                      </a:moveTo>
                      <a:cubicBezTo>
                        <a:pt x="890177" y="0"/>
                        <a:pt x="1131270" y="161163"/>
                        <a:pt x="1187028" y="375409"/>
                      </a:cubicBezTo>
                      <a:lnTo>
                        <a:pt x="1201777" y="378779"/>
                      </a:lnTo>
                      <a:lnTo>
                        <a:pt x="1032420" y="444204"/>
                      </a:lnTo>
                      <a:cubicBezTo>
                        <a:pt x="1025407" y="430160"/>
                        <a:pt x="1025159" y="410054"/>
                        <a:pt x="1018146" y="396010"/>
                      </a:cubicBezTo>
                      <a:cubicBezTo>
                        <a:pt x="934158" y="287327"/>
                        <a:pt x="766498" y="215893"/>
                        <a:pt x="634260" y="216126"/>
                      </a:cubicBezTo>
                      <a:cubicBezTo>
                        <a:pt x="502022" y="216359"/>
                        <a:pt x="308707" y="288725"/>
                        <a:pt x="224719" y="397408"/>
                      </a:cubicBezTo>
                      <a:lnTo>
                        <a:pt x="203682" y="439539"/>
                      </a:lnTo>
                      <a:lnTo>
                        <a:pt x="0" y="394116"/>
                      </a:lnTo>
                      <a:lnTo>
                        <a:pt x="15397" y="375409"/>
                      </a:lnTo>
                      <a:cubicBezTo>
                        <a:pt x="71155" y="161163"/>
                        <a:pt x="312247" y="0"/>
                        <a:pt x="601212" y="0"/>
                      </a:cubicBezTo>
                      <a:close/>
                    </a:path>
                  </a:pathLst>
                </a:custGeom>
                <a:solidFill>
                  <a:srgbClr val="F6AF8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52BA2D3-71BF-A3C5-2B9E-CB47BD6350C4}"/>
                </a:ext>
              </a:extLst>
            </p:cNvPr>
            <p:cNvSpPr txBox="1"/>
            <p:nvPr/>
          </p:nvSpPr>
          <p:spPr>
            <a:xfrm>
              <a:off x="1923936" y="4155823"/>
              <a:ext cx="2644165" cy="141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rgbClr val="53565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通常是编辑或审稿人对稿件的最新处理时间。在此期间请您耐心等待！</a:t>
              </a:r>
              <a:endParaRPr lang="en-US" sz="2000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8AC4059-0F2B-E120-73E3-21F87875B2D8}"/>
              </a:ext>
            </a:extLst>
          </p:cNvPr>
          <p:cNvGrpSpPr/>
          <p:nvPr/>
        </p:nvGrpSpPr>
        <p:grpSpPr>
          <a:xfrm>
            <a:off x="6197176" y="3742006"/>
            <a:ext cx="4380137" cy="2924999"/>
            <a:chOff x="6816606" y="3742006"/>
            <a:chExt cx="4380137" cy="292499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07032B8-68D8-7CED-5854-E6D1B9A97DAD}"/>
                </a:ext>
              </a:extLst>
            </p:cNvPr>
            <p:cNvGrpSpPr/>
            <p:nvPr/>
          </p:nvGrpSpPr>
          <p:grpSpPr>
            <a:xfrm>
              <a:off x="6816606" y="3742006"/>
              <a:ext cx="4380137" cy="2924999"/>
              <a:chOff x="6238239" y="3720913"/>
              <a:chExt cx="4380137" cy="2924999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09A7A057-00DB-0F99-D4FC-41E9E0C40AAA}"/>
                  </a:ext>
                </a:extLst>
              </p:cNvPr>
              <p:cNvGrpSpPr/>
              <p:nvPr/>
            </p:nvGrpSpPr>
            <p:grpSpPr>
              <a:xfrm flipH="1">
                <a:off x="6238239" y="3720913"/>
                <a:ext cx="4380137" cy="2673846"/>
                <a:chOff x="664807" y="3716790"/>
                <a:chExt cx="3888318" cy="2673846"/>
              </a:xfrm>
            </p:grpSpPr>
            <p:sp>
              <p:nvSpPr>
                <p:cNvPr id="1038" name="Speech Bubble: Rectangle with Corners Rounded 1037">
                  <a:extLst>
                    <a:ext uri="{FF2B5EF4-FFF2-40B4-BE49-F238E27FC236}">
                      <a16:creationId xmlns:a16="http://schemas.microsoft.com/office/drawing/2014/main" id="{EE6E8039-D517-8BF4-4AFF-1501AB665749}"/>
                    </a:ext>
                  </a:extLst>
                </p:cNvPr>
                <p:cNvSpPr/>
                <p:nvPr/>
              </p:nvSpPr>
              <p:spPr>
                <a:xfrm flipH="1">
                  <a:off x="664807" y="3716790"/>
                  <a:ext cx="3888318" cy="2673846"/>
                </a:xfrm>
                <a:prstGeom prst="wedgeRoundRectCallout">
                  <a:avLst/>
                </a:prstGeom>
                <a:solidFill>
                  <a:srgbClr val="ACD2FF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39" name="Speech Bubble: Rectangle with Corners Rounded 1038">
                  <a:extLst>
                    <a:ext uri="{FF2B5EF4-FFF2-40B4-BE49-F238E27FC236}">
                      <a16:creationId xmlns:a16="http://schemas.microsoft.com/office/drawing/2014/main" id="{4AD2017F-77A3-DC77-498C-09B6F68DBB61}"/>
                    </a:ext>
                  </a:extLst>
                </p:cNvPr>
                <p:cNvSpPr/>
                <p:nvPr/>
              </p:nvSpPr>
              <p:spPr>
                <a:xfrm flipH="1">
                  <a:off x="768588" y="3781050"/>
                  <a:ext cx="3701789" cy="2545577"/>
                </a:xfrm>
                <a:prstGeom prst="wedgeRoundRectCallou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F1EC01BB-EE51-14FD-684F-B1959C45BAC4}"/>
                  </a:ext>
                </a:extLst>
              </p:cNvPr>
              <p:cNvGrpSpPr/>
              <p:nvPr/>
            </p:nvGrpSpPr>
            <p:grpSpPr>
              <a:xfrm>
                <a:off x="9284005" y="5036470"/>
                <a:ext cx="1183073" cy="1609442"/>
                <a:chOff x="3511334" y="5056588"/>
                <a:chExt cx="1183073" cy="1609442"/>
              </a:xfrm>
            </p:grpSpPr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F4A272C0-94A7-455C-EE5B-982B9FAE79C1}"/>
                    </a:ext>
                  </a:extLst>
                </p:cNvPr>
                <p:cNvGrpSpPr/>
                <p:nvPr/>
              </p:nvGrpSpPr>
              <p:grpSpPr>
                <a:xfrm>
                  <a:off x="3511334" y="5056588"/>
                  <a:ext cx="1183073" cy="1609442"/>
                  <a:chOff x="1298543" y="1074836"/>
                  <a:chExt cx="3460935" cy="4696753"/>
                </a:xfrm>
              </p:grpSpPr>
              <p:grpSp>
                <p:nvGrpSpPr>
                  <p:cNvPr id="48" name="Group 47">
                    <a:extLst>
                      <a:ext uri="{FF2B5EF4-FFF2-40B4-BE49-F238E27FC236}">
                        <a16:creationId xmlns:a16="http://schemas.microsoft.com/office/drawing/2014/main" id="{55B74B5D-8643-9999-00EF-746915436980}"/>
                      </a:ext>
                    </a:extLst>
                  </p:cNvPr>
                  <p:cNvGrpSpPr/>
                  <p:nvPr/>
                </p:nvGrpSpPr>
                <p:grpSpPr>
                  <a:xfrm rot="2713959">
                    <a:off x="3011155" y="4023266"/>
                    <a:ext cx="2034967" cy="1461679"/>
                    <a:chOff x="4208405" y="3547699"/>
                    <a:chExt cx="2034967" cy="1461679"/>
                  </a:xfrm>
                  <a:solidFill>
                    <a:srgbClr val="ACD2FF"/>
                  </a:solidFill>
                </p:grpSpPr>
                <p:pic>
                  <p:nvPicPr>
                    <p:cNvPr id="1036" name="Picture 1035">
                      <a:extLst>
                        <a:ext uri="{FF2B5EF4-FFF2-40B4-BE49-F238E27FC236}">
                          <a16:creationId xmlns:a16="http://schemas.microsoft.com/office/drawing/2014/main" id="{BC1C816A-7760-8C7E-B659-EADF2537E71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rcRect l="60856" t="49739" r="19920" b="3284"/>
                    <a:stretch>
                      <a:fillRect/>
                    </a:stretch>
                  </p:blipFill>
                  <p:spPr>
                    <a:xfrm rot="2983876">
                      <a:off x="5290516" y="3794781"/>
                      <a:ext cx="814540" cy="1091172"/>
                    </a:xfrm>
                    <a:custGeom>
                      <a:avLst/>
                      <a:gdLst>
                        <a:gd name="connsiteX0" fmla="*/ 284581 w 814540"/>
                        <a:gd name="connsiteY0" fmla="*/ 10 h 1091172"/>
                        <a:gd name="connsiteX1" fmla="*/ 449023 w 814540"/>
                        <a:gd name="connsiteY1" fmla="*/ 88698 h 1091172"/>
                        <a:gd name="connsiteX2" fmla="*/ 799119 w 814540"/>
                        <a:gd name="connsiteY2" fmla="*/ 784219 h 1091172"/>
                        <a:gd name="connsiteX3" fmla="*/ 665362 w 814540"/>
                        <a:gd name="connsiteY3" fmla="*/ 1058325 h 1091172"/>
                        <a:gd name="connsiteX4" fmla="*/ 365519 w 814540"/>
                        <a:gd name="connsiteY4" fmla="*/ 1002475 h 1091172"/>
                        <a:gd name="connsiteX5" fmla="*/ 15422 w 814540"/>
                        <a:gd name="connsiteY5" fmla="*/ 306955 h 1091172"/>
                        <a:gd name="connsiteX6" fmla="*/ 149179 w 814540"/>
                        <a:gd name="connsiteY6" fmla="*/ 32848 h 1091172"/>
                        <a:gd name="connsiteX7" fmla="*/ 284581 w 814540"/>
                        <a:gd name="connsiteY7" fmla="*/ 10 h 10911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14540" h="1091172">
                          <a:moveTo>
                            <a:pt x="284581" y="10"/>
                          </a:moveTo>
                          <a:cubicBezTo>
                            <a:pt x="357174" y="632"/>
                            <a:pt x="420361" y="31757"/>
                            <a:pt x="449023" y="88698"/>
                          </a:cubicBezTo>
                          <a:lnTo>
                            <a:pt x="799119" y="784219"/>
                          </a:lnTo>
                          <a:cubicBezTo>
                            <a:pt x="844978" y="875325"/>
                            <a:pt x="785104" y="998052"/>
                            <a:pt x="665362" y="1058325"/>
                          </a:cubicBezTo>
                          <a:cubicBezTo>
                            <a:pt x="545620" y="1118598"/>
                            <a:pt x="411378" y="1093581"/>
                            <a:pt x="365519" y="1002475"/>
                          </a:cubicBezTo>
                          <a:lnTo>
                            <a:pt x="15422" y="306955"/>
                          </a:lnTo>
                          <a:cubicBezTo>
                            <a:pt x="-30437" y="215849"/>
                            <a:pt x="29437" y="93121"/>
                            <a:pt x="149179" y="32848"/>
                          </a:cubicBezTo>
                          <a:cubicBezTo>
                            <a:pt x="194083" y="10246"/>
                            <a:pt x="241025" y="-363"/>
                            <a:pt x="284581" y="10"/>
                          </a:cubicBezTo>
                          <a:close/>
                        </a:path>
                      </a:pathLst>
                    </a:custGeom>
                    <a:grpFill/>
                  </p:spPr>
                </p:pic>
                <p:pic>
                  <p:nvPicPr>
                    <p:cNvPr id="1037" name="Picture 1036">
                      <a:extLst>
                        <a:ext uri="{FF2B5EF4-FFF2-40B4-BE49-F238E27FC236}">
                          <a16:creationId xmlns:a16="http://schemas.microsoft.com/office/drawing/2014/main" id="{252F5216-9F33-E8EE-7410-2716C0AF9F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rcRect l="26904" t="35221" r="34640" b="1851"/>
                    <a:stretch>
                      <a:fillRect/>
                    </a:stretch>
                  </p:blipFill>
                  <p:spPr>
                    <a:xfrm rot="1219700">
                      <a:off x="4208405" y="3547699"/>
                      <a:ext cx="1629429" cy="1461679"/>
                    </a:xfrm>
                    <a:custGeom>
                      <a:avLst/>
                      <a:gdLst>
                        <a:gd name="connsiteX0" fmla="*/ 1398438 w 1629429"/>
                        <a:gd name="connsiteY0" fmla="*/ 773 h 1461679"/>
                        <a:gd name="connsiteX1" fmla="*/ 1582932 w 1629429"/>
                        <a:gd name="connsiteY1" fmla="*/ 68300 h 1461679"/>
                        <a:gd name="connsiteX2" fmla="*/ 1494269 w 1629429"/>
                        <a:gd name="connsiteY2" fmla="*/ 465281 h 1461679"/>
                        <a:gd name="connsiteX3" fmla="*/ 452197 w 1629429"/>
                        <a:gd name="connsiteY3" fmla="*/ 1364003 h 1461679"/>
                        <a:gd name="connsiteX4" fmla="*/ 46498 w 1629429"/>
                        <a:gd name="connsiteY4" fmla="*/ 1393379 h 1461679"/>
                        <a:gd name="connsiteX5" fmla="*/ 135160 w 1629429"/>
                        <a:gd name="connsiteY5" fmla="*/ 996399 h 1461679"/>
                        <a:gd name="connsiteX6" fmla="*/ 1177233 w 1629429"/>
                        <a:gd name="connsiteY6" fmla="*/ 97676 h 1461679"/>
                        <a:gd name="connsiteX7" fmla="*/ 1398438 w 1629429"/>
                        <a:gd name="connsiteY7" fmla="*/ 773 h 14616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629429" h="1461679">
                          <a:moveTo>
                            <a:pt x="1398438" y="773"/>
                          </a:moveTo>
                          <a:cubicBezTo>
                            <a:pt x="1471856" y="-4545"/>
                            <a:pt x="1539156" y="17542"/>
                            <a:pt x="1582932" y="68300"/>
                          </a:cubicBezTo>
                          <a:cubicBezTo>
                            <a:pt x="1670484" y="169817"/>
                            <a:pt x="1630770" y="347557"/>
                            <a:pt x="1494269" y="465281"/>
                          </a:cubicBezTo>
                          <a:lnTo>
                            <a:pt x="452197" y="1364003"/>
                          </a:lnTo>
                          <a:cubicBezTo>
                            <a:pt x="315696" y="1481727"/>
                            <a:pt x="134050" y="1494896"/>
                            <a:pt x="46498" y="1393379"/>
                          </a:cubicBezTo>
                          <a:cubicBezTo>
                            <a:pt x="-41054" y="1291863"/>
                            <a:pt x="-1340" y="1114122"/>
                            <a:pt x="135160" y="996399"/>
                          </a:cubicBezTo>
                          <a:lnTo>
                            <a:pt x="1177233" y="97676"/>
                          </a:lnTo>
                          <a:cubicBezTo>
                            <a:pt x="1245483" y="38814"/>
                            <a:pt x="1325020" y="6091"/>
                            <a:pt x="1398438" y="773"/>
                          </a:cubicBezTo>
                          <a:close/>
                        </a:path>
                      </a:pathLst>
                    </a:custGeom>
                    <a:grpFill/>
                  </p:spPr>
                </p:pic>
              </p:grpSp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7D4AB6A9-F189-C4CC-9469-A05FE17A05F7}"/>
                      </a:ext>
                    </a:extLst>
                  </p:cNvPr>
                  <p:cNvGrpSpPr/>
                  <p:nvPr/>
                </p:nvGrpSpPr>
                <p:grpSpPr>
                  <a:xfrm>
                    <a:off x="1298543" y="1074836"/>
                    <a:ext cx="2652313" cy="4693756"/>
                    <a:chOff x="1298543" y="1074836"/>
                    <a:chExt cx="2652313" cy="4693756"/>
                  </a:xfrm>
                </p:grpSpPr>
                <p:pic>
                  <p:nvPicPr>
                    <p:cNvPr id="50" name="Picture 49">
                      <a:extLst>
                        <a:ext uri="{FF2B5EF4-FFF2-40B4-BE49-F238E27FC236}">
                          <a16:creationId xmlns:a16="http://schemas.microsoft.com/office/drawing/2014/main" id="{55CE1DCD-ABD4-048F-13E2-9FDDFD6B9B9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rcRect l="11524" t="56151" r="11524" b="12163"/>
                    <a:stretch>
                      <a:fillRect/>
                    </a:stretch>
                  </p:blipFill>
                  <p:spPr>
                    <a:xfrm>
                      <a:off x="1298543" y="3933852"/>
                      <a:ext cx="2566437" cy="1056769"/>
                    </a:xfrm>
                    <a:custGeom>
                      <a:avLst/>
                      <a:gdLst>
                        <a:gd name="connsiteX0" fmla="*/ 1027340 w 2054842"/>
                        <a:gd name="connsiteY0" fmla="*/ 0 h 846112"/>
                        <a:gd name="connsiteX1" fmla="*/ 2036631 w 2054842"/>
                        <a:gd name="connsiteY1" fmla="*/ 637122 h 846112"/>
                        <a:gd name="connsiteX2" fmla="*/ 2054842 w 2054842"/>
                        <a:gd name="connsiteY2" fmla="*/ 846112 h 846112"/>
                        <a:gd name="connsiteX3" fmla="*/ 0 w 2054842"/>
                        <a:gd name="connsiteY3" fmla="*/ 846112 h 846112"/>
                        <a:gd name="connsiteX4" fmla="*/ 18051 w 2054842"/>
                        <a:gd name="connsiteY4" fmla="*/ 638733 h 846112"/>
                        <a:gd name="connsiteX5" fmla="*/ 1027340 w 2054842"/>
                        <a:gd name="connsiteY5" fmla="*/ 0 h 8461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54842" h="846112">
                          <a:moveTo>
                            <a:pt x="1027340" y="0"/>
                          </a:moveTo>
                          <a:cubicBezTo>
                            <a:pt x="1635814" y="0"/>
                            <a:pt x="1994244" y="226275"/>
                            <a:pt x="2036631" y="637122"/>
                          </a:cubicBezTo>
                          <a:lnTo>
                            <a:pt x="2054842" y="846112"/>
                          </a:lnTo>
                          <a:lnTo>
                            <a:pt x="0" y="846112"/>
                          </a:lnTo>
                          <a:lnTo>
                            <a:pt x="18051" y="638733"/>
                          </a:lnTo>
                          <a:cubicBezTo>
                            <a:pt x="60599" y="226275"/>
                            <a:pt x="418986" y="0"/>
                            <a:pt x="1027340" y="0"/>
                          </a:cubicBezTo>
                          <a:close/>
                        </a:path>
                      </a:pathLst>
                    </a:custGeom>
                    <a:solidFill>
                      <a:srgbClr val="ACD2FF"/>
                    </a:solidFill>
                  </p:spPr>
                </p:pic>
                <p:grpSp>
                  <p:nvGrpSpPr>
                    <p:cNvPr id="51" name="Group 50">
                      <a:extLst>
                        <a:ext uri="{FF2B5EF4-FFF2-40B4-BE49-F238E27FC236}">
                          <a16:creationId xmlns:a16="http://schemas.microsoft.com/office/drawing/2014/main" id="{987BF401-041F-00A7-091B-75B896C15CC4}"/>
                        </a:ext>
                      </a:extLst>
                    </p:cNvPr>
                    <p:cNvGrpSpPr/>
                    <p:nvPr/>
                  </p:nvGrpSpPr>
                  <p:grpSpPr>
                    <a:xfrm rot="16973698">
                      <a:off x="3102397" y="4935074"/>
                      <a:ext cx="551189" cy="1115848"/>
                      <a:chOff x="3777252" y="2053816"/>
                      <a:chExt cx="422582" cy="927947"/>
                    </a:xfrm>
                  </p:grpSpPr>
                  <p:sp>
                    <p:nvSpPr>
                      <p:cNvPr id="1032" name="Flowchart: Terminator 1031">
                        <a:extLst>
                          <a:ext uri="{FF2B5EF4-FFF2-40B4-BE49-F238E27FC236}">
                            <a16:creationId xmlns:a16="http://schemas.microsoft.com/office/drawing/2014/main" id="{DD05FFC2-801D-A6BE-2D7D-87F3F812DCD1}"/>
                          </a:ext>
                        </a:extLst>
                      </p:cNvPr>
                      <p:cNvSpPr/>
                      <p:nvPr/>
                    </p:nvSpPr>
                    <p:spPr>
                      <a:xfrm rot="3614455">
                        <a:off x="3877587" y="2659516"/>
                        <a:ext cx="447268" cy="197226"/>
                      </a:xfrm>
                      <a:prstGeom prst="flowChartTerminator">
                        <a:avLst/>
                      </a:prstGeom>
                      <a:solidFill>
                        <a:srgbClr val="FFDBB8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n-US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endParaRPr>
                      </a:p>
                    </p:txBody>
                  </p:sp>
                  <p:sp>
                    <p:nvSpPr>
                      <p:cNvPr id="1033" name="Flowchart: Terminator 3">
                        <a:extLst>
                          <a:ext uri="{FF2B5EF4-FFF2-40B4-BE49-F238E27FC236}">
                            <a16:creationId xmlns:a16="http://schemas.microsoft.com/office/drawing/2014/main" id="{9915D222-06E3-D279-2DC1-58490DFB3A98}"/>
                          </a:ext>
                        </a:extLst>
                      </p:cNvPr>
                      <p:cNvSpPr/>
                      <p:nvPr/>
                    </p:nvSpPr>
                    <p:spPr>
                      <a:xfrm rot="3149053">
                        <a:off x="3586959" y="2244109"/>
                        <a:ext cx="673978" cy="293391"/>
                      </a:xfrm>
                      <a:custGeom>
                        <a:avLst/>
                        <a:gdLst>
                          <a:gd name="connsiteX0" fmla="*/ 3475 w 21600"/>
                          <a:gd name="connsiteY0" fmla="*/ 0 h 21600"/>
                          <a:gd name="connsiteX1" fmla="*/ 18125 w 21600"/>
                          <a:gd name="connsiteY1" fmla="*/ 0 h 21600"/>
                          <a:gd name="connsiteX2" fmla="*/ 21600 w 21600"/>
                          <a:gd name="connsiteY2" fmla="*/ 10800 h 21600"/>
                          <a:gd name="connsiteX3" fmla="*/ 18125 w 21600"/>
                          <a:gd name="connsiteY3" fmla="*/ 21600 h 21600"/>
                          <a:gd name="connsiteX4" fmla="*/ 3475 w 21600"/>
                          <a:gd name="connsiteY4" fmla="*/ 21600 h 21600"/>
                          <a:gd name="connsiteX5" fmla="*/ 0 w 21600"/>
                          <a:gd name="connsiteY5" fmla="*/ 10800 h 21600"/>
                          <a:gd name="connsiteX6" fmla="*/ 3475 w 21600"/>
                          <a:gd name="connsiteY6" fmla="*/ 0 h 21600"/>
                          <a:gd name="connsiteX0" fmla="*/ 3475 w 21600"/>
                          <a:gd name="connsiteY0" fmla="*/ 0 h 21600"/>
                          <a:gd name="connsiteX1" fmla="*/ 17932 w 21600"/>
                          <a:gd name="connsiteY1" fmla="*/ 2465 h 21600"/>
                          <a:gd name="connsiteX2" fmla="*/ 21600 w 21600"/>
                          <a:gd name="connsiteY2" fmla="*/ 10800 h 21600"/>
                          <a:gd name="connsiteX3" fmla="*/ 18125 w 21600"/>
                          <a:gd name="connsiteY3" fmla="*/ 21600 h 21600"/>
                          <a:gd name="connsiteX4" fmla="*/ 3475 w 21600"/>
                          <a:gd name="connsiteY4" fmla="*/ 21600 h 21600"/>
                          <a:gd name="connsiteX5" fmla="*/ 0 w 21600"/>
                          <a:gd name="connsiteY5" fmla="*/ 10800 h 21600"/>
                          <a:gd name="connsiteX6" fmla="*/ 3475 w 21600"/>
                          <a:gd name="connsiteY6" fmla="*/ 0 h 21600"/>
                          <a:gd name="connsiteX0" fmla="*/ 3325 w 21600"/>
                          <a:gd name="connsiteY0" fmla="*/ 0 h 19937"/>
                          <a:gd name="connsiteX1" fmla="*/ 17932 w 21600"/>
                          <a:gd name="connsiteY1" fmla="*/ 802 h 19937"/>
                          <a:gd name="connsiteX2" fmla="*/ 21600 w 21600"/>
                          <a:gd name="connsiteY2" fmla="*/ 9137 h 19937"/>
                          <a:gd name="connsiteX3" fmla="*/ 18125 w 21600"/>
                          <a:gd name="connsiteY3" fmla="*/ 19937 h 19937"/>
                          <a:gd name="connsiteX4" fmla="*/ 3475 w 21600"/>
                          <a:gd name="connsiteY4" fmla="*/ 19937 h 19937"/>
                          <a:gd name="connsiteX5" fmla="*/ 0 w 21600"/>
                          <a:gd name="connsiteY5" fmla="*/ 9137 h 19937"/>
                          <a:gd name="connsiteX6" fmla="*/ 3325 w 21600"/>
                          <a:gd name="connsiteY6" fmla="*/ 0 h 19937"/>
                          <a:gd name="connsiteX0" fmla="*/ 3359 w 21634"/>
                          <a:gd name="connsiteY0" fmla="*/ 0 h 19937"/>
                          <a:gd name="connsiteX1" fmla="*/ 17966 w 21634"/>
                          <a:gd name="connsiteY1" fmla="*/ 802 h 19937"/>
                          <a:gd name="connsiteX2" fmla="*/ 21634 w 21634"/>
                          <a:gd name="connsiteY2" fmla="*/ 9137 h 19937"/>
                          <a:gd name="connsiteX3" fmla="*/ 18159 w 21634"/>
                          <a:gd name="connsiteY3" fmla="*/ 19937 h 19937"/>
                          <a:gd name="connsiteX4" fmla="*/ 5144 w 21634"/>
                          <a:gd name="connsiteY4" fmla="*/ 14772 h 19937"/>
                          <a:gd name="connsiteX5" fmla="*/ 34 w 21634"/>
                          <a:gd name="connsiteY5" fmla="*/ 9137 h 19937"/>
                          <a:gd name="connsiteX6" fmla="*/ 3359 w 21634"/>
                          <a:gd name="connsiteY6" fmla="*/ 0 h 19937"/>
                          <a:gd name="connsiteX0" fmla="*/ 3897 w 22172"/>
                          <a:gd name="connsiteY0" fmla="*/ 0 h 19937"/>
                          <a:gd name="connsiteX1" fmla="*/ 18504 w 22172"/>
                          <a:gd name="connsiteY1" fmla="*/ 802 h 19937"/>
                          <a:gd name="connsiteX2" fmla="*/ 22172 w 22172"/>
                          <a:gd name="connsiteY2" fmla="*/ 9137 h 19937"/>
                          <a:gd name="connsiteX3" fmla="*/ 18697 w 22172"/>
                          <a:gd name="connsiteY3" fmla="*/ 19937 h 19937"/>
                          <a:gd name="connsiteX4" fmla="*/ 5682 w 22172"/>
                          <a:gd name="connsiteY4" fmla="*/ 14772 h 19937"/>
                          <a:gd name="connsiteX5" fmla="*/ 26 w 22172"/>
                          <a:gd name="connsiteY5" fmla="*/ 6132 h 19937"/>
                          <a:gd name="connsiteX6" fmla="*/ 3897 w 22172"/>
                          <a:gd name="connsiteY6" fmla="*/ 0 h 19937"/>
                          <a:gd name="connsiteX0" fmla="*/ 3928 w 22203"/>
                          <a:gd name="connsiteY0" fmla="*/ 0 h 19937"/>
                          <a:gd name="connsiteX1" fmla="*/ 18535 w 22203"/>
                          <a:gd name="connsiteY1" fmla="*/ 802 h 19937"/>
                          <a:gd name="connsiteX2" fmla="*/ 22203 w 22203"/>
                          <a:gd name="connsiteY2" fmla="*/ 9137 h 19937"/>
                          <a:gd name="connsiteX3" fmla="*/ 18728 w 22203"/>
                          <a:gd name="connsiteY3" fmla="*/ 19937 h 19937"/>
                          <a:gd name="connsiteX4" fmla="*/ 6713 w 22203"/>
                          <a:gd name="connsiteY4" fmla="*/ 12479 h 19937"/>
                          <a:gd name="connsiteX5" fmla="*/ 57 w 22203"/>
                          <a:gd name="connsiteY5" fmla="*/ 6132 h 19937"/>
                          <a:gd name="connsiteX6" fmla="*/ 3928 w 22203"/>
                          <a:gd name="connsiteY6" fmla="*/ 0 h 199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2203" h="19937">
                            <a:moveTo>
                              <a:pt x="3928" y="0"/>
                            </a:moveTo>
                            <a:cubicBezTo>
                              <a:pt x="8811" y="0"/>
                              <a:pt x="13652" y="802"/>
                              <a:pt x="18535" y="802"/>
                            </a:cubicBezTo>
                            <a:cubicBezTo>
                              <a:pt x="20454" y="802"/>
                              <a:pt x="22171" y="5948"/>
                              <a:pt x="22203" y="9137"/>
                            </a:cubicBezTo>
                            <a:cubicBezTo>
                              <a:pt x="22235" y="12326"/>
                              <a:pt x="20647" y="19937"/>
                              <a:pt x="18728" y="19937"/>
                            </a:cubicBezTo>
                            <a:lnTo>
                              <a:pt x="6713" y="12479"/>
                            </a:lnTo>
                            <a:cubicBezTo>
                              <a:pt x="4794" y="12479"/>
                              <a:pt x="521" y="8212"/>
                              <a:pt x="57" y="6132"/>
                            </a:cubicBezTo>
                            <a:cubicBezTo>
                              <a:pt x="-407" y="4052"/>
                              <a:pt x="2009" y="0"/>
                              <a:pt x="3928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DBB8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n-US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endParaRPr>
                      </a:p>
                    </p:txBody>
                  </p:sp>
                  <p:sp>
                    <p:nvSpPr>
                      <p:cNvPr id="1035" name="Flowchart: Terminator 1034">
                        <a:extLst>
                          <a:ext uri="{FF2B5EF4-FFF2-40B4-BE49-F238E27FC236}">
                            <a16:creationId xmlns:a16="http://schemas.microsoft.com/office/drawing/2014/main" id="{0DAC6898-BD04-B77A-11C8-FA1D147404A9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3965242" y="2395395"/>
                        <a:ext cx="292006" cy="128762"/>
                      </a:xfrm>
                      <a:prstGeom prst="flowChartTerminator">
                        <a:avLst/>
                      </a:prstGeom>
                      <a:solidFill>
                        <a:srgbClr val="FFDBB8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n-US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endParaRPr>
                      </a:p>
                    </p:txBody>
                  </p:sp>
                </p:grpSp>
                <p:grpSp>
                  <p:nvGrpSpPr>
                    <p:cNvPr id="52" name="Group 51">
                      <a:extLst>
                        <a:ext uri="{FF2B5EF4-FFF2-40B4-BE49-F238E27FC236}">
                          <a16:creationId xmlns:a16="http://schemas.microsoft.com/office/drawing/2014/main" id="{099D79C0-762E-A496-DB0F-D97BD86A76B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5050" y="1074836"/>
                      <a:ext cx="2635806" cy="2732416"/>
                      <a:chOff x="1191686" y="1082296"/>
                      <a:chExt cx="2635806" cy="2732416"/>
                    </a:xfrm>
                  </p:grpSpPr>
                  <p:grpSp>
                    <p:nvGrpSpPr>
                      <p:cNvPr id="53" name="Group 52">
                        <a:extLst>
                          <a:ext uri="{FF2B5EF4-FFF2-40B4-BE49-F238E27FC236}">
                            <a16:creationId xmlns:a16="http://schemas.microsoft.com/office/drawing/2014/main" id="{EA527EC2-C480-2D3D-5500-6599011561C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91686" y="1082296"/>
                        <a:ext cx="2635806" cy="2732416"/>
                        <a:chOff x="5271529" y="3491136"/>
                        <a:chExt cx="1882792" cy="1951802"/>
                      </a:xfrm>
                    </p:grpSpPr>
                    <p:grpSp>
                      <p:nvGrpSpPr>
                        <p:cNvPr id="57" name="Group 56">
                          <a:extLst>
                            <a:ext uri="{FF2B5EF4-FFF2-40B4-BE49-F238E27FC236}">
                              <a16:creationId xmlns:a16="http://schemas.microsoft.com/office/drawing/2014/main" id="{EC7A5CB3-5F73-1E92-14D9-C969973BE29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271529" y="4456677"/>
                          <a:ext cx="384048" cy="384048"/>
                          <a:chOff x="6096000" y="5573583"/>
                          <a:chExt cx="384048" cy="384048"/>
                        </a:xfrm>
                      </p:grpSpPr>
                      <p:sp>
                        <p:nvSpPr>
                          <p:cNvPr id="1030" name="Oval 1029">
                            <a:extLst>
                              <a:ext uri="{FF2B5EF4-FFF2-40B4-BE49-F238E27FC236}">
                                <a16:creationId xmlns:a16="http://schemas.microsoft.com/office/drawing/2014/main" id="{438F4652-3D02-5B0D-5D3E-78AC6F0C739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096000" y="5573583"/>
                            <a:ext cx="384048" cy="384048"/>
                          </a:xfrm>
                          <a:prstGeom prst="ellipse">
                            <a:avLst/>
                          </a:prstGeom>
                          <a:solidFill>
                            <a:srgbClr val="FFDBB8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>
                            <a:defPPr>
                              <a:defRPr lang="en-US"/>
                            </a:defPPr>
                            <a:lvl1pPr marL="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algn="ctr"/>
                            <a:endParaRPr lang="en-US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endParaRPr>
                          </a:p>
                        </p:txBody>
                      </p:sp>
                      <p:sp>
                        <p:nvSpPr>
                          <p:cNvPr id="1031" name="Oval 1030">
                            <a:extLst>
                              <a:ext uri="{FF2B5EF4-FFF2-40B4-BE49-F238E27FC236}">
                                <a16:creationId xmlns:a16="http://schemas.microsoft.com/office/drawing/2014/main" id="{1E7925C0-5586-AC67-9EF3-11BE1BDE2ED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140797" y="5618380"/>
                            <a:ext cx="294453" cy="294453"/>
                          </a:xfrm>
                          <a:prstGeom prst="ellipse">
                            <a:avLst/>
                          </a:prstGeom>
                          <a:solidFill>
                            <a:srgbClr val="F6AF85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>
                            <a:defPPr>
                              <a:defRPr lang="en-US"/>
                            </a:defPPr>
                            <a:lvl1pPr marL="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algn="ctr"/>
                            <a:endParaRPr lang="en-US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58" name="Group 57">
                          <a:extLst>
                            <a:ext uri="{FF2B5EF4-FFF2-40B4-BE49-F238E27FC236}">
                              <a16:creationId xmlns:a16="http://schemas.microsoft.com/office/drawing/2014/main" id="{F4CFF82C-9B4E-AAF2-7DBB-31D07CDA3D5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641872" y="4454562"/>
                          <a:ext cx="384048" cy="384048"/>
                          <a:chOff x="6096000" y="5573583"/>
                          <a:chExt cx="384048" cy="384048"/>
                        </a:xfrm>
                      </p:grpSpPr>
                      <p:sp>
                        <p:nvSpPr>
                          <p:cNvPr id="1025" name="Oval 1024">
                            <a:extLst>
                              <a:ext uri="{FF2B5EF4-FFF2-40B4-BE49-F238E27FC236}">
                                <a16:creationId xmlns:a16="http://schemas.microsoft.com/office/drawing/2014/main" id="{43947598-2246-F544-2F2D-73046005F87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096000" y="5573583"/>
                            <a:ext cx="384048" cy="384048"/>
                          </a:xfrm>
                          <a:prstGeom prst="ellipse">
                            <a:avLst/>
                          </a:prstGeom>
                          <a:solidFill>
                            <a:srgbClr val="FFDBB8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>
                            <a:defPPr>
                              <a:defRPr lang="en-US"/>
                            </a:defPPr>
                            <a:lvl1pPr marL="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algn="ctr"/>
                            <a:endParaRPr lang="en-US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endParaRPr>
                          </a:p>
                        </p:txBody>
                      </p:sp>
                      <p:sp>
                        <p:nvSpPr>
                          <p:cNvPr id="1026" name="Oval 1025">
                            <a:extLst>
                              <a:ext uri="{FF2B5EF4-FFF2-40B4-BE49-F238E27FC236}">
                                <a16:creationId xmlns:a16="http://schemas.microsoft.com/office/drawing/2014/main" id="{E155D1D0-CE7F-E0D6-B5A6-9FCE02FD4C1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140797" y="5618380"/>
                            <a:ext cx="294453" cy="294453"/>
                          </a:xfrm>
                          <a:prstGeom prst="ellipse">
                            <a:avLst/>
                          </a:prstGeom>
                          <a:solidFill>
                            <a:srgbClr val="F6AF85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>
                            <a:defPPr>
                              <a:defRPr lang="en-US"/>
                            </a:defPPr>
                            <a:lvl1pPr marL="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algn="ctr"/>
                            <a:endParaRPr lang="en-US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endParaRPr>
                          </a:p>
                        </p:txBody>
                      </p:sp>
                    </p:grpSp>
                    <p:sp>
                      <p:nvSpPr>
                        <p:cNvPr id="59" name="Oval 58">
                          <a:extLst>
                            <a:ext uri="{FF2B5EF4-FFF2-40B4-BE49-F238E27FC236}">
                              <a16:creationId xmlns:a16="http://schemas.microsoft.com/office/drawing/2014/main" id="{E032982D-CC30-23EE-E7AD-585D476CDFF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12991" y="3896661"/>
                          <a:ext cx="1462694" cy="1546277"/>
                        </a:xfrm>
                        <a:prstGeom prst="ellipse">
                          <a:avLst/>
                        </a:prstGeom>
                        <a:solidFill>
                          <a:srgbClr val="FFDBB8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n-US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  <p:sp>
                      <p:nvSpPr>
                        <p:cNvPr id="60" name="Oval 92">
                          <a:extLst>
                            <a:ext uri="{FF2B5EF4-FFF2-40B4-BE49-F238E27FC236}">
                              <a16:creationId xmlns:a16="http://schemas.microsoft.com/office/drawing/2014/main" id="{4A2251D0-055F-7183-4942-13E1C591E20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7889037">
                          <a:off x="6385643" y="3494482"/>
                          <a:ext cx="280338" cy="1230406"/>
                        </a:xfrm>
                        <a:custGeom>
                          <a:avLst/>
                          <a:gdLst>
                            <a:gd name="connsiteX0" fmla="*/ 0 w 279204"/>
                            <a:gd name="connsiteY0" fmla="*/ 599081 h 1198161"/>
                            <a:gd name="connsiteX1" fmla="*/ 139602 w 279204"/>
                            <a:gd name="connsiteY1" fmla="*/ 0 h 1198161"/>
                            <a:gd name="connsiteX2" fmla="*/ 279204 w 279204"/>
                            <a:gd name="connsiteY2" fmla="*/ 599081 h 1198161"/>
                            <a:gd name="connsiteX3" fmla="*/ 139602 w 279204"/>
                            <a:gd name="connsiteY3" fmla="*/ 1198162 h 1198161"/>
                            <a:gd name="connsiteX4" fmla="*/ 0 w 279204"/>
                            <a:gd name="connsiteY4" fmla="*/ 599081 h 1198161"/>
                            <a:gd name="connsiteX0" fmla="*/ 0 w 280183"/>
                            <a:gd name="connsiteY0" fmla="*/ 599081 h 1223494"/>
                            <a:gd name="connsiteX1" fmla="*/ 139602 w 280183"/>
                            <a:gd name="connsiteY1" fmla="*/ 0 h 1223494"/>
                            <a:gd name="connsiteX2" fmla="*/ 279204 w 280183"/>
                            <a:gd name="connsiteY2" fmla="*/ 599081 h 1223494"/>
                            <a:gd name="connsiteX3" fmla="*/ 139740 w 280183"/>
                            <a:gd name="connsiteY3" fmla="*/ 1061325 h 1223494"/>
                            <a:gd name="connsiteX4" fmla="*/ 139602 w 280183"/>
                            <a:gd name="connsiteY4" fmla="*/ 1198162 h 1223494"/>
                            <a:gd name="connsiteX5" fmla="*/ 0 w 280183"/>
                            <a:gd name="connsiteY5" fmla="*/ 599081 h 1223494"/>
                            <a:gd name="connsiteX0" fmla="*/ 0 w 280338"/>
                            <a:gd name="connsiteY0" fmla="*/ 599081 h 1230406"/>
                            <a:gd name="connsiteX1" fmla="*/ 139602 w 280338"/>
                            <a:gd name="connsiteY1" fmla="*/ 0 h 1230406"/>
                            <a:gd name="connsiteX2" fmla="*/ 279204 w 280338"/>
                            <a:gd name="connsiteY2" fmla="*/ 599081 h 1230406"/>
                            <a:gd name="connsiteX3" fmla="*/ 158757 w 280338"/>
                            <a:gd name="connsiteY3" fmla="*/ 1091480 h 1230406"/>
                            <a:gd name="connsiteX4" fmla="*/ 139602 w 280338"/>
                            <a:gd name="connsiteY4" fmla="*/ 1198162 h 1230406"/>
                            <a:gd name="connsiteX5" fmla="*/ 0 w 280338"/>
                            <a:gd name="connsiteY5" fmla="*/ 599081 h 12304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80338" h="1230406">
                              <a:moveTo>
                                <a:pt x="0" y="599081"/>
                              </a:moveTo>
                              <a:cubicBezTo>
                                <a:pt x="0" y="268218"/>
                                <a:pt x="62502" y="0"/>
                                <a:pt x="139602" y="0"/>
                              </a:cubicBezTo>
                              <a:cubicBezTo>
                                <a:pt x="216702" y="0"/>
                                <a:pt x="265724" y="414990"/>
                                <a:pt x="279204" y="599081"/>
                              </a:cubicBezTo>
                              <a:cubicBezTo>
                                <a:pt x="292684" y="783172"/>
                                <a:pt x="182024" y="991633"/>
                                <a:pt x="158757" y="1091480"/>
                              </a:cubicBezTo>
                              <a:cubicBezTo>
                                <a:pt x="135490" y="1191327"/>
                                <a:pt x="166061" y="1280228"/>
                                <a:pt x="139602" y="1198162"/>
                              </a:cubicBezTo>
                              <a:cubicBezTo>
                                <a:pt x="113143" y="1116096"/>
                                <a:pt x="0" y="929944"/>
                                <a:pt x="0" y="59908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82828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n-US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  <p:sp>
                      <p:nvSpPr>
                        <p:cNvPr id="61" name="Freeform: Shape 60">
                          <a:extLst>
                            <a:ext uri="{FF2B5EF4-FFF2-40B4-BE49-F238E27FC236}">
                              <a16:creationId xmlns:a16="http://schemas.microsoft.com/office/drawing/2014/main" id="{E5B8BD3D-E15F-3FA1-DFF6-866198AB172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73308" y="3491136"/>
                          <a:ext cx="1573909" cy="1469551"/>
                        </a:xfrm>
                        <a:custGeom>
                          <a:avLst/>
                          <a:gdLst>
                            <a:gd name="connsiteX0" fmla="*/ 822276 w 1573909"/>
                            <a:gd name="connsiteY0" fmla="*/ 371 h 1469551"/>
                            <a:gd name="connsiteX1" fmla="*/ 1194109 w 1573909"/>
                            <a:gd name="connsiteY1" fmla="*/ 97854 h 1469551"/>
                            <a:gd name="connsiteX2" fmla="*/ 1573909 w 1573909"/>
                            <a:gd name="connsiteY2" fmla="*/ 976028 h 1469551"/>
                            <a:gd name="connsiteX3" fmla="*/ 1514760 w 1573909"/>
                            <a:gd name="connsiteY3" fmla="*/ 1364263 h 1469551"/>
                            <a:gd name="connsiteX4" fmla="*/ 1469714 w 1573909"/>
                            <a:gd name="connsiteY4" fmla="*/ 1469551 h 1469551"/>
                            <a:gd name="connsiteX5" fmla="*/ 1503443 w 1573909"/>
                            <a:gd name="connsiteY5" fmla="*/ 1354684 h 1469551"/>
                            <a:gd name="connsiteX6" fmla="*/ 1518301 w 1573909"/>
                            <a:gd name="connsiteY6" fmla="*/ 1198870 h 1469551"/>
                            <a:gd name="connsiteX7" fmla="*/ 786954 w 1573909"/>
                            <a:gd name="connsiteY7" fmla="*/ 425732 h 1469551"/>
                            <a:gd name="connsiteX8" fmla="*/ 55607 w 1573909"/>
                            <a:gd name="connsiteY8" fmla="*/ 1198870 h 1469551"/>
                            <a:gd name="connsiteX9" fmla="*/ 70466 w 1573909"/>
                            <a:gd name="connsiteY9" fmla="*/ 1354684 h 1469551"/>
                            <a:gd name="connsiteX10" fmla="*/ 99470 w 1573909"/>
                            <a:gd name="connsiteY10" fmla="*/ 1453459 h 1469551"/>
                            <a:gd name="connsiteX11" fmla="*/ 60556 w 1573909"/>
                            <a:gd name="connsiteY11" fmla="*/ 1364263 h 1469551"/>
                            <a:gd name="connsiteX12" fmla="*/ 219 w 1573909"/>
                            <a:gd name="connsiteY12" fmla="*/ 976028 h 1469551"/>
                            <a:gd name="connsiteX13" fmla="*/ 591737 w 1573909"/>
                            <a:gd name="connsiteY13" fmla="*/ 150427 h 1469551"/>
                            <a:gd name="connsiteX14" fmla="*/ 822276 w 1573909"/>
                            <a:gd name="connsiteY14" fmla="*/ 371 h 146955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</a:cxnLst>
                          <a:rect l="l" t="t" r="r" b="b"/>
                          <a:pathLst>
                            <a:path w="1573909" h="1469551" fill="none" extrusionOk="0">
                              <a:moveTo>
                                <a:pt x="822276" y="371"/>
                              </a:moveTo>
                              <a:cubicBezTo>
                                <a:pt x="901394" y="12372"/>
                                <a:pt x="1046490" y="32457"/>
                                <a:pt x="1194109" y="97854"/>
                              </a:cubicBezTo>
                              <a:cubicBezTo>
                                <a:pt x="1347980" y="232190"/>
                                <a:pt x="1604051" y="184162"/>
                                <a:pt x="1573909" y="976028"/>
                              </a:cubicBezTo>
                              <a:cubicBezTo>
                                <a:pt x="1560123" y="1139090"/>
                                <a:pt x="1545890" y="1248174"/>
                                <a:pt x="1514760" y="1364263"/>
                              </a:cubicBezTo>
                              <a:cubicBezTo>
                                <a:pt x="1509155" y="1403644"/>
                                <a:pt x="1473425" y="1429093"/>
                                <a:pt x="1469714" y="1469551"/>
                              </a:cubicBezTo>
                              <a:cubicBezTo>
                                <a:pt x="1476903" y="1442575"/>
                                <a:pt x="1492038" y="1393824"/>
                                <a:pt x="1503443" y="1354684"/>
                              </a:cubicBezTo>
                              <a:cubicBezTo>
                                <a:pt x="1508379" y="1318868"/>
                                <a:pt x="1513882" y="1261115"/>
                                <a:pt x="1518301" y="1198870"/>
                              </a:cubicBezTo>
                              <a:cubicBezTo>
                                <a:pt x="1506318" y="755978"/>
                                <a:pt x="1276478" y="452556"/>
                                <a:pt x="786954" y="425732"/>
                              </a:cubicBezTo>
                              <a:cubicBezTo>
                                <a:pt x="379283" y="347736"/>
                                <a:pt x="75549" y="784442"/>
                                <a:pt x="55607" y="1198870"/>
                              </a:cubicBezTo>
                              <a:cubicBezTo>
                                <a:pt x="42344" y="1255154"/>
                                <a:pt x="56441" y="1317704"/>
                                <a:pt x="70466" y="1354684"/>
                              </a:cubicBezTo>
                              <a:cubicBezTo>
                                <a:pt x="92931" y="1388012"/>
                                <a:pt x="86846" y="1421559"/>
                                <a:pt x="99470" y="1453459"/>
                              </a:cubicBezTo>
                              <a:cubicBezTo>
                                <a:pt x="76127" y="1413834"/>
                                <a:pt x="79451" y="1390049"/>
                                <a:pt x="60556" y="1364263"/>
                              </a:cubicBezTo>
                              <a:cubicBezTo>
                                <a:pt x="14953" y="1251475"/>
                                <a:pt x="7533" y="1137021"/>
                                <a:pt x="219" y="976028"/>
                              </a:cubicBezTo>
                              <a:cubicBezTo>
                                <a:pt x="82319" y="756329"/>
                                <a:pt x="-62972" y="125736"/>
                                <a:pt x="591737" y="150427"/>
                              </a:cubicBezTo>
                              <a:cubicBezTo>
                                <a:pt x="602348" y="153471"/>
                                <a:pt x="618165" y="-26258"/>
                                <a:pt x="822276" y="371"/>
                              </a:cubicBezTo>
                              <a:close/>
                            </a:path>
                            <a:path w="1573909" h="1469551" stroke="0" extrusionOk="0">
                              <a:moveTo>
                                <a:pt x="822276" y="371"/>
                              </a:moveTo>
                              <a:cubicBezTo>
                                <a:pt x="886424" y="-18028"/>
                                <a:pt x="1003162" y="30733"/>
                                <a:pt x="1194109" y="97854"/>
                              </a:cubicBezTo>
                              <a:cubicBezTo>
                                <a:pt x="1399142" y="182009"/>
                                <a:pt x="1516303" y="203873"/>
                                <a:pt x="1573909" y="976028"/>
                              </a:cubicBezTo>
                              <a:cubicBezTo>
                                <a:pt x="1556683" y="1134026"/>
                                <a:pt x="1549776" y="1265800"/>
                                <a:pt x="1514760" y="1364263"/>
                              </a:cubicBezTo>
                              <a:cubicBezTo>
                                <a:pt x="1510422" y="1392580"/>
                                <a:pt x="1478165" y="1429926"/>
                                <a:pt x="1469714" y="1469551"/>
                              </a:cubicBezTo>
                              <a:cubicBezTo>
                                <a:pt x="1480713" y="1414265"/>
                                <a:pt x="1495354" y="1396454"/>
                                <a:pt x="1503443" y="1354684"/>
                              </a:cubicBezTo>
                              <a:cubicBezTo>
                                <a:pt x="1506716" y="1310446"/>
                                <a:pt x="1517983" y="1249209"/>
                                <a:pt x="1518301" y="1198870"/>
                              </a:cubicBezTo>
                              <a:cubicBezTo>
                                <a:pt x="1503182" y="792889"/>
                                <a:pt x="1285866" y="478917"/>
                                <a:pt x="786954" y="425732"/>
                              </a:cubicBezTo>
                              <a:cubicBezTo>
                                <a:pt x="409497" y="432093"/>
                                <a:pt x="45389" y="770225"/>
                                <a:pt x="55607" y="1198870"/>
                              </a:cubicBezTo>
                              <a:cubicBezTo>
                                <a:pt x="65864" y="1260632"/>
                                <a:pt x="62167" y="1306505"/>
                                <a:pt x="70466" y="1354684"/>
                              </a:cubicBezTo>
                              <a:cubicBezTo>
                                <a:pt x="83994" y="1385843"/>
                                <a:pt x="92171" y="1430455"/>
                                <a:pt x="99470" y="1453459"/>
                              </a:cubicBezTo>
                              <a:cubicBezTo>
                                <a:pt x="84608" y="1436853"/>
                                <a:pt x="77606" y="1392842"/>
                                <a:pt x="60556" y="1364263"/>
                              </a:cubicBezTo>
                              <a:cubicBezTo>
                                <a:pt x="-12093" y="1253313"/>
                                <a:pt x="-14347" y="1107154"/>
                                <a:pt x="219" y="976028"/>
                              </a:cubicBezTo>
                              <a:cubicBezTo>
                                <a:pt x="-65636" y="767946"/>
                                <a:pt x="-111248" y="-168312"/>
                                <a:pt x="591737" y="150427"/>
                              </a:cubicBezTo>
                              <a:cubicBezTo>
                                <a:pt x="591994" y="146950"/>
                                <a:pt x="598258" y="26455"/>
                                <a:pt x="822276" y="37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n w="22027" cap="flat">
                          <a:noFill/>
                          <a:prstDash val="solid"/>
                          <a:miter/>
                          <a:extLst>
                            <a:ext uri="{C807C97D-BFC1-408E-A445-0C87EB9F89A2}">
                              <ask:lineSketchStyleProps xmlns:ask="http://schemas.microsoft.com/office/drawing/2018/sketchyshapes" sd="1219033472">
                                <a:custGeom>
                                  <a:avLst/>
                                  <a:gdLst>
                                    <a:gd name="connsiteX0" fmla="*/ 822276 w 1573909"/>
                                    <a:gd name="connsiteY0" fmla="*/ 371 h 1469551"/>
                                    <a:gd name="connsiteX1" fmla="*/ 1194109 w 1573909"/>
                                    <a:gd name="connsiteY1" fmla="*/ 97854 h 1469551"/>
                                    <a:gd name="connsiteX2" fmla="*/ 1573909 w 1573909"/>
                                    <a:gd name="connsiteY2" fmla="*/ 976028 h 1469551"/>
                                    <a:gd name="connsiteX3" fmla="*/ 1514760 w 1573909"/>
                                    <a:gd name="connsiteY3" fmla="*/ 1364263 h 1469551"/>
                                    <a:gd name="connsiteX4" fmla="*/ 1469714 w 1573909"/>
                                    <a:gd name="connsiteY4" fmla="*/ 1469551 h 1469551"/>
                                    <a:gd name="connsiteX5" fmla="*/ 1503443 w 1573909"/>
                                    <a:gd name="connsiteY5" fmla="*/ 1354684 h 1469551"/>
                                    <a:gd name="connsiteX6" fmla="*/ 1518301 w 1573909"/>
                                    <a:gd name="connsiteY6" fmla="*/ 1198870 h 1469551"/>
                                    <a:gd name="connsiteX7" fmla="*/ 786954 w 1573909"/>
                                    <a:gd name="connsiteY7" fmla="*/ 425732 h 1469551"/>
                                    <a:gd name="connsiteX8" fmla="*/ 55607 w 1573909"/>
                                    <a:gd name="connsiteY8" fmla="*/ 1198870 h 1469551"/>
                                    <a:gd name="connsiteX9" fmla="*/ 70466 w 1573909"/>
                                    <a:gd name="connsiteY9" fmla="*/ 1354684 h 1469551"/>
                                    <a:gd name="connsiteX10" fmla="*/ 99470 w 1573909"/>
                                    <a:gd name="connsiteY10" fmla="*/ 1453459 h 1469551"/>
                                    <a:gd name="connsiteX11" fmla="*/ 60556 w 1573909"/>
                                    <a:gd name="connsiteY11" fmla="*/ 1364263 h 1469551"/>
                                    <a:gd name="connsiteX12" fmla="*/ 219 w 1573909"/>
                                    <a:gd name="connsiteY12" fmla="*/ 976028 h 1469551"/>
                                    <a:gd name="connsiteX13" fmla="*/ 591737 w 1573909"/>
                                    <a:gd name="connsiteY13" fmla="*/ 150427 h 1469551"/>
                                    <a:gd name="connsiteX14" fmla="*/ 822276 w 1573909"/>
                                    <a:gd name="connsiteY14" fmla="*/ 371 h 1469551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  <a:cxn ang="0">
                                      <a:pos x="connsiteX3" y="connsiteY3"/>
                                    </a:cxn>
                                    <a:cxn ang="0">
                                      <a:pos x="connsiteX4" y="connsiteY4"/>
                                    </a:cxn>
                                    <a:cxn ang="0">
                                      <a:pos x="connsiteX5" y="connsiteY5"/>
                                    </a:cxn>
                                    <a:cxn ang="0">
                                      <a:pos x="connsiteX6" y="connsiteY6"/>
                                    </a:cxn>
                                    <a:cxn ang="0">
                                      <a:pos x="connsiteX7" y="connsiteY7"/>
                                    </a:cxn>
                                    <a:cxn ang="0">
                                      <a:pos x="connsiteX8" y="connsiteY8"/>
                                    </a:cxn>
                                    <a:cxn ang="0">
                                      <a:pos x="connsiteX9" y="connsiteY9"/>
                                    </a:cxn>
                                    <a:cxn ang="0">
                                      <a:pos x="connsiteX10" y="connsiteY10"/>
                                    </a:cxn>
                                    <a:cxn ang="0">
                                      <a:pos x="connsiteX11" y="connsiteY11"/>
                                    </a:cxn>
                                    <a:cxn ang="0">
                                      <a:pos x="connsiteX12" y="connsiteY12"/>
                                    </a:cxn>
                                    <a:cxn ang="0">
                                      <a:pos x="connsiteX13" y="connsiteY13"/>
                                    </a:cxn>
                                    <a:cxn ang="0">
                                      <a:pos x="connsiteX14" y="connsiteY14"/>
                                    </a:cxn>
                                  </a:cxnLst>
                                  <a:rect l="l" t="t" r="r" b="b"/>
                                  <a:pathLst>
                                    <a:path w="1573909" h="1469551">
                                      <a:moveTo>
                                        <a:pt x="822276" y="371"/>
                                      </a:moveTo>
                                      <a:cubicBezTo>
                                        <a:pt x="910195" y="-3365"/>
                                        <a:pt x="1030408" y="20507"/>
                                        <a:pt x="1194109" y="97854"/>
                                      </a:cubicBezTo>
                                      <a:cubicBezTo>
                                        <a:pt x="1350522" y="171773"/>
                                        <a:pt x="1573909" y="202041"/>
                                        <a:pt x="1573909" y="976028"/>
                                      </a:cubicBezTo>
                                      <a:cubicBezTo>
                                        <a:pt x="1573909" y="1117204"/>
                                        <a:pt x="1553034" y="1247793"/>
                                        <a:pt x="1514760" y="1364263"/>
                                      </a:cubicBezTo>
                                      <a:lnTo>
                                        <a:pt x="1469714" y="1469551"/>
                                      </a:lnTo>
                                      <a:lnTo>
                                        <a:pt x="1503443" y="1354684"/>
                                      </a:lnTo>
                                      <a:cubicBezTo>
                                        <a:pt x="1513185" y="1304355"/>
                                        <a:pt x="1518301" y="1252244"/>
                                        <a:pt x="1518301" y="1198870"/>
                                      </a:cubicBezTo>
                                      <a:cubicBezTo>
                                        <a:pt x="1518301" y="771878"/>
                                        <a:pt x="1190866" y="425732"/>
                                        <a:pt x="786954" y="425732"/>
                                      </a:cubicBezTo>
                                      <a:cubicBezTo>
                                        <a:pt x="383042" y="425732"/>
                                        <a:pt x="55607" y="771878"/>
                                        <a:pt x="55607" y="1198870"/>
                                      </a:cubicBezTo>
                                      <a:cubicBezTo>
                                        <a:pt x="55607" y="1252244"/>
                                        <a:pt x="60723" y="1304355"/>
                                        <a:pt x="70466" y="1354684"/>
                                      </a:cubicBezTo>
                                      <a:lnTo>
                                        <a:pt x="99470" y="1453459"/>
                                      </a:lnTo>
                                      <a:lnTo>
                                        <a:pt x="60556" y="1364263"/>
                                      </a:lnTo>
                                      <a:cubicBezTo>
                                        <a:pt x="21520" y="1247793"/>
                                        <a:pt x="219" y="1117204"/>
                                        <a:pt x="219" y="976028"/>
                                      </a:cubicBezTo>
                                      <a:cubicBezTo>
                                        <a:pt x="219" y="772621"/>
                                        <a:pt x="-29127" y="-913"/>
                                        <a:pt x="591737" y="150427"/>
                                      </a:cubicBezTo>
                                      <a:cubicBezTo>
                                        <a:pt x="591737" y="150427"/>
                                        <a:pt x="628854" y="8590"/>
                                        <a:pt x="822276" y="371"/>
                                      </a:cubicBezTo>
                                      <a:close/>
                                    </a:path>
                                  </a:pathLst>
                                </a:custGeom>
                                <ask:type>
                                  <ask:lineSketchScribble/>
                                </ask:type>
                              </ask:lineSketchStyleProps>
                            </a:ext>
                          </a:extLst>
                        </a:ln>
                      </p:spPr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endParaRPr lang="en-US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  <p:sp>
                      <p:nvSpPr>
                        <p:cNvPr id="62" name="Oval 92">
                          <a:extLst>
                            <a:ext uri="{FF2B5EF4-FFF2-40B4-BE49-F238E27FC236}">
                              <a16:creationId xmlns:a16="http://schemas.microsoft.com/office/drawing/2014/main" id="{CABB085D-8385-669F-A71A-40F94A1B494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7889037">
                          <a:off x="6378498" y="3494238"/>
                          <a:ext cx="280338" cy="1230406"/>
                        </a:xfrm>
                        <a:custGeom>
                          <a:avLst/>
                          <a:gdLst>
                            <a:gd name="connsiteX0" fmla="*/ 0 w 280338"/>
                            <a:gd name="connsiteY0" fmla="*/ 599081 h 1230406"/>
                            <a:gd name="connsiteX1" fmla="*/ 139602 w 280338"/>
                            <a:gd name="connsiteY1" fmla="*/ 0 h 1230406"/>
                            <a:gd name="connsiteX2" fmla="*/ 279204 w 280338"/>
                            <a:gd name="connsiteY2" fmla="*/ 599081 h 1230406"/>
                            <a:gd name="connsiteX3" fmla="*/ 158757 w 280338"/>
                            <a:gd name="connsiteY3" fmla="*/ 1091480 h 1230406"/>
                            <a:gd name="connsiteX4" fmla="*/ 139602 w 280338"/>
                            <a:gd name="connsiteY4" fmla="*/ 1198162 h 1230406"/>
                            <a:gd name="connsiteX5" fmla="*/ 0 w 280338"/>
                            <a:gd name="connsiteY5" fmla="*/ 599081 h 12304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80338" h="1230406" fill="none" extrusionOk="0">
                              <a:moveTo>
                                <a:pt x="0" y="599081"/>
                              </a:moveTo>
                              <a:cubicBezTo>
                                <a:pt x="-14656" y="265974"/>
                                <a:pt x="58222" y="4030"/>
                                <a:pt x="139602" y="0"/>
                              </a:cubicBezTo>
                              <a:cubicBezTo>
                                <a:pt x="215435" y="-12079"/>
                                <a:pt x="256153" y="428291"/>
                                <a:pt x="279204" y="599081"/>
                              </a:cubicBezTo>
                              <a:cubicBezTo>
                                <a:pt x="297797" y="786034"/>
                                <a:pt x="195223" y="994807"/>
                                <a:pt x="158757" y="1091480"/>
                              </a:cubicBezTo>
                              <a:cubicBezTo>
                                <a:pt x="116066" y="1188185"/>
                                <a:pt x="173316" y="1286162"/>
                                <a:pt x="139602" y="1198162"/>
                              </a:cubicBezTo>
                              <a:cubicBezTo>
                                <a:pt x="119812" y="1126023"/>
                                <a:pt x="3550" y="966717"/>
                                <a:pt x="0" y="599081"/>
                              </a:cubicBezTo>
                              <a:close/>
                            </a:path>
                            <a:path w="280338" h="1230406" stroke="0" extrusionOk="0">
                              <a:moveTo>
                                <a:pt x="0" y="599081"/>
                              </a:moveTo>
                              <a:cubicBezTo>
                                <a:pt x="-7188" y="263785"/>
                                <a:pt x="52386" y="3797"/>
                                <a:pt x="139602" y="0"/>
                              </a:cubicBezTo>
                              <a:cubicBezTo>
                                <a:pt x="239324" y="4762"/>
                                <a:pt x="244997" y="415649"/>
                                <a:pt x="279204" y="599081"/>
                              </a:cubicBezTo>
                              <a:cubicBezTo>
                                <a:pt x="283116" y="792515"/>
                                <a:pt x="180516" y="999967"/>
                                <a:pt x="158757" y="1091480"/>
                              </a:cubicBezTo>
                              <a:cubicBezTo>
                                <a:pt x="124807" y="1185482"/>
                                <a:pt x="182284" y="1287979"/>
                                <a:pt x="139602" y="1198162"/>
                              </a:cubicBezTo>
                              <a:cubicBezTo>
                                <a:pt x="150035" y="1120473"/>
                                <a:pt x="15071" y="898928"/>
                                <a:pt x="0" y="59908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82828"/>
                        </a:solidFill>
                        <a:ln>
                          <a:solidFill>
                            <a:srgbClr val="282828"/>
                          </a:solidFill>
                          <a:extLst>
                            <a:ext uri="{C807C97D-BFC1-408E-A445-0C87EB9F89A2}">
                              <ask:lineSketchStyleProps xmlns:ask="http://schemas.microsoft.com/office/drawing/2018/sketchyshapes" sd="1219033472">
                                <a:custGeom>
                                  <a:avLst/>
                                  <a:gdLst>
                                    <a:gd name="connsiteX0" fmla="*/ 0 w 279204"/>
                                    <a:gd name="connsiteY0" fmla="*/ 599081 h 1198161"/>
                                    <a:gd name="connsiteX1" fmla="*/ 139602 w 279204"/>
                                    <a:gd name="connsiteY1" fmla="*/ 0 h 1198161"/>
                                    <a:gd name="connsiteX2" fmla="*/ 279204 w 279204"/>
                                    <a:gd name="connsiteY2" fmla="*/ 599081 h 1198161"/>
                                    <a:gd name="connsiteX3" fmla="*/ 139602 w 279204"/>
                                    <a:gd name="connsiteY3" fmla="*/ 1198162 h 1198161"/>
                                    <a:gd name="connsiteX4" fmla="*/ 0 w 279204"/>
                                    <a:gd name="connsiteY4" fmla="*/ 599081 h 1198161"/>
                                    <a:gd name="connsiteX0" fmla="*/ 0 w 280183"/>
                                    <a:gd name="connsiteY0" fmla="*/ 599081 h 1223494"/>
                                    <a:gd name="connsiteX1" fmla="*/ 139602 w 280183"/>
                                    <a:gd name="connsiteY1" fmla="*/ 0 h 1223494"/>
                                    <a:gd name="connsiteX2" fmla="*/ 279204 w 280183"/>
                                    <a:gd name="connsiteY2" fmla="*/ 599081 h 1223494"/>
                                    <a:gd name="connsiteX3" fmla="*/ 139740 w 280183"/>
                                    <a:gd name="connsiteY3" fmla="*/ 1061325 h 1223494"/>
                                    <a:gd name="connsiteX4" fmla="*/ 139602 w 280183"/>
                                    <a:gd name="connsiteY4" fmla="*/ 1198162 h 1223494"/>
                                    <a:gd name="connsiteX5" fmla="*/ 0 w 280183"/>
                                    <a:gd name="connsiteY5" fmla="*/ 599081 h 1223494"/>
                                    <a:gd name="connsiteX0" fmla="*/ 0 w 280338"/>
                                    <a:gd name="connsiteY0" fmla="*/ 599081 h 1230406"/>
                                    <a:gd name="connsiteX1" fmla="*/ 139602 w 280338"/>
                                    <a:gd name="connsiteY1" fmla="*/ 0 h 1230406"/>
                                    <a:gd name="connsiteX2" fmla="*/ 279204 w 280338"/>
                                    <a:gd name="connsiteY2" fmla="*/ 599081 h 1230406"/>
                                    <a:gd name="connsiteX3" fmla="*/ 158757 w 280338"/>
                                    <a:gd name="connsiteY3" fmla="*/ 1091480 h 1230406"/>
                                    <a:gd name="connsiteX4" fmla="*/ 139602 w 280338"/>
                                    <a:gd name="connsiteY4" fmla="*/ 1198162 h 1230406"/>
                                    <a:gd name="connsiteX5" fmla="*/ 0 w 280338"/>
                                    <a:gd name="connsiteY5" fmla="*/ 599081 h 1230406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  <a:cxn ang="0">
                                      <a:pos x="connsiteX3" y="connsiteY3"/>
                                    </a:cxn>
                                    <a:cxn ang="0">
                                      <a:pos x="connsiteX4" y="connsiteY4"/>
                                    </a:cxn>
                                    <a:cxn ang="0">
                                      <a:pos x="connsiteX5" y="connsiteY5"/>
                                    </a:cxn>
                                  </a:cxnLst>
                                  <a:rect l="l" t="t" r="r" b="b"/>
                                  <a:pathLst>
                                    <a:path w="280338" h="1230406">
                                      <a:moveTo>
                                        <a:pt x="0" y="599081"/>
                                      </a:moveTo>
                                      <a:cubicBezTo>
                                        <a:pt x="0" y="268218"/>
                                        <a:pt x="62502" y="0"/>
                                        <a:pt x="139602" y="0"/>
                                      </a:cubicBezTo>
                                      <a:cubicBezTo>
                                        <a:pt x="216702" y="0"/>
                                        <a:pt x="265724" y="414990"/>
                                        <a:pt x="279204" y="599081"/>
                                      </a:cubicBezTo>
                                      <a:cubicBezTo>
                                        <a:pt x="292684" y="783172"/>
                                        <a:pt x="182024" y="991633"/>
                                        <a:pt x="158757" y="1091480"/>
                                      </a:cubicBezTo>
                                      <a:cubicBezTo>
                                        <a:pt x="135490" y="1191327"/>
                                        <a:pt x="166061" y="1280228"/>
                                        <a:pt x="139602" y="1198162"/>
                                      </a:cubicBezTo>
                                      <a:cubicBezTo>
                                        <a:pt x="113143" y="1116096"/>
                                        <a:pt x="0" y="929944"/>
                                        <a:pt x="0" y="599081"/>
                                      </a:cubicBezTo>
                                      <a:close/>
                                    </a:path>
                                  </a:pathLst>
                                </a:custGeom>
                                <ask:type>
                                  <ask:lineSketchFreehand/>
                                </ask:type>
                              </ask:lineSketchStyleProps>
                            </a:ext>
                          </a:extLst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n-US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  <p:sp>
                      <p:nvSpPr>
                        <p:cNvPr id="63" name="Oval 92">
                          <a:extLst>
                            <a:ext uri="{FF2B5EF4-FFF2-40B4-BE49-F238E27FC236}">
                              <a16:creationId xmlns:a16="http://schemas.microsoft.com/office/drawing/2014/main" id="{049970AD-D208-4446-1BC3-3A88190ED24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7889037">
                          <a:off x="6398949" y="3587522"/>
                          <a:ext cx="280338" cy="1230406"/>
                        </a:xfrm>
                        <a:custGeom>
                          <a:avLst/>
                          <a:gdLst>
                            <a:gd name="connsiteX0" fmla="*/ 0 w 280338"/>
                            <a:gd name="connsiteY0" fmla="*/ 599081 h 1230406"/>
                            <a:gd name="connsiteX1" fmla="*/ 139602 w 280338"/>
                            <a:gd name="connsiteY1" fmla="*/ 0 h 1230406"/>
                            <a:gd name="connsiteX2" fmla="*/ 279204 w 280338"/>
                            <a:gd name="connsiteY2" fmla="*/ 599081 h 1230406"/>
                            <a:gd name="connsiteX3" fmla="*/ 158757 w 280338"/>
                            <a:gd name="connsiteY3" fmla="*/ 1091480 h 1230406"/>
                            <a:gd name="connsiteX4" fmla="*/ 139602 w 280338"/>
                            <a:gd name="connsiteY4" fmla="*/ 1198162 h 1230406"/>
                            <a:gd name="connsiteX5" fmla="*/ 0 w 280338"/>
                            <a:gd name="connsiteY5" fmla="*/ 599081 h 12304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80338" h="1230406" fill="none" extrusionOk="0">
                              <a:moveTo>
                                <a:pt x="0" y="599081"/>
                              </a:moveTo>
                              <a:cubicBezTo>
                                <a:pt x="-14656" y="265974"/>
                                <a:pt x="58222" y="4030"/>
                                <a:pt x="139602" y="0"/>
                              </a:cubicBezTo>
                              <a:cubicBezTo>
                                <a:pt x="215435" y="-12079"/>
                                <a:pt x="256153" y="428291"/>
                                <a:pt x="279204" y="599081"/>
                              </a:cubicBezTo>
                              <a:cubicBezTo>
                                <a:pt x="297797" y="786034"/>
                                <a:pt x="195223" y="994807"/>
                                <a:pt x="158757" y="1091480"/>
                              </a:cubicBezTo>
                              <a:cubicBezTo>
                                <a:pt x="116066" y="1188185"/>
                                <a:pt x="173316" y="1286162"/>
                                <a:pt x="139602" y="1198162"/>
                              </a:cubicBezTo>
                              <a:cubicBezTo>
                                <a:pt x="119812" y="1126023"/>
                                <a:pt x="3550" y="966717"/>
                                <a:pt x="0" y="599081"/>
                              </a:cubicBezTo>
                              <a:close/>
                            </a:path>
                            <a:path w="280338" h="1230406" stroke="0" extrusionOk="0">
                              <a:moveTo>
                                <a:pt x="0" y="599081"/>
                              </a:moveTo>
                              <a:cubicBezTo>
                                <a:pt x="-7188" y="263785"/>
                                <a:pt x="52386" y="3797"/>
                                <a:pt x="139602" y="0"/>
                              </a:cubicBezTo>
                              <a:cubicBezTo>
                                <a:pt x="239324" y="4762"/>
                                <a:pt x="244997" y="415649"/>
                                <a:pt x="279204" y="599081"/>
                              </a:cubicBezTo>
                              <a:cubicBezTo>
                                <a:pt x="283116" y="792515"/>
                                <a:pt x="180516" y="999967"/>
                                <a:pt x="158757" y="1091480"/>
                              </a:cubicBezTo>
                              <a:cubicBezTo>
                                <a:pt x="124807" y="1185482"/>
                                <a:pt x="182284" y="1287979"/>
                                <a:pt x="139602" y="1198162"/>
                              </a:cubicBezTo>
                              <a:cubicBezTo>
                                <a:pt x="150035" y="1120473"/>
                                <a:pt x="15071" y="898928"/>
                                <a:pt x="0" y="59908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82828"/>
                        </a:solidFill>
                        <a:ln>
                          <a:solidFill>
                            <a:srgbClr val="282828"/>
                          </a:solidFill>
                          <a:extLst>
                            <a:ext uri="{C807C97D-BFC1-408E-A445-0C87EB9F89A2}">
                              <ask:lineSketchStyleProps xmlns:ask="http://schemas.microsoft.com/office/drawing/2018/sketchyshapes" sd="1219033472">
                                <a:custGeom>
                                  <a:avLst/>
                                  <a:gdLst>
                                    <a:gd name="connsiteX0" fmla="*/ 0 w 279204"/>
                                    <a:gd name="connsiteY0" fmla="*/ 599081 h 1198161"/>
                                    <a:gd name="connsiteX1" fmla="*/ 139602 w 279204"/>
                                    <a:gd name="connsiteY1" fmla="*/ 0 h 1198161"/>
                                    <a:gd name="connsiteX2" fmla="*/ 279204 w 279204"/>
                                    <a:gd name="connsiteY2" fmla="*/ 599081 h 1198161"/>
                                    <a:gd name="connsiteX3" fmla="*/ 139602 w 279204"/>
                                    <a:gd name="connsiteY3" fmla="*/ 1198162 h 1198161"/>
                                    <a:gd name="connsiteX4" fmla="*/ 0 w 279204"/>
                                    <a:gd name="connsiteY4" fmla="*/ 599081 h 1198161"/>
                                    <a:gd name="connsiteX0" fmla="*/ 0 w 280183"/>
                                    <a:gd name="connsiteY0" fmla="*/ 599081 h 1223494"/>
                                    <a:gd name="connsiteX1" fmla="*/ 139602 w 280183"/>
                                    <a:gd name="connsiteY1" fmla="*/ 0 h 1223494"/>
                                    <a:gd name="connsiteX2" fmla="*/ 279204 w 280183"/>
                                    <a:gd name="connsiteY2" fmla="*/ 599081 h 1223494"/>
                                    <a:gd name="connsiteX3" fmla="*/ 139740 w 280183"/>
                                    <a:gd name="connsiteY3" fmla="*/ 1061325 h 1223494"/>
                                    <a:gd name="connsiteX4" fmla="*/ 139602 w 280183"/>
                                    <a:gd name="connsiteY4" fmla="*/ 1198162 h 1223494"/>
                                    <a:gd name="connsiteX5" fmla="*/ 0 w 280183"/>
                                    <a:gd name="connsiteY5" fmla="*/ 599081 h 1223494"/>
                                    <a:gd name="connsiteX0" fmla="*/ 0 w 280338"/>
                                    <a:gd name="connsiteY0" fmla="*/ 599081 h 1230406"/>
                                    <a:gd name="connsiteX1" fmla="*/ 139602 w 280338"/>
                                    <a:gd name="connsiteY1" fmla="*/ 0 h 1230406"/>
                                    <a:gd name="connsiteX2" fmla="*/ 279204 w 280338"/>
                                    <a:gd name="connsiteY2" fmla="*/ 599081 h 1230406"/>
                                    <a:gd name="connsiteX3" fmla="*/ 158757 w 280338"/>
                                    <a:gd name="connsiteY3" fmla="*/ 1091480 h 1230406"/>
                                    <a:gd name="connsiteX4" fmla="*/ 139602 w 280338"/>
                                    <a:gd name="connsiteY4" fmla="*/ 1198162 h 1230406"/>
                                    <a:gd name="connsiteX5" fmla="*/ 0 w 280338"/>
                                    <a:gd name="connsiteY5" fmla="*/ 599081 h 1230406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  <a:cxn ang="0">
                                      <a:pos x="connsiteX3" y="connsiteY3"/>
                                    </a:cxn>
                                    <a:cxn ang="0">
                                      <a:pos x="connsiteX4" y="connsiteY4"/>
                                    </a:cxn>
                                    <a:cxn ang="0">
                                      <a:pos x="connsiteX5" y="connsiteY5"/>
                                    </a:cxn>
                                  </a:cxnLst>
                                  <a:rect l="l" t="t" r="r" b="b"/>
                                  <a:pathLst>
                                    <a:path w="280338" h="1230406">
                                      <a:moveTo>
                                        <a:pt x="0" y="599081"/>
                                      </a:moveTo>
                                      <a:cubicBezTo>
                                        <a:pt x="0" y="268218"/>
                                        <a:pt x="62502" y="0"/>
                                        <a:pt x="139602" y="0"/>
                                      </a:cubicBezTo>
                                      <a:cubicBezTo>
                                        <a:pt x="216702" y="0"/>
                                        <a:pt x="265724" y="414990"/>
                                        <a:pt x="279204" y="599081"/>
                                      </a:cubicBezTo>
                                      <a:cubicBezTo>
                                        <a:pt x="292684" y="783172"/>
                                        <a:pt x="182024" y="991633"/>
                                        <a:pt x="158757" y="1091480"/>
                                      </a:cubicBezTo>
                                      <a:cubicBezTo>
                                        <a:pt x="135490" y="1191327"/>
                                        <a:pt x="166061" y="1280228"/>
                                        <a:pt x="139602" y="1198162"/>
                                      </a:cubicBezTo>
                                      <a:cubicBezTo>
                                        <a:pt x="113143" y="1116096"/>
                                        <a:pt x="0" y="929944"/>
                                        <a:pt x="0" y="599081"/>
                                      </a:cubicBezTo>
                                      <a:close/>
                                    </a:path>
                                  </a:pathLst>
                                </a:custGeom>
                                <ask:type>
                                  <ask:lineSketchFreehand/>
                                </ask:type>
                              </ask:lineSketchStyleProps>
                            </a:ext>
                          </a:extLst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n-US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  <p:sp>
                      <p:nvSpPr>
                        <p:cNvPr id="1024" name="Oval 91">
                          <a:extLst>
                            <a:ext uri="{FF2B5EF4-FFF2-40B4-BE49-F238E27FC236}">
                              <a16:creationId xmlns:a16="http://schemas.microsoft.com/office/drawing/2014/main" id="{21206C34-D27C-0BF0-4E0C-9E07E4F60CE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655781">
                          <a:off x="5557564" y="3733437"/>
                          <a:ext cx="209487" cy="884363"/>
                        </a:xfrm>
                        <a:custGeom>
                          <a:avLst/>
                          <a:gdLst>
                            <a:gd name="connsiteX0" fmla="*/ 5025 w 209487"/>
                            <a:gd name="connsiteY0" fmla="*/ 376926 h 884363"/>
                            <a:gd name="connsiteX1" fmla="*/ 122138 w 209487"/>
                            <a:gd name="connsiteY1" fmla="*/ 2266 h 884363"/>
                            <a:gd name="connsiteX2" fmla="*/ 204130 w 209487"/>
                            <a:gd name="connsiteY2" fmla="*/ 228475 h 884363"/>
                            <a:gd name="connsiteX3" fmla="*/ 198246 w 209487"/>
                            <a:gd name="connsiteY3" fmla="*/ 400804 h 884363"/>
                            <a:gd name="connsiteX4" fmla="*/ 170959 w 209487"/>
                            <a:gd name="connsiteY4" fmla="*/ 572918 h 884363"/>
                            <a:gd name="connsiteX5" fmla="*/ 127552 w 209487"/>
                            <a:gd name="connsiteY5" fmla="*/ 735814 h 884363"/>
                            <a:gd name="connsiteX6" fmla="*/ 99525 w 209487"/>
                            <a:gd name="connsiteY6" fmla="*/ 881676 h 884363"/>
                            <a:gd name="connsiteX7" fmla="*/ 25053 w 209487"/>
                            <a:gd name="connsiteY7" fmla="*/ 605170 h 884363"/>
                            <a:gd name="connsiteX8" fmla="*/ 5025 w 209487"/>
                            <a:gd name="connsiteY8" fmla="*/ 376926 h 8843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209487" h="884363" fill="none" extrusionOk="0">
                              <a:moveTo>
                                <a:pt x="5025" y="376926"/>
                              </a:moveTo>
                              <a:cubicBezTo>
                                <a:pt x="16854" y="275738"/>
                                <a:pt x="92519" y="29923"/>
                                <a:pt x="122138" y="2266"/>
                              </a:cubicBezTo>
                              <a:cubicBezTo>
                                <a:pt x="162289" y="-12104"/>
                                <a:pt x="192182" y="169686"/>
                                <a:pt x="204130" y="228475"/>
                              </a:cubicBezTo>
                              <a:cubicBezTo>
                                <a:pt x="218278" y="297151"/>
                                <a:pt x="209292" y="355628"/>
                                <a:pt x="198246" y="400804"/>
                              </a:cubicBezTo>
                              <a:cubicBezTo>
                                <a:pt x="195836" y="450153"/>
                                <a:pt x="181519" y="512099"/>
                                <a:pt x="170959" y="572918"/>
                              </a:cubicBezTo>
                              <a:cubicBezTo>
                                <a:pt x="153759" y="629469"/>
                                <a:pt x="136998" y="682657"/>
                                <a:pt x="127552" y="735814"/>
                              </a:cubicBezTo>
                              <a:cubicBezTo>
                                <a:pt x="114451" y="787189"/>
                                <a:pt x="115485" y="901161"/>
                                <a:pt x="99525" y="881676"/>
                              </a:cubicBezTo>
                              <a:cubicBezTo>
                                <a:pt x="82951" y="853015"/>
                                <a:pt x="23517" y="691418"/>
                                <a:pt x="25053" y="605170"/>
                              </a:cubicBezTo>
                              <a:cubicBezTo>
                                <a:pt x="14902" y="527234"/>
                                <a:pt x="-8051" y="479718"/>
                                <a:pt x="5025" y="376926"/>
                              </a:cubicBezTo>
                              <a:close/>
                            </a:path>
                            <a:path w="209487" h="884363" stroke="0" extrusionOk="0">
                              <a:moveTo>
                                <a:pt x="5025" y="376926"/>
                              </a:moveTo>
                              <a:cubicBezTo>
                                <a:pt x="17525" y="274172"/>
                                <a:pt x="88208" y="27288"/>
                                <a:pt x="122138" y="2266"/>
                              </a:cubicBezTo>
                              <a:cubicBezTo>
                                <a:pt x="162522" y="-20960"/>
                                <a:pt x="187895" y="162165"/>
                                <a:pt x="204130" y="228475"/>
                              </a:cubicBezTo>
                              <a:cubicBezTo>
                                <a:pt x="212968" y="298654"/>
                                <a:pt x="203159" y="351802"/>
                                <a:pt x="198246" y="400804"/>
                              </a:cubicBezTo>
                              <a:cubicBezTo>
                                <a:pt x="188303" y="450369"/>
                                <a:pt x="187477" y="521062"/>
                                <a:pt x="170959" y="572918"/>
                              </a:cubicBezTo>
                              <a:cubicBezTo>
                                <a:pt x="168297" y="628982"/>
                                <a:pt x="140014" y="683210"/>
                                <a:pt x="127552" y="735814"/>
                              </a:cubicBezTo>
                              <a:cubicBezTo>
                                <a:pt x="112846" y="786845"/>
                                <a:pt x="116133" y="903897"/>
                                <a:pt x="99525" y="881676"/>
                              </a:cubicBezTo>
                              <a:cubicBezTo>
                                <a:pt x="80928" y="845460"/>
                                <a:pt x="32942" y="686742"/>
                                <a:pt x="25053" y="605170"/>
                              </a:cubicBezTo>
                              <a:cubicBezTo>
                                <a:pt x="22937" y="528832"/>
                                <a:pt x="-565" y="479956"/>
                                <a:pt x="5025" y="37692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82828"/>
                        </a:solidFill>
                        <a:ln>
                          <a:solidFill>
                            <a:srgbClr val="282828"/>
                          </a:solidFill>
                          <a:extLst>
                            <a:ext uri="{C807C97D-BFC1-408E-A445-0C87EB9F89A2}">
                              <ask:lineSketchStyleProps xmlns:ask="http://schemas.microsoft.com/office/drawing/2018/sketchyshapes" sd="1219033472">
                                <a:custGeom>
                                  <a:avLst/>
                                  <a:gdLst>
                                    <a:gd name="connsiteX0" fmla="*/ 0 w 152215"/>
                                    <a:gd name="connsiteY0" fmla="*/ 398538 h 797076"/>
                                    <a:gd name="connsiteX1" fmla="*/ 76108 w 152215"/>
                                    <a:gd name="connsiteY1" fmla="*/ 0 h 797076"/>
                                    <a:gd name="connsiteX2" fmla="*/ 152216 w 152215"/>
                                    <a:gd name="connsiteY2" fmla="*/ 398538 h 797076"/>
                                    <a:gd name="connsiteX3" fmla="*/ 76108 w 152215"/>
                                    <a:gd name="connsiteY3" fmla="*/ 797076 h 797076"/>
                                    <a:gd name="connsiteX4" fmla="*/ 0 w 152215"/>
                                    <a:gd name="connsiteY4" fmla="*/ 398538 h 797076"/>
                                    <a:gd name="connsiteX0" fmla="*/ 553 w 152769"/>
                                    <a:gd name="connsiteY0" fmla="*/ 398538 h 879410"/>
                                    <a:gd name="connsiteX1" fmla="*/ 76661 w 152769"/>
                                    <a:gd name="connsiteY1" fmla="*/ 0 h 879410"/>
                                    <a:gd name="connsiteX2" fmla="*/ 152769 w 152769"/>
                                    <a:gd name="connsiteY2" fmla="*/ 398538 h 879410"/>
                                    <a:gd name="connsiteX3" fmla="*/ 54048 w 152769"/>
                                    <a:gd name="connsiteY3" fmla="*/ 879410 h 879410"/>
                                    <a:gd name="connsiteX4" fmla="*/ 553 w 152769"/>
                                    <a:gd name="connsiteY4" fmla="*/ 398538 h 879410"/>
                                    <a:gd name="connsiteX0" fmla="*/ 23790 w 176006"/>
                                    <a:gd name="connsiteY0" fmla="*/ 398538 h 882819"/>
                                    <a:gd name="connsiteX1" fmla="*/ 99898 w 176006"/>
                                    <a:gd name="connsiteY1" fmla="*/ 0 h 882819"/>
                                    <a:gd name="connsiteX2" fmla="*/ 176006 w 176006"/>
                                    <a:gd name="connsiteY2" fmla="*/ 398538 h 882819"/>
                                    <a:gd name="connsiteX3" fmla="*/ 77285 w 176006"/>
                                    <a:gd name="connsiteY3" fmla="*/ 879410 h 882819"/>
                                    <a:gd name="connsiteX4" fmla="*/ 2813 w 176006"/>
                                    <a:gd name="connsiteY4" fmla="*/ 602904 h 882819"/>
                                    <a:gd name="connsiteX5" fmla="*/ 23790 w 176006"/>
                                    <a:gd name="connsiteY5" fmla="*/ 398538 h 882819"/>
                                    <a:gd name="connsiteX0" fmla="*/ 5025 w 198246"/>
                                    <a:gd name="connsiteY0" fmla="*/ 374702 h 882861"/>
                                    <a:gd name="connsiteX1" fmla="*/ 122138 w 198246"/>
                                    <a:gd name="connsiteY1" fmla="*/ 42 h 882861"/>
                                    <a:gd name="connsiteX2" fmla="*/ 198246 w 198246"/>
                                    <a:gd name="connsiteY2" fmla="*/ 398580 h 882861"/>
                                    <a:gd name="connsiteX3" fmla="*/ 99525 w 198246"/>
                                    <a:gd name="connsiteY3" fmla="*/ 879452 h 882861"/>
                                    <a:gd name="connsiteX4" fmla="*/ 25053 w 198246"/>
                                    <a:gd name="connsiteY4" fmla="*/ 602946 h 882861"/>
                                    <a:gd name="connsiteX5" fmla="*/ 5025 w 198246"/>
                                    <a:gd name="connsiteY5" fmla="*/ 374702 h 882861"/>
                                    <a:gd name="connsiteX0" fmla="*/ 5025 w 211449"/>
                                    <a:gd name="connsiteY0" fmla="*/ 376926 h 885085"/>
                                    <a:gd name="connsiteX1" fmla="*/ 122138 w 211449"/>
                                    <a:gd name="connsiteY1" fmla="*/ 2266 h 885085"/>
                                    <a:gd name="connsiteX2" fmla="*/ 204130 w 211449"/>
                                    <a:gd name="connsiteY2" fmla="*/ 228475 h 885085"/>
                                    <a:gd name="connsiteX3" fmla="*/ 198246 w 211449"/>
                                    <a:gd name="connsiteY3" fmla="*/ 400804 h 885085"/>
                                    <a:gd name="connsiteX4" fmla="*/ 99525 w 211449"/>
                                    <a:gd name="connsiteY4" fmla="*/ 881676 h 885085"/>
                                    <a:gd name="connsiteX5" fmla="*/ 25053 w 211449"/>
                                    <a:gd name="connsiteY5" fmla="*/ 605170 h 885085"/>
                                    <a:gd name="connsiteX6" fmla="*/ 5025 w 211449"/>
                                    <a:gd name="connsiteY6" fmla="*/ 376926 h 885085"/>
                                    <a:gd name="connsiteX0" fmla="*/ 5025 w 209487"/>
                                    <a:gd name="connsiteY0" fmla="*/ 376926 h 881781"/>
                                    <a:gd name="connsiteX1" fmla="*/ 122138 w 209487"/>
                                    <a:gd name="connsiteY1" fmla="*/ 2266 h 881781"/>
                                    <a:gd name="connsiteX2" fmla="*/ 204130 w 209487"/>
                                    <a:gd name="connsiteY2" fmla="*/ 228475 h 881781"/>
                                    <a:gd name="connsiteX3" fmla="*/ 198246 w 209487"/>
                                    <a:gd name="connsiteY3" fmla="*/ 400804 h 881781"/>
                                    <a:gd name="connsiteX4" fmla="*/ 170959 w 209487"/>
                                    <a:gd name="connsiteY4" fmla="*/ 572918 h 881781"/>
                                    <a:gd name="connsiteX5" fmla="*/ 99525 w 209487"/>
                                    <a:gd name="connsiteY5" fmla="*/ 881676 h 881781"/>
                                    <a:gd name="connsiteX6" fmla="*/ 25053 w 209487"/>
                                    <a:gd name="connsiteY6" fmla="*/ 605170 h 881781"/>
                                    <a:gd name="connsiteX7" fmla="*/ 5025 w 209487"/>
                                    <a:gd name="connsiteY7" fmla="*/ 376926 h 881781"/>
                                    <a:gd name="connsiteX0" fmla="*/ 5025 w 209487"/>
                                    <a:gd name="connsiteY0" fmla="*/ 376926 h 884363"/>
                                    <a:gd name="connsiteX1" fmla="*/ 122138 w 209487"/>
                                    <a:gd name="connsiteY1" fmla="*/ 2266 h 884363"/>
                                    <a:gd name="connsiteX2" fmla="*/ 204130 w 209487"/>
                                    <a:gd name="connsiteY2" fmla="*/ 228475 h 884363"/>
                                    <a:gd name="connsiteX3" fmla="*/ 198246 w 209487"/>
                                    <a:gd name="connsiteY3" fmla="*/ 400804 h 884363"/>
                                    <a:gd name="connsiteX4" fmla="*/ 170959 w 209487"/>
                                    <a:gd name="connsiteY4" fmla="*/ 572918 h 884363"/>
                                    <a:gd name="connsiteX5" fmla="*/ 127552 w 209487"/>
                                    <a:gd name="connsiteY5" fmla="*/ 735814 h 884363"/>
                                    <a:gd name="connsiteX6" fmla="*/ 99525 w 209487"/>
                                    <a:gd name="connsiteY6" fmla="*/ 881676 h 884363"/>
                                    <a:gd name="connsiteX7" fmla="*/ 25053 w 209487"/>
                                    <a:gd name="connsiteY7" fmla="*/ 605170 h 884363"/>
                                    <a:gd name="connsiteX8" fmla="*/ 5025 w 209487"/>
                                    <a:gd name="connsiteY8" fmla="*/ 376926 h 884363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  <a:cxn ang="0">
                                      <a:pos x="connsiteX3" y="connsiteY3"/>
                                    </a:cxn>
                                    <a:cxn ang="0">
                                      <a:pos x="connsiteX4" y="connsiteY4"/>
                                    </a:cxn>
                                    <a:cxn ang="0">
                                      <a:pos x="connsiteX5" y="connsiteY5"/>
                                    </a:cxn>
                                    <a:cxn ang="0">
                                      <a:pos x="connsiteX6" y="connsiteY6"/>
                                    </a:cxn>
                                    <a:cxn ang="0">
                                      <a:pos x="connsiteX7" y="connsiteY7"/>
                                    </a:cxn>
                                    <a:cxn ang="0">
                                      <a:pos x="connsiteX8" y="connsiteY8"/>
                                    </a:cxn>
                                  </a:cxnLst>
                                  <a:rect l="l" t="t" r="r" b="b"/>
                                  <a:pathLst>
                                    <a:path w="209487" h="884363">
                                      <a:moveTo>
                                        <a:pt x="5025" y="376926"/>
                                      </a:moveTo>
                                      <a:cubicBezTo>
                                        <a:pt x="21206" y="276442"/>
                                        <a:pt x="88954" y="27008"/>
                                        <a:pt x="122138" y="2266"/>
                                      </a:cubicBezTo>
                                      <a:cubicBezTo>
                                        <a:pt x="155322" y="-22476"/>
                                        <a:pt x="191445" y="162052"/>
                                        <a:pt x="204130" y="228475"/>
                                      </a:cubicBezTo>
                                      <a:cubicBezTo>
                                        <a:pt x="216815" y="294898"/>
                                        <a:pt x="203705" y="348785"/>
                                        <a:pt x="198246" y="400804"/>
                                      </a:cubicBezTo>
                                      <a:cubicBezTo>
                                        <a:pt x="192787" y="452823"/>
                                        <a:pt x="180339" y="517651"/>
                                        <a:pt x="170959" y="572918"/>
                                      </a:cubicBezTo>
                                      <a:cubicBezTo>
                                        <a:pt x="161579" y="628185"/>
                                        <a:pt x="139458" y="684354"/>
                                        <a:pt x="127552" y="735814"/>
                                      </a:cubicBezTo>
                                      <a:cubicBezTo>
                                        <a:pt x="115646" y="787274"/>
                                        <a:pt x="116608" y="903450"/>
                                        <a:pt x="99525" y="881676"/>
                                      </a:cubicBezTo>
                                      <a:cubicBezTo>
                                        <a:pt x="82442" y="859902"/>
                                        <a:pt x="33969" y="685315"/>
                                        <a:pt x="25053" y="605170"/>
                                      </a:cubicBezTo>
                                      <a:cubicBezTo>
                                        <a:pt x="16137" y="525025"/>
                                        <a:pt x="-11156" y="477410"/>
                                        <a:pt x="5025" y="376926"/>
                                      </a:cubicBezTo>
                                      <a:close/>
                                    </a:path>
                                  </a:pathLst>
                                </a:custGeom>
                                <ask:type>
                                  <ask:lineSketchCurved/>
                                </ask:type>
                              </ask:lineSketchStyleProps>
                            </a:ext>
                          </a:extLst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n-US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54" name="Group 53">
                        <a:extLst>
                          <a:ext uri="{FF2B5EF4-FFF2-40B4-BE49-F238E27FC236}">
                            <a16:creationId xmlns:a16="http://schemas.microsoft.com/office/drawing/2014/main" id="{1A33F66D-3865-071F-0590-F0FB2ACE5BE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871744" y="2432651"/>
                        <a:ext cx="935838" cy="169028"/>
                        <a:chOff x="1871744" y="2432651"/>
                        <a:chExt cx="935838" cy="169028"/>
                      </a:xfrm>
                    </p:grpSpPr>
                    <p:sp>
                      <p:nvSpPr>
                        <p:cNvPr id="55" name="Oval 54">
                          <a:extLst>
                            <a:ext uri="{FF2B5EF4-FFF2-40B4-BE49-F238E27FC236}">
                              <a16:creationId xmlns:a16="http://schemas.microsoft.com/office/drawing/2014/main" id="{AFFA4ABB-9048-3137-8ABF-0020064F2AE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71744" y="2432651"/>
                          <a:ext cx="166381" cy="162112"/>
                        </a:xfrm>
                        <a:prstGeom prst="ellipse">
                          <a:avLst/>
                        </a:prstGeom>
                        <a:solidFill>
                          <a:srgbClr val="282828"/>
                        </a:solidFill>
                        <a:ln>
                          <a:solidFill>
                            <a:srgbClr val="282828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n-US">
                            <a:solidFill>
                              <a:srgbClr val="282828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  <p:sp>
                      <p:nvSpPr>
                        <p:cNvPr id="56" name="Oval 55">
                          <a:extLst>
                            <a:ext uri="{FF2B5EF4-FFF2-40B4-BE49-F238E27FC236}">
                              <a16:creationId xmlns:a16="http://schemas.microsoft.com/office/drawing/2014/main" id="{60D7750E-E345-68E8-306B-91FE723F805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641201" y="2439570"/>
                          <a:ext cx="166381" cy="162109"/>
                        </a:xfrm>
                        <a:prstGeom prst="ellipse">
                          <a:avLst/>
                        </a:prstGeom>
                        <a:solidFill>
                          <a:srgbClr val="282828"/>
                        </a:solidFill>
                        <a:ln>
                          <a:solidFill>
                            <a:srgbClr val="282828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n-US">
                            <a:solidFill>
                              <a:srgbClr val="282828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</p:grpSp>
                </p:grpSp>
              </p:grpSp>
            </p:grp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E6CEC06D-0268-4BA0-2203-1600C35672D3}"/>
                    </a:ext>
                  </a:extLst>
                </p:cNvPr>
                <p:cNvSpPr/>
                <p:nvPr/>
              </p:nvSpPr>
              <p:spPr>
                <a:xfrm rot="21398102" flipV="1">
                  <a:off x="3850068" y="5791923"/>
                  <a:ext cx="199830" cy="77571"/>
                </a:xfrm>
                <a:custGeom>
                  <a:avLst/>
                  <a:gdLst>
                    <a:gd name="connsiteX0" fmla="*/ 594038 w 1188076"/>
                    <a:gd name="connsiteY0" fmla="*/ 0 h 439539"/>
                    <a:gd name="connsiteX1" fmla="*/ 1179854 w 1188076"/>
                    <a:gd name="connsiteY1" fmla="*/ 375409 h 439539"/>
                    <a:gd name="connsiteX2" fmla="*/ 1188076 w 1188076"/>
                    <a:gd name="connsiteY2" fmla="*/ 439539 h 439539"/>
                    <a:gd name="connsiteX3" fmla="*/ 1057666 w 1188076"/>
                    <a:gd name="connsiteY3" fmla="*/ 439539 h 439539"/>
                    <a:gd name="connsiteX4" fmla="*/ 1036628 w 1188076"/>
                    <a:gd name="connsiteY4" fmla="*/ 397408 h 439539"/>
                    <a:gd name="connsiteX5" fmla="*/ 627086 w 1188076"/>
                    <a:gd name="connsiteY5" fmla="*/ 216126 h 439539"/>
                    <a:gd name="connsiteX6" fmla="*/ 217545 w 1188076"/>
                    <a:gd name="connsiteY6" fmla="*/ 397408 h 439539"/>
                    <a:gd name="connsiteX7" fmla="*/ 196508 w 1188076"/>
                    <a:gd name="connsiteY7" fmla="*/ 439539 h 439539"/>
                    <a:gd name="connsiteX8" fmla="*/ 0 w 1188076"/>
                    <a:gd name="connsiteY8" fmla="*/ 439539 h 439539"/>
                    <a:gd name="connsiteX9" fmla="*/ 8223 w 1188076"/>
                    <a:gd name="connsiteY9" fmla="*/ 375409 h 439539"/>
                    <a:gd name="connsiteX10" fmla="*/ 594038 w 1188076"/>
                    <a:gd name="connsiteY10" fmla="*/ 0 h 439539"/>
                    <a:gd name="connsiteX0" fmla="*/ 594038 w 1188076"/>
                    <a:gd name="connsiteY0" fmla="*/ 0 h 439539"/>
                    <a:gd name="connsiteX1" fmla="*/ 1179854 w 1188076"/>
                    <a:gd name="connsiteY1" fmla="*/ 375409 h 439539"/>
                    <a:gd name="connsiteX2" fmla="*/ 1188076 w 1188076"/>
                    <a:gd name="connsiteY2" fmla="*/ 439539 h 439539"/>
                    <a:gd name="connsiteX3" fmla="*/ 1057666 w 1188076"/>
                    <a:gd name="connsiteY3" fmla="*/ 439539 h 439539"/>
                    <a:gd name="connsiteX4" fmla="*/ 1010972 w 1188076"/>
                    <a:gd name="connsiteY4" fmla="*/ 396010 h 439539"/>
                    <a:gd name="connsiteX5" fmla="*/ 627086 w 1188076"/>
                    <a:gd name="connsiteY5" fmla="*/ 216126 h 439539"/>
                    <a:gd name="connsiteX6" fmla="*/ 217545 w 1188076"/>
                    <a:gd name="connsiteY6" fmla="*/ 397408 h 439539"/>
                    <a:gd name="connsiteX7" fmla="*/ 196508 w 1188076"/>
                    <a:gd name="connsiteY7" fmla="*/ 439539 h 439539"/>
                    <a:gd name="connsiteX8" fmla="*/ 0 w 1188076"/>
                    <a:gd name="connsiteY8" fmla="*/ 439539 h 439539"/>
                    <a:gd name="connsiteX9" fmla="*/ 8223 w 1188076"/>
                    <a:gd name="connsiteY9" fmla="*/ 375409 h 439539"/>
                    <a:gd name="connsiteX10" fmla="*/ 594038 w 1188076"/>
                    <a:gd name="connsiteY10" fmla="*/ 0 h 439539"/>
                    <a:gd name="connsiteX0" fmla="*/ 594038 w 1188076"/>
                    <a:gd name="connsiteY0" fmla="*/ 0 h 444204"/>
                    <a:gd name="connsiteX1" fmla="*/ 1179854 w 1188076"/>
                    <a:gd name="connsiteY1" fmla="*/ 375409 h 444204"/>
                    <a:gd name="connsiteX2" fmla="*/ 1188076 w 1188076"/>
                    <a:gd name="connsiteY2" fmla="*/ 439539 h 444204"/>
                    <a:gd name="connsiteX3" fmla="*/ 1025246 w 1188076"/>
                    <a:gd name="connsiteY3" fmla="*/ 444204 h 444204"/>
                    <a:gd name="connsiteX4" fmla="*/ 1010972 w 1188076"/>
                    <a:gd name="connsiteY4" fmla="*/ 396010 h 444204"/>
                    <a:gd name="connsiteX5" fmla="*/ 627086 w 1188076"/>
                    <a:gd name="connsiteY5" fmla="*/ 216126 h 444204"/>
                    <a:gd name="connsiteX6" fmla="*/ 217545 w 1188076"/>
                    <a:gd name="connsiteY6" fmla="*/ 397408 h 444204"/>
                    <a:gd name="connsiteX7" fmla="*/ 196508 w 1188076"/>
                    <a:gd name="connsiteY7" fmla="*/ 439539 h 444204"/>
                    <a:gd name="connsiteX8" fmla="*/ 0 w 1188076"/>
                    <a:gd name="connsiteY8" fmla="*/ 439539 h 444204"/>
                    <a:gd name="connsiteX9" fmla="*/ 8223 w 1188076"/>
                    <a:gd name="connsiteY9" fmla="*/ 375409 h 444204"/>
                    <a:gd name="connsiteX10" fmla="*/ 594038 w 1188076"/>
                    <a:gd name="connsiteY10" fmla="*/ 0 h 444204"/>
                    <a:gd name="connsiteX0" fmla="*/ 601212 w 1195250"/>
                    <a:gd name="connsiteY0" fmla="*/ 0 h 444204"/>
                    <a:gd name="connsiteX1" fmla="*/ 1187028 w 1195250"/>
                    <a:gd name="connsiteY1" fmla="*/ 375409 h 444204"/>
                    <a:gd name="connsiteX2" fmla="*/ 1195250 w 1195250"/>
                    <a:gd name="connsiteY2" fmla="*/ 439539 h 444204"/>
                    <a:gd name="connsiteX3" fmla="*/ 1032420 w 1195250"/>
                    <a:gd name="connsiteY3" fmla="*/ 444204 h 444204"/>
                    <a:gd name="connsiteX4" fmla="*/ 1018146 w 1195250"/>
                    <a:gd name="connsiteY4" fmla="*/ 396010 h 444204"/>
                    <a:gd name="connsiteX5" fmla="*/ 634260 w 1195250"/>
                    <a:gd name="connsiteY5" fmla="*/ 216126 h 444204"/>
                    <a:gd name="connsiteX6" fmla="*/ 224719 w 1195250"/>
                    <a:gd name="connsiteY6" fmla="*/ 397408 h 444204"/>
                    <a:gd name="connsiteX7" fmla="*/ 203682 w 1195250"/>
                    <a:gd name="connsiteY7" fmla="*/ 439539 h 444204"/>
                    <a:gd name="connsiteX8" fmla="*/ 0 w 1195250"/>
                    <a:gd name="connsiteY8" fmla="*/ 394116 h 444204"/>
                    <a:gd name="connsiteX9" fmla="*/ 15397 w 1195250"/>
                    <a:gd name="connsiteY9" fmla="*/ 375409 h 444204"/>
                    <a:gd name="connsiteX10" fmla="*/ 601212 w 1195250"/>
                    <a:gd name="connsiteY10" fmla="*/ 0 h 444204"/>
                    <a:gd name="connsiteX0" fmla="*/ 601212 w 1201777"/>
                    <a:gd name="connsiteY0" fmla="*/ 0 h 444204"/>
                    <a:gd name="connsiteX1" fmla="*/ 1187028 w 1201777"/>
                    <a:gd name="connsiteY1" fmla="*/ 375409 h 444204"/>
                    <a:gd name="connsiteX2" fmla="*/ 1201777 w 1201777"/>
                    <a:gd name="connsiteY2" fmla="*/ 378779 h 444204"/>
                    <a:gd name="connsiteX3" fmla="*/ 1032420 w 1201777"/>
                    <a:gd name="connsiteY3" fmla="*/ 444204 h 444204"/>
                    <a:gd name="connsiteX4" fmla="*/ 1018146 w 1201777"/>
                    <a:gd name="connsiteY4" fmla="*/ 396010 h 444204"/>
                    <a:gd name="connsiteX5" fmla="*/ 634260 w 1201777"/>
                    <a:gd name="connsiteY5" fmla="*/ 216126 h 444204"/>
                    <a:gd name="connsiteX6" fmla="*/ 224719 w 1201777"/>
                    <a:gd name="connsiteY6" fmla="*/ 397408 h 444204"/>
                    <a:gd name="connsiteX7" fmla="*/ 203682 w 1201777"/>
                    <a:gd name="connsiteY7" fmla="*/ 439539 h 444204"/>
                    <a:gd name="connsiteX8" fmla="*/ 0 w 1201777"/>
                    <a:gd name="connsiteY8" fmla="*/ 394116 h 444204"/>
                    <a:gd name="connsiteX9" fmla="*/ 15397 w 1201777"/>
                    <a:gd name="connsiteY9" fmla="*/ 375409 h 444204"/>
                    <a:gd name="connsiteX10" fmla="*/ 601212 w 1201777"/>
                    <a:gd name="connsiteY10" fmla="*/ 0 h 44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01777" h="444204">
                      <a:moveTo>
                        <a:pt x="601212" y="0"/>
                      </a:moveTo>
                      <a:cubicBezTo>
                        <a:pt x="890177" y="0"/>
                        <a:pt x="1131270" y="161163"/>
                        <a:pt x="1187028" y="375409"/>
                      </a:cubicBezTo>
                      <a:lnTo>
                        <a:pt x="1201777" y="378779"/>
                      </a:lnTo>
                      <a:lnTo>
                        <a:pt x="1032420" y="444204"/>
                      </a:lnTo>
                      <a:cubicBezTo>
                        <a:pt x="1025407" y="430160"/>
                        <a:pt x="1025159" y="410054"/>
                        <a:pt x="1018146" y="396010"/>
                      </a:cubicBezTo>
                      <a:cubicBezTo>
                        <a:pt x="934158" y="287327"/>
                        <a:pt x="766498" y="215893"/>
                        <a:pt x="634260" y="216126"/>
                      </a:cubicBezTo>
                      <a:cubicBezTo>
                        <a:pt x="502022" y="216359"/>
                        <a:pt x="308707" y="288725"/>
                        <a:pt x="224719" y="397408"/>
                      </a:cubicBezTo>
                      <a:lnTo>
                        <a:pt x="203682" y="439539"/>
                      </a:lnTo>
                      <a:lnTo>
                        <a:pt x="0" y="394116"/>
                      </a:lnTo>
                      <a:lnTo>
                        <a:pt x="15397" y="375409"/>
                      </a:lnTo>
                      <a:cubicBezTo>
                        <a:pt x="71155" y="161163"/>
                        <a:pt x="312247" y="0"/>
                        <a:pt x="601212" y="0"/>
                      </a:cubicBezTo>
                      <a:close/>
                    </a:path>
                  </a:pathLst>
                </a:custGeom>
                <a:solidFill>
                  <a:srgbClr val="F6AF8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40" name="Picture 4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F55C28A6-2D51-6A46-CA2B-9C844BD878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9252" y="4667189"/>
              <a:ext cx="1872282" cy="1463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2F9968F-BC37-4EF4-47BF-A120A09FA1E5}"/>
                </a:ext>
              </a:extLst>
            </p:cNvPr>
            <p:cNvSpPr txBox="1"/>
            <p:nvPr/>
          </p:nvSpPr>
          <p:spPr>
            <a:xfrm>
              <a:off x="6985525" y="4063864"/>
              <a:ext cx="399827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或者在通讯作者账号点击以下链接：</a:t>
              </a:r>
              <a:endPara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06DD5339-3C3F-6879-05D6-4C2DBA246138}"/>
              </a:ext>
            </a:extLst>
          </p:cNvPr>
          <p:cNvGrpSpPr/>
          <p:nvPr/>
        </p:nvGrpSpPr>
        <p:grpSpPr>
          <a:xfrm>
            <a:off x="6011295" y="3759099"/>
            <a:ext cx="4380137" cy="2924999"/>
            <a:chOff x="6238239" y="3720913"/>
            <a:chExt cx="4380137" cy="2924999"/>
          </a:xfrm>
        </p:grpSpPr>
        <p:grpSp>
          <p:nvGrpSpPr>
            <p:cNvPr id="1041" name="Group 1040">
              <a:extLst>
                <a:ext uri="{FF2B5EF4-FFF2-40B4-BE49-F238E27FC236}">
                  <a16:creationId xmlns:a16="http://schemas.microsoft.com/office/drawing/2014/main" id="{66D3F9F0-28A0-5F1A-B808-F31E04290B8E}"/>
                </a:ext>
              </a:extLst>
            </p:cNvPr>
            <p:cNvGrpSpPr/>
            <p:nvPr/>
          </p:nvGrpSpPr>
          <p:grpSpPr>
            <a:xfrm>
              <a:off x="6238239" y="3720913"/>
              <a:ext cx="4380137" cy="2924999"/>
              <a:chOff x="6238239" y="3720913"/>
              <a:chExt cx="4380137" cy="2924999"/>
            </a:xfrm>
          </p:grpSpPr>
          <p:grpSp>
            <p:nvGrpSpPr>
              <p:cNvPr id="1043" name="Group 1042">
                <a:extLst>
                  <a:ext uri="{FF2B5EF4-FFF2-40B4-BE49-F238E27FC236}">
                    <a16:creationId xmlns:a16="http://schemas.microsoft.com/office/drawing/2014/main" id="{4C567E5B-C0B2-167E-3BEC-87E1EA8AE83B}"/>
                  </a:ext>
                </a:extLst>
              </p:cNvPr>
              <p:cNvGrpSpPr/>
              <p:nvPr/>
            </p:nvGrpSpPr>
            <p:grpSpPr>
              <a:xfrm flipH="1">
                <a:off x="6238239" y="3720913"/>
                <a:ext cx="4380137" cy="2673846"/>
                <a:chOff x="664807" y="3716790"/>
                <a:chExt cx="3888318" cy="2673846"/>
              </a:xfrm>
            </p:grpSpPr>
            <p:sp>
              <p:nvSpPr>
                <p:cNvPr id="1075" name="Speech Bubble: Rectangle with Corners Rounded 1074">
                  <a:extLst>
                    <a:ext uri="{FF2B5EF4-FFF2-40B4-BE49-F238E27FC236}">
                      <a16:creationId xmlns:a16="http://schemas.microsoft.com/office/drawing/2014/main" id="{854BDD00-F907-C54D-8972-E643AE683589}"/>
                    </a:ext>
                  </a:extLst>
                </p:cNvPr>
                <p:cNvSpPr/>
                <p:nvPr/>
              </p:nvSpPr>
              <p:spPr>
                <a:xfrm flipH="1">
                  <a:off x="664807" y="3716790"/>
                  <a:ext cx="3888318" cy="2673846"/>
                </a:xfrm>
                <a:prstGeom prst="wedgeRoundRectCallout">
                  <a:avLst/>
                </a:prstGeom>
                <a:solidFill>
                  <a:srgbClr val="ACD2FF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76" name="Speech Bubble: Rectangle with Corners Rounded 1075">
                  <a:extLst>
                    <a:ext uri="{FF2B5EF4-FFF2-40B4-BE49-F238E27FC236}">
                      <a16:creationId xmlns:a16="http://schemas.microsoft.com/office/drawing/2014/main" id="{BBD9A250-1F2B-70BD-7CB1-40D59528E99E}"/>
                    </a:ext>
                  </a:extLst>
                </p:cNvPr>
                <p:cNvSpPr/>
                <p:nvPr/>
              </p:nvSpPr>
              <p:spPr>
                <a:xfrm flipH="1">
                  <a:off x="768588" y="3781050"/>
                  <a:ext cx="3701789" cy="2545577"/>
                </a:xfrm>
                <a:prstGeom prst="wedgeRoundRectCallou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44" name="Group 1043">
                <a:extLst>
                  <a:ext uri="{FF2B5EF4-FFF2-40B4-BE49-F238E27FC236}">
                    <a16:creationId xmlns:a16="http://schemas.microsoft.com/office/drawing/2014/main" id="{C3930E5C-7B68-7D46-8B2F-A44FF342D970}"/>
                  </a:ext>
                </a:extLst>
              </p:cNvPr>
              <p:cNvGrpSpPr/>
              <p:nvPr/>
            </p:nvGrpSpPr>
            <p:grpSpPr>
              <a:xfrm>
                <a:off x="9284005" y="5036470"/>
                <a:ext cx="1183073" cy="1609442"/>
                <a:chOff x="3511334" y="5056588"/>
                <a:chExt cx="1183073" cy="1609442"/>
              </a:xfrm>
            </p:grpSpPr>
            <p:grpSp>
              <p:nvGrpSpPr>
                <p:cNvPr id="1045" name="Group 1044">
                  <a:extLst>
                    <a:ext uri="{FF2B5EF4-FFF2-40B4-BE49-F238E27FC236}">
                      <a16:creationId xmlns:a16="http://schemas.microsoft.com/office/drawing/2014/main" id="{AD369004-47B6-BFAF-9FE9-4AD6BC22A50C}"/>
                    </a:ext>
                  </a:extLst>
                </p:cNvPr>
                <p:cNvGrpSpPr/>
                <p:nvPr/>
              </p:nvGrpSpPr>
              <p:grpSpPr>
                <a:xfrm>
                  <a:off x="3511334" y="5056588"/>
                  <a:ext cx="1183073" cy="1609442"/>
                  <a:chOff x="1298543" y="1074836"/>
                  <a:chExt cx="3460935" cy="4696753"/>
                </a:xfrm>
              </p:grpSpPr>
              <p:grpSp>
                <p:nvGrpSpPr>
                  <p:cNvPr id="1047" name="Group 1046">
                    <a:extLst>
                      <a:ext uri="{FF2B5EF4-FFF2-40B4-BE49-F238E27FC236}">
                        <a16:creationId xmlns:a16="http://schemas.microsoft.com/office/drawing/2014/main" id="{60142C01-C532-3BFF-70CE-3E2AC36FD41D}"/>
                      </a:ext>
                    </a:extLst>
                  </p:cNvPr>
                  <p:cNvGrpSpPr/>
                  <p:nvPr/>
                </p:nvGrpSpPr>
                <p:grpSpPr>
                  <a:xfrm rot="2713959">
                    <a:off x="3011155" y="4023266"/>
                    <a:ext cx="2034967" cy="1461679"/>
                    <a:chOff x="4208405" y="3547699"/>
                    <a:chExt cx="2034967" cy="1461679"/>
                  </a:xfrm>
                  <a:solidFill>
                    <a:srgbClr val="ACD2FF"/>
                  </a:solidFill>
                </p:grpSpPr>
                <p:pic>
                  <p:nvPicPr>
                    <p:cNvPr id="1073" name="Picture 1072">
                      <a:extLst>
                        <a:ext uri="{FF2B5EF4-FFF2-40B4-BE49-F238E27FC236}">
                          <a16:creationId xmlns:a16="http://schemas.microsoft.com/office/drawing/2014/main" id="{4F3A268E-EFF4-9BD1-8774-DDD2FDB1650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rcRect l="60856" t="49739" r="19920" b="3284"/>
                    <a:stretch>
                      <a:fillRect/>
                    </a:stretch>
                  </p:blipFill>
                  <p:spPr>
                    <a:xfrm rot="2983876">
                      <a:off x="5290516" y="3794781"/>
                      <a:ext cx="814540" cy="1091172"/>
                    </a:xfrm>
                    <a:custGeom>
                      <a:avLst/>
                      <a:gdLst>
                        <a:gd name="connsiteX0" fmla="*/ 284581 w 814540"/>
                        <a:gd name="connsiteY0" fmla="*/ 10 h 1091172"/>
                        <a:gd name="connsiteX1" fmla="*/ 449023 w 814540"/>
                        <a:gd name="connsiteY1" fmla="*/ 88698 h 1091172"/>
                        <a:gd name="connsiteX2" fmla="*/ 799119 w 814540"/>
                        <a:gd name="connsiteY2" fmla="*/ 784219 h 1091172"/>
                        <a:gd name="connsiteX3" fmla="*/ 665362 w 814540"/>
                        <a:gd name="connsiteY3" fmla="*/ 1058325 h 1091172"/>
                        <a:gd name="connsiteX4" fmla="*/ 365519 w 814540"/>
                        <a:gd name="connsiteY4" fmla="*/ 1002475 h 1091172"/>
                        <a:gd name="connsiteX5" fmla="*/ 15422 w 814540"/>
                        <a:gd name="connsiteY5" fmla="*/ 306955 h 1091172"/>
                        <a:gd name="connsiteX6" fmla="*/ 149179 w 814540"/>
                        <a:gd name="connsiteY6" fmla="*/ 32848 h 1091172"/>
                        <a:gd name="connsiteX7" fmla="*/ 284581 w 814540"/>
                        <a:gd name="connsiteY7" fmla="*/ 10 h 10911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14540" h="1091172">
                          <a:moveTo>
                            <a:pt x="284581" y="10"/>
                          </a:moveTo>
                          <a:cubicBezTo>
                            <a:pt x="357174" y="632"/>
                            <a:pt x="420361" y="31757"/>
                            <a:pt x="449023" y="88698"/>
                          </a:cubicBezTo>
                          <a:lnTo>
                            <a:pt x="799119" y="784219"/>
                          </a:lnTo>
                          <a:cubicBezTo>
                            <a:pt x="844978" y="875325"/>
                            <a:pt x="785104" y="998052"/>
                            <a:pt x="665362" y="1058325"/>
                          </a:cubicBezTo>
                          <a:cubicBezTo>
                            <a:pt x="545620" y="1118598"/>
                            <a:pt x="411378" y="1093581"/>
                            <a:pt x="365519" y="1002475"/>
                          </a:cubicBezTo>
                          <a:lnTo>
                            <a:pt x="15422" y="306955"/>
                          </a:lnTo>
                          <a:cubicBezTo>
                            <a:pt x="-30437" y="215849"/>
                            <a:pt x="29437" y="93121"/>
                            <a:pt x="149179" y="32848"/>
                          </a:cubicBezTo>
                          <a:cubicBezTo>
                            <a:pt x="194083" y="10246"/>
                            <a:pt x="241025" y="-363"/>
                            <a:pt x="284581" y="10"/>
                          </a:cubicBezTo>
                          <a:close/>
                        </a:path>
                      </a:pathLst>
                    </a:custGeom>
                    <a:grpFill/>
                  </p:spPr>
                </p:pic>
                <p:pic>
                  <p:nvPicPr>
                    <p:cNvPr id="1074" name="Picture 1073">
                      <a:extLst>
                        <a:ext uri="{FF2B5EF4-FFF2-40B4-BE49-F238E27FC236}">
                          <a16:creationId xmlns:a16="http://schemas.microsoft.com/office/drawing/2014/main" id="{08B29E86-D3B3-FA0B-989B-EB2F78198D7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rcRect l="26904" t="35221" r="34640" b="1851"/>
                    <a:stretch>
                      <a:fillRect/>
                    </a:stretch>
                  </p:blipFill>
                  <p:spPr>
                    <a:xfrm rot="1219700">
                      <a:off x="4208405" y="3547699"/>
                      <a:ext cx="1629429" cy="1461679"/>
                    </a:xfrm>
                    <a:custGeom>
                      <a:avLst/>
                      <a:gdLst>
                        <a:gd name="connsiteX0" fmla="*/ 1398438 w 1629429"/>
                        <a:gd name="connsiteY0" fmla="*/ 773 h 1461679"/>
                        <a:gd name="connsiteX1" fmla="*/ 1582932 w 1629429"/>
                        <a:gd name="connsiteY1" fmla="*/ 68300 h 1461679"/>
                        <a:gd name="connsiteX2" fmla="*/ 1494269 w 1629429"/>
                        <a:gd name="connsiteY2" fmla="*/ 465281 h 1461679"/>
                        <a:gd name="connsiteX3" fmla="*/ 452197 w 1629429"/>
                        <a:gd name="connsiteY3" fmla="*/ 1364003 h 1461679"/>
                        <a:gd name="connsiteX4" fmla="*/ 46498 w 1629429"/>
                        <a:gd name="connsiteY4" fmla="*/ 1393379 h 1461679"/>
                        <a:gd name="connsiteX5" fmla="*/ 135160 w 1629429"/>
                        <a:gd name="connsiteY5" fmla="*/ 996399 h 1461679"/>
                        <a:gd name="connsiteX6" fmla="*/ 1177233 w 1629429"/>
                        <a:gd name="connsiteY6" fmla="*/ 97676 h 1461679"/>
                        <a:gd name="connsiteX7" fmla="*/ 1398438 w 1629429"/>
                        <a:gd name="connsiteY7" fmla="*/ 773 h 14616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629429" h="1461679">
                          <a:moveTo>
                            <a:pt x="1398438" y="773"/>
                          </a:moveTo>
                          <a:cubicBezTo>
                            <a:pt x="1471856" y="-4545"/>
                            <a:pt x="1539156" y="17542"/>
                            <a:pt x="1582932" y="68300"/>
                          </a:cubicBezTo>
                          <a:cubicBezTo>
                            <a:pt x="1670484" y="169817"/>
                            <a:pt x="1630770" y="347557"/>
                            <a:pt x="1494269" y="465281"/>
                          </a:cubicBezTo>
                          <a:lnTo>
                            <a:pt x="452197" y="1364003"/>
                          </a:lnTo>
                          <a:cubicBezTo>
                            <a:pt x="315696" y="1481727"/>
                            <a:pt x="134050" y="1494896"/>
                            <a:pt x="46498" y="1393379"/>
                          </a:cubicBezTo>
                          <a:cubicBezTo>
                            <a:pt x="-41054" y="1291863"/>
                            <a:pt x="-1340" y="1114122"/>
                            <a:pt x="135160" y="996399"/>
                          </a:cubicBezTo>
                          <a:lnTo>
                            <a:pt x="1177233" y="97676"/>
                          </a:lnTo>
                          <a:cubicBezTo>
                            <a:pt x="1245483" y="38814"/>
                            <a:pt x="1325020" y="6091"/>
                            <a:pt x="1398438" y="773"/>
                          </a:cubicBezTo>
                          <a:close/>
                        </a:path>
                      </a:pathLst>
                    </a:custGeom>
                    <a:grpFill/>
                  </p:spPr>
                </p:pic>
              </p:grpSp>
              <p:grpSp>
                <p:nvGrpSpPr>
                  <p:cNvPr id="1048" name="Group 1047">
                    <a:extLst>
                      <a:ext uri="{FF2B5EF4-FFF2-40B4-BE49-F238E27FC236}">
                        <a16:creationId xmlns:a16="http://schemas.microsoft.com/office/drawing/2014/main" id="{0E6EB3F3-0185-D46A-0891-2A27EED7C088}"/>
                      </a:ext>
                    </a:extLst>
                  </p:cNvPr>
                  <p:cNvGrpSpPr/>
                  <p:nvPr/>
                </p:nvGrpSpPr>
                <p:grpSpPr>
                  <a:xfrm>
                    <a:off x="1298543" y="1074836"/>
                    <a:ext cx="2652313" cy="4693756"/>
                    <a:chOff x="1298543" y="1074836"/>
                    <a:chExt cx="2652313" cy="4693756"/>
                  </a:xfrm>
                </p:grpSpPr>
                <p:pic>
                  <p:nvPicPr>
                    <p:cNvPr id="1049" name="Picture 1048">
                      <a:extLst>
                        <a:ext uri="{FF2B5EF4-FFF2-40B4-BE49-F238E27FC236}">
                          <a16:creationId xmlns:a16="http://schemas.microsoft.com/office/drawing/2014/main" id="{67E0018C-63CE-F59F-96CD-A28970F0443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rcRect l="11524" t="56151" r="11524" b="12163"/>
                    <a:stretch>
                      <a:fillRect/>
                    </a:stretch>
                  </p:blipFill>
                  <p:spPr>
                    <a:xfrm>
                      <a:off x="1298543" y="3933852"/>
                      <a:ext cx="2566437" cy="1056769"/>
                    </a:xfrm>
                    <a:custGeom>
                      <a:avLst/>
                      <a:gdLst>
                        <a:gd name="connsiteX0" fmla="*/ 1027340 w 2054842"/>
                        <a:gd name="connsiteY0" fmla="*/ 0 h 846112"/>
                        <a:gd name="connsiteX1" fmla="*/ 2036631 w 2054842"/>
                        <a:gd name="connsiteY1" fmla="*/ 637122 h 846112"/>
                        <a:gd name="connsiteX2" fmla="*/ 2054842 w 2054842"/>
                        <a:gd name="connsiteY2" fmla="*/ 846112 h 846112"/>
                        <a:gd name="connsiteX3" fmla="*/ 0 w 2054842"/>
                        <a:gd name="connsiteY3" fmla="*/ 846112 h 846112"/>
                        <a:gd name="connsiteX4" fmla="*/ 18051 w 2054842"/>
                        <a:gd name="connsiteY4" fmla="*/ 638733 h 846112"/>
                        <a:gd name="connsiteX5" fmla="*/ 1027340 w 2054842"/>
                        <a:gd name="connsiteY5" fmla="*/ 0 h 8461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54842" h="846112">
                          <a:moveTo>
                            <a:pt x="1027340" y="0"/>
                          </a:moveTo>
                          <a:cubicBezTo>
                            <a:pt x="1635814" y="0"/>
                            <a:pt x="1994244" y="226275"/>
                            <a:pt x="2036631" y="637122"/>
                          </a:cubicBezTo>
                          <a:lnTo>
                            <a:pt x="2054842" y="846112"/>
                          </a:lnTo>
                          <a:lnTo>
                            <a:pt x="0" y="846112"/>
                          </a:lnTo>
                          <a:lnTo>
                            <a:pt x="18051" y="638733"/>
                          </a:lnTo>
                          <a:cubicBezTo>
                            <a:pt x="60599" y="226275"/>
                            <a:pt x="418986" y="0"/>
                            <a:pt x="1027340" y="0"/>
                          </a:cubicBezTo>
                          <a:close/>
                        </a:path>
                      </a:pathLst>
                    </a:custGeom>
                    <a:solidFill>
                      <a:srgbClr val="ACD2FF"/>
                    </a:solidFill>
                  </p:spPr>
                </p:pic>
                <p:grpSp>
                  <p:nvGrpSpPr>
                    <p:cNvPr id="1050" name="Group 1049">
                      <a:extLst>
                        <a:ext uri="{FF2B5EF4-FFF2-40B4-BE49-F238E27FC236}">
                          <a16:creationId xmlns:a16="http://schemas.microsoft.com/office/drawing/2014/main" id="{D3140660-AEBE-63CA-D55F-3D567216AF19}"/>
                        </a:ext>
                      </a:extLst>
                    </p:cNvPr>
                    <p:cNvGrpSpPr/>
                    <p:nvPr/>
                  </p:nvGrpSpPr>
                  <p:grpSpPr>
                    <a:xfrm rot="16973698">
                      <a:off x="3102397" y="4935074"/>
                      <a:ext cx="551189" cy="1115848"/>
                      <a:chOff x="3777252" y="2053816"/>
                      <a:chExt cx="422582" cy="927947"/>
                    </a:xfrm>
                  </p:grpSpPr>
                  <p:sp>
                    <p:nvSpPr>
                      <p:cNvPr id="1068" name="Flowchart: Terminator 1067">
                        <a:extLst>
                          <a:ext uri="{FF2B5EF4-FFF2-40B4-BE49-F238E27FC236}">
                            <a16:creationId xmlns:a16="http://schemas.microsoft.com/office/drawing/2014/main" id="{57D4A7F9-5C47-24C6-AF40-23A9808A64A5}"/>
                          </a:ext>
                        </a:extLst>
                      </p:cNvPr>
                      <p:cNvSpPr/>
                      <p:nvPr/>
                    </p:nvSpPr>
                    <p:spPr>
                      <a:xfrm rot="3614455">
                        <a:off x="3877587" y="2659516"/>
                        <a:ext cx="447268" cy="197226"/>
                      </a:xfrm>
                      <a:prstGeom prst="flowChartTerminator">
                        <a:avLst/>
                      </a:prstGeom>
                      <a:solidFill>
                        <a:srgbClr val="FFDBB8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n-US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endParaRPr>
                      </a:p>
                    </p:txBody>
                  </p:sp>
                  <p:sp>
                    <p:nvSpPr>
                      <p:cNvPr id="1069" name="Flowchart: Terminator 3">
                        <a:extLst>
                          <a:ext uri="{FF2B5EF4-FFF2-40B4-BE49-F238E27FC236}">
                            <a16:creationId xmlns:a16="http://schemas.microsoft.com/office/drawing/2014/main" id="{FB315B65-F72D-7287-AB2E-6B2314E8809A}"/>
                          </a:ext>
                        </a:extLst>
                      </p:cNvPr>
                      <p:cNvSpPr/>
                      <p:nvPr/>
                    </p:nvSpPr>
                    <p:spPr>
                      <a:xfrm rot="3149053">
                        <a:off x="3586959" y="2244109"/>
                        <a:ext cx="673978" cy="293391"/>
                      </a:xfrm>
                      <a:custGeom>
                        <a:avLst/>
                        <a:gdLst>
                          <a:gd name="connsiteX0" fmla="*/ 3475 w 21600"/>
                          <a:gd name="connsiteY0" fmla="*/ 0 h 21600"/>
                          <a:gd name="connsiteX1" fmla="*/ 18125 w 21600"/>
                          <a:gd name="connsiteY1" fmla="*/ 0 h 21600"/>
                          <a:gd name="connsiteX2" fmla="*/ 21600 w 21600"/>
                          <a:gd name="connsiteY2" fmla="*/ 10800 h 21600"/>
                          <a:gd name="connsiteX3" fmla="*/ 18125 w 21600"/>
                          <a:gd name="connsiteY3" fmla="*/ 21600 h 21600"/>
                          <a:gd name="connsiteX4" fmla="*/ 3475 w 21600"/>
                          <a:gd name="connsiteY4" fmla="*/ 21600 h 21600"/>
                          <a:gd name="connsiteX5" fmla="*/ 0 w 21600"/>
                          <a:gd name="connsiteY5" fmla="*/ 10800 h 21600"/>
                          <a:gd name="connsiteX6" fmla="*/ 3475 w 21600"/>
                          <a:gd name="connsiteY6" fmla="*/ 0 h 21600"/>
                          <a:gd name="connsiteX0" fmla="*/ 3475 w 21600"/>
                          <a:gd name="connsiteY0" fmla="*/ 0 h 21600"/>
                          <a:gd name="connsiteX1" fmla="*/ 17932 w 21600"/>
                          <a:gd name="connsiteY1" fmla="*/ 2465 h 21600"/>
                          <a:gd name="connsiteX2" fmla="*/ 21600 w 21600"/>
                          <a:gd name="connsiteY2" fmla="*/ 10800 h 21600"/>
                          <a:gd name="connsiteX3" fmla="*/ 18125 w 21600"/>
                          <a:gd name="connsiteY3" fmla="*/ 21600 h 21600"/>
                          <a:gd name="connsiteX4" fmla="*/ 3475 w 21600"/>
                          <a:gd name="connsiteY4" fmla="*/ 21600 h 21600"/>
                          <a:gd name="connsiteX5" fmla="*/ 0 w 21600"/>
                          <a:gd name="connsiteY5" fmla="*/ 10800 h 21600"/>
                          <a:gd name="connsiteX6" fmla="*/ 3475 w 21600"/>
                          <a:gd name="connsiteY6" fmla="*/ 0 h 21600"/>
                          <a:gd name="connsiteX0" fmla="*/ 3325 w 21600"/>
                          <a:gd name="connsiteY0" fmla="*/ 0 h 19937"/>
                          <a:gd name="connsiteX1" fmla="*/ 17932 w 21600"/>
                          <a:gd name="connsiteY1" fmla="*/ 802 h 19937"/>
                          <a:gd name="connsiteX2" fmla="*/ 21600 w 21600"/>
                          <a:gd name="connsiteY2" fmla="*/ 9137 h 19937"/>
                          <a:gd name="connsiteX3" fmla="*/ 18125 w 21600"/>
                          <a:gd name="connsiteY3" fmla="*/ 19937 h 19937"/>
                          <a:gd name="connsiteX4" fmla="*/ 3475 w 21600"/>
                          <a:gd name="connsiteY4" fmla="*/ 19937 h 19937"/>
                          <a:gd name="connsiteX5" fmla="*/ 0 w 21600"/>
                          <a:gd name="connsiteY5" fmla="*/ 9137 h 19937"/>
                          <a:gd name="connsiteX6" fmla="*/ 3325 w 21600"/>
                          <a:gd name="connsiteY6" fmla="*/ 0 h 19937"/>
                          <a:gd name="connsiteX0" fmla="*/ 3359 w 21634"/>
                          <a:gd name="connsiteY0" fmla="*/ 0 h 19937"/>
                          <a:gd name="connsiteX1" fmla="*/ 17966 w 21634"/>
                          <a:gd name="connsiteY1" fmla="*/ 802 h 19937"/>
                          <a:gd name="connsiteX2" fmla="*/ 21634 w 21634"/>
                          <a:gd name="connsiteY2" fmla="*/ 9137 h 19937"/>
                          <a:gd name="connsiteX3" fmla="*/ 18159 w 21634"/>
                          <a:gd name="connsiteY3" fmla="*/ 19937 h 19937"/>
                          <a:gd name="connsiteX4" fmla="*/ 5144 w 21634"/>
                          <a:gd name="connsiteY4" fmla="*/ 14772 h 19937"/>
                          <a:gd name="connsiteX5" fmla="*/ 34 w 21634"/>
                          <a:gd name="connsiteY5" fmla="*/ 9137 h 19937"/>
                          <a:gd name="connsiteX6" fmla="*/ 3359 w 21634"/>
                          <a:gd name="connsiteY6" fmla="*/ 0 h 19937"/>
                          <a:gd name="connsiteX0" fmla="*/ 3897 w 22172"/>
                          <a:gd name="connsiteY0" fmla="*/ 0 h 19937"/>
                          <a:gd name="connsiteX1" fmla="*/ 18504 w 22172"/>
                          <a:gd name="connsiteY1" fmla="*/ 802 h 19937"/>
                          <a:gd name="connsiteX2" fmla="*/ 22172 w 22172"/>
                          <a:gd name="connsiteY2" fmla="*/ 9137 h 19937"/>
                          <a:gd name="connsiteX3" fmla="*/ 18697 w 22172"/>
                          <a:gd name="connsiteY3" fmla="*/ 19937 h 19937"/>
                          <a:gd name="connsiteX4" fmla="*/ 5682 w 22172"/>
                          <a:gd name="connsiteY4" fmla="*/ 14772 h 19937"/>
                          <a:gd name="connsiteX5" fmla="*/ 26 w 22172"/>
                          <a:gd name="connsiteY5" fmla="*/ 6132 h 19937"/>
                          <a:gd name="connsiteX6" fmla="*/ 3897 w 22172"/>
                          <a:gd name="connsiteY6" fmla="*/ 0 h 19937"/>
                          <a:gd name="connsiteX0" fmla="*/ 3928 w 22203"/>
                          <a:gd name="connsiteY0" fmla="*/ 0 h 19937"/>
                          <a:gd name="connsiteX1" fmla="*/ 18535 w 22203"/>
                          <a:gd name="connsiteY1" fmla="*/ 802 h 19937"/>
                          <a:gd name="connsiteX2" fmla="*/ 22203 w 22203"/>
                          <a:gd name="connsiteY2" fmla="*/ 9137 h 19937"/>
                          <a:gd name="connsiteX3" fmla="*/ 18728 w 22203"/>
                          <a:gd name="connsiteY3" fmla="*/ 19937 h 19937"/>
                          <a:gd name="connsiteX4" fmla="*/ 6713 w 22203"/>
                          <a:gd name="connsiteY4" fmla="*/ 12479 h 19937"/>
                          <a:gd name="connsiteX5" fmla="*/ 57 w 22203"/>
                          <a:gd name="connsiteY5" fmla="*/ 6132 h 19937"/>
                          <a:gd name="connsiteX6" fmla="*/ 3928 w 22203"/>
                          <a:gd name="connsiteY6" fmla="*/ 0 h 199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2203" h="19937">
                            <a:moveTo>
                              <a:pt x="3928" y="0"/>
                            </a:moveTo>
                            <a:cubicBezTo>
                              <a:pt x="8811" y="0"/>
                              <a:pt x="13652" y="802"/>
                              <a:pt x="18535" y="802"/>
                            </a:cubicBezTo>
                            <a:cubicBezTo>
                              <a:pt x="20454" y="802"/>
                              <a:pt x="22171" y="5948"/>
                              <a:pt x="22203" y="9137"/>
                            </a:cubicBezTo>
                            <a:cubicBezTo>
                              <a:pt x="22235" y="12326"/>
                              <a:pt x="20647" y="19937"/>
                              <a:pt x="18728" y="19937"/>
                            </a:cubicBezTo>
                            <a:lnTo>
                              <a:pt x="6713" y="12479"/>
                            </a:lnTo>
                            <a:cubicBezTo>
                              <a:pt x="4794" y="12479"/>
                              <a:pt x="521" y="8212"/>
                              <a:pt x="57" y="6132"/>
                            </a:cubicBezTo>
                            <a:cubicBezTo>
                              <a:pt x="-407" y="4052"/>
                              <a:pt x="2009" y="0"/>
                              <a:pt x="3928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DBB8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n-US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endParaRPr>
                      </a:p>
                    </p:txBody>
                  </p:sp>
                  <p:sp>
                    <p:nvSpPr>
                      <p:cNvPr id="1072" name="Flowchart: Terminator 1071">
                        <a:extLst>
                          <a:ext uri="{FF2B5EF4-FFF2-40B4-BE49-F238E27FC236}">
                            <a16:creationId xmlns:a16="http://schemas.microsoft.com/office/drawing/2014/main" id="{C2E773C8-FE5D-CD95-B8C5-5F7C1ACBFEFE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3965242" y="2395395"/>
                        <a:ext cx="292006" cy="128762"/>
                      </a:xfrm>
                      <a:prstGeom prst="flowChartTerminator">
                        <a:avLst/>
                      </a:prstGeom>
                      <a:solidFill>
                        <a:srgbClr val="FFDBB8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n-US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endParaRPr>
                      </a:p>
                    </p:txBody>
                  </p:sp>
                </p:grpSp>
                <p:grpSp>
                  <p:nvGrpSpPr>
                    <p:cNvPr id="1051" name="Group 1050">
                      <a:extLst>
                        <a:ext uri="{FF2B5EF4-FFF2-40B4-BE49-F238E27FC236}">
                          <a16:creationId xmlns:a16="http://schemas.microsoft.com/office/drawing/2014/main" id="{30B7CFF6-6283-C632-3E01-02DD3440699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5050" y="1074836"/>
                      <a:ext cx="2635806" cy="2732416"/>
                      <a:chOff x="1191686" y="1082296"/>
                      <a:chExt cx="2635806" cy="2732416"/>
                    </a:xfrm>
                  </p:grpSpPr>
                  <p:grpSp>
                    <p:nvGrpSpPr>
                      <p:cNvPr id="1052" name="Group 1051">
                        <a:extLst>
                          <a:ext uri="{FF2B5EF4-FFF2-40B4-BE49-F238E27FC236}">
                            <a16:creationId xmlns:a16="http://schemas.microsoft.com/office/drawing/2014/main" id="{F33EF18A-E08E-3C00-DA0B-373B6259ED0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91686" y="1082296"/>
                        <a:ext cx="2635806" cy="2732416"/>
                        <a:chOff x="5271529" y="3491136"/>
                        <a:chExt cx="1882792" cy="1951802"/>
                      </a:xfrm>
                    </p:grpSpPr>
                    <p:grpSp>
                      <p:nvGrpSpPr>
                        <p:cNvPr id="1056" name="Group 1055">
                          <a:extLst>
                            <a:ext uri="{FF2B5EF4-FFF2-40B4-BE49-F238E27FC236}">
                              <a16:creationId xmlns:a16="http://schemas.microsoft.com/office/drawing/2014/main" id="{EFA4214D-3E0C-556A-103F-6957CA51612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271529" y="4456677"/>
                          <a:ext cx="384048" cy="384048"/>
                          <a:chOff x="6096000" y="5573583"/>
                          <a:chExt cx="384048" cy="384048"/>
                        </a:xfrm>
                      </p:grpSpPr>
                      <p:sp>
                        <p:nvSpPr>
                          <p:cNvPr id="1066" name="Oval 1065">
                            <a:extLst>
                              <a:ext uri="{FF2B5EF4-FFF2-40B4-BE49-F238E27FC236}">
                                <a16:creationId xmlns:a16="http://schemas.microsoft.com/office/drawing/2014/main" id="{ADBEDDD3-6B6A-A6D7-A56C-8082A90B774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096000" y="5573583"/>
                            <a:ext cx="384048" cy="384048"/>
                          </a:xfrm>
                          <a:prstGeom prst="ellipse">
                            <a:avLst/>
                          </a:prstGeom>
                          <a:solidFill>
                            <a:srgbClr val="FFDBB8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>
                            <a:defPPr>
                              <a:defRPr lang="en-US"/>
                            </a:defPPr>
                            <a:lvl1pPr marL="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algn="ctr"/>
                            <a:endParaRPr lang="en-US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endParaRPr>
                          </a:p>
                        </p:txBody>
                      </p:sp>
                      <p:sp>
                        <p:nvSpPr>
                          <p:cNvPr id="1067" name="Oval 1066">
                            <a:extLst>
                              <a:ext uri="{FF2B5EF4-FFF2-40B4-BE49-F238E27FC236}">
                                <a16:creationId xmlns:a16="http://schemas.microsoft.com/office/drawing/2014/main" id="{7D940FE3-F860-8E32-462D-5E91BAB765D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140797" y="5618380"/>
                            <a:ext cx="294453" cy="294453"/>
                          </a:xfrm>
                          <a:prstGeom prst="ellipse">
                            <a:avLst/>
                          </a:prstGeom>
                          <a:solidFill>
                            <a:srgbClr val="F6AF85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>
                            <a:defPPr>
                              <a:defRPr lang="en-US"/>
                            </a:defPPr>
                            <a:lvl1pPr marL="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algn="ctr"/>
                            <a:endParaRPr lang="en-US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057" name="Group 1056">
                          <a:extLst>
                            <a:ext uri="{FF2B5EF4-FFF2-40B4-BE49-F238E27FC236}">
                              <a16:creationId xmlns:a16="http://schemas.microsoft.com/office/drawing/2014/main" id="{D357ECFB-FC9B-323D-70E3-A69B93CA8B8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641872" y="4454562"/>
                          <a:ext cx="384048" cy="384048"/>
                          <a:chOff x="6096000" y="5573583"/>
                          <a:chExt cx="384048" cy="384048"/>
                        </a:xfrm>
                      </p:grpSpPr>
                      <p:sp>
                        <p:nvSpPr>
                          <p:cNvPr id="1064" name="Oval 1063">
                            <a:extLst>
                              <a:ext uri="{FF2B5EF4-FFF2-40B4-BE49-F238E27FC236}">
                                <a16:creationId xmlns:a16="http://schemas.microsoft.com/office/drawing/2014/main" id="{D6CA96C1-C184-D8AC-1B2D-BFBDD82AE1E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096000" y="5573583"/>
                            <a:ext cx="384048" cy="384048"/>
                          </a:xfrm>
                          <a:prstGeom prst="ellipse">
                            <a:avLst/>
                          </a:prstGeom>
                          <a:solidFill>
                            <a:srgbClr val="FFDBB8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>
                            <a:defPPr>
                              <a:defRPr lang="en-US"/>
                            </a:defPPr>
                            <a:lvl1pPr marL="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algn="ctr"/>
                            <a:endParaRPr lang="en-US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endParaRPr>
                          </a:p>
                        </p:txBody>
                      </p:sp>
                      <p:sp>
                        <p:nvSpPr>
                          <p:cNvPr id="1065" name="Oval 1064">
                            <a:extLst>
                              <a:ext uri="{FF2B5EF4-FFF2-40B4-BE49-F238E27FC236}">
                                <a16:creationId xmlns:a16="http://schemas.microsoft.com/office/drawing/2014/main" id="{766EAEDB-48C8-778C-A5FB-E9A3523192F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140797" y="5618380"/>
                            <a:ext cx="294453" cy="294453"/>
                          </a:xfrm>
                          <a:prstGeom prst="ellipse">
                            <a:avLst/>
                          </a:prstGeom>
                          <a:solidFill>
                            <a:srgbClr val="F6AF85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>
                            <a:defPPr>
                              <a:defRPr lang="en-US"/>
                            </a:defPPr>
                            <a:lvl1pPr marL="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algn="ctr"/>
                            <a:endParaRPr lang="en-US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endParaRPr>
                          </a:p>
                        </p:txBody>
                      </p:sp>
                    </p:grpSp>
                    <p:sp>
                      <p:nvSpPr>
                        <p:cNvPr id="1058" name="Oval 1057">
                          <a:extLst>
                            <a:ext uri="{FF2B5EF4-FFF2-40B4-BE49-F238E27FC236}">
                              <a16:creationId xmlns:a16="http://schemas.microsoft.com/office/drawing/2014/main" id="{BEB8F0D9-F2A4-8131-1DDD-46B2C29FB3C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12991" y="3896661"/>
                          <a:ext cx="1462694" cy="1546277"/>
                        </a:xfrm>
                        <a:prstGeom prst="ellipse">
                          <a:avLst/>
                        </a:prstGeom>
                        <a:solidFill>
                          <a:srgbClr val="FFDBB8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n-US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  <p:sp>
                      <p:nvSpPr>
                        <p:cNvPr id="1059" name="Oval 92">
                          <a:extLst>
                            <a:ext uri="{FF2B5EF4-FFF2-40B4-BE49-F238E27FC236}">
                              <a16:creationId xmlns:a16="http://schemas.microsoft.com/office/drawing/2014/main" id="{940AD34B-43A3-5FCE-C8C9-0462955A576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7889037">
                          <a:off x="6385643" y="3494482"/>
                          <a:ext cx="280338" cy="1230406"/>
                        </a:xfrm>
                        <a:custGeom>
                          <a:avLst/>
                          <a:gdLst>
                            <a:gd name="connsiteX0" fmla="*/ 0 w 279204"/>
                            <a:gd name="connsiteY0" fmla="*/ 599081 h 1198161"/>
                            <a:gd name="connsiteX1" fmla="*/ 139602 w 279204"/>
                            <a:gd name="connsiteY1" fmla="*/ 0 h 1198161"/>
                            <a:gd name="connsiteX2" fmla="*/ 279204 w 279204"/>
                            <a:gd name="connsiteY2" fmla="*/ 599081 h 1198161"/>
                            <a:gd name="connsiteX3" fmla="*/ 139602 w 279204"/>
                            <a:gd name="connsiteY3" fmla="*/ 1198162 h 1198161"/>
                            <a:gd name="connsiteX4" fmla="*/ 0 w 279204"/>
                            <a:gd name="connsiteY4" fmla="*/ 599081 h 1198161"/>
                            <a:gd name="connsiteX0" fmla="*/ 0 w 280183"/>
                            <a:gd name="connsiteY0" fmla="*/ 599081 h 1223494"/>
                            <a:gd name="connsiteX1" fmla="*/ 139602 w 280183"/>
                            <a:gd name="connsiteY1" fmla="*/ 0 h 1223494"/>
                            <a:gd name="connsiteX2" fmla="*/ 279204 w 280183"/>
                            <a:gd name="connsiteY2" fmla="*/ 599081 h 1223494"/>
                            <a:gd name="connsiteX3" fmla="*/ 139740 w 280183"/>
                            <a:gd name="connsiteY3" fmla="*/ 1061325 h 1223494"/>
                            <a:gd name="connsiteX4" fmla="*/ 139602 w 280183"/>
                            <a:gd name="connsiteY4" fmla="*/ 1198162 h 1223494"/>
                            <a:gd name="connsiteX5" fmla="*/ 0 w 280183"/>
                            <a:gd name="connsiteY5" fmla="*/ 599081 h 1223494"/>
                            <a:gd name="connsiteX0" fmla="*/ 0 w 280338"/>
                            <a:gd name="connsiteY0" fmla="*/ 599081 h 1230406"/>
                            <a:gd name="connsiteX1" fmla="*/ 139602 w 280338"/>
                            <a:gd name="connsiteY1" fmla="*/ 0 h 1230406"/>
                            <a:gd name="connsiteX2" fmla="*/ 279204 w 280338"/>
                            <a:gd name="connsiteY2" fmla="*/ 599081 h 1230406"/>
                            <a:gd name="connsiteX3" fmla="*/ 158757 w 280338"/>
                            <a:gd name="connsiteY3" fmla="*/ 1091480 h 1230406"/>
                            <a:gd name="connsiteX4" fmla="*/ 139602 w 280338"/>
                            <a:gd name="connsiteY4" fmla="*/ 1198162 h 1230406"/>
                            <a:gd name="connsiteX5" fmla="*/ 0 w 280338"/>
                            <a:gd name="connsiteY5" fmla="*/ 599081 h 12304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80338" h="1230406">
                              <a:moveTo>
                                <a:pt x="0" y="599081"/>
                              </a:moveTo>
                              <a:cubicBezTo>
                                <a:pt x="0" y="268218"/>
                                <a:pt x="62502" y="0"/>
                                <a:pt x="139602" y="0"/>
                              </a:cubicBezTo>
                              <a:cubicBezTo>
                                <a:pt x="216702" y="0"/>
                                <a:pt x="265724" y="414990"/>
                                <a:pt x="279204" y="599081"/>
                              </a:cubicBezTo>
                              <a:cubicBezTo>
                                <a:pt x="292684" y="783172"/>
                                <a:pt x="182024" y="991633"/>
                                <a:pt x="158757" y="1091480"/>
                              </a:cubicBezTo>
                              <a:cubicBezTo>
                                <a:pt x="135490" y="1191327"/>
                                <a:pt x="166061" y="1280228"/>
                                <a:pt x="139602" y="1198162"/>
                              </a:cubicBezTo>
                              <a:cubicBezTo>
                                <a:pt x="113143" y="1116096"/>
                                <a:pt x="0" y="929944"/>
                                <a:pt x="0" y="59908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82828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n-US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  <p:sp>
                      <p:nvSpPr>
                        <p:cNvPr id="1060" name="Freeform: Shape 1059">
                          <a:extLst>
                            <a:ext uri="{FF2B5EF4-FFF2-40B4-BE49-F238E27FC236}">
                              <a16:creationId xmlns:a16="http://schemas.microsoft.com/office/drawing/2014/main" id="{70FE5D04-FD6F-0157-BB2C-25C42E5332F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73308" y="3491136"/>
                          <a:ext cx="1573909" cy="1469551"/>
                        </a:xfrm>
                        <a:custGeom>
                          <a:avLst/>
                          <a:gdLst>
                            <a:gd name="connsiteX0" fmla="*/ 822276 w 1573909"/>
                            <a:gd name="connsiteY0" fmla="*/ 371 h 1469551"/>
                            <a:gd name="connsiteX1" fmla="*/ 1194109 w 1573909"/>
                            <a:gd name="connsiteY1" fmla="*/ 97854 h 1469551"/>
                            <a:gd name="connsiteX2" fmla="*/ 1573909 w 1573909"/>
                            <a:gd name="connsiteY2" fmla="*/ 976028 h 1469551"/>
                            <a:gd name="connsiteX3" fmla="*/ 1514760 w 1573909"/>
                            <a:gd name="connsiteY3" fmla="*/ 1364263 h 1469551"/>
                            <a:gd name="connsiteX4" fmla="*/ 1469714 w 1573909"/>
                            <a:gd name="connsiteY4" fmla="*/ 1469551 h 1469551"/>
                            <a:gd name="connsiteX5" fmla="*/ 1503443 w 1573909"/>
                            <a:gd name="connsiteY5" fmla="*/ 1354684 h 1469551"/>
                            <a:gd name="connsiteX6" fmla="*/ 1518301 w 1573909"/>
                            <a:gd name="connsiteY6" fmla="*/ 1198870 h 1469551"/>
                            <a:gd name="connsiteX7" fmla="*/ 786954 w 1573909"/>
                            <a:gd name="connsiteY7" fmla="*/ 425732 h 1469551"/>
                            <a:gd name="connsiteX8" fmla="*/ 55607 w 1573909"/>
                            <a:gd name="connsiteY8" fmla="*/ 1198870 h 1469551"/>
                            <a:gd name="connsiteX9" fmla="*/ 70466 w 1573909"/>
                            <a:gd name="connsiteY9" fmla="*/ 1354684 h 1469551"/>
                            <a:gd name="connsiteX10" fmla="*/ 99470 w 1573909"/>
                            <a:gd name="connsiteY10" fmla="*/ 1453459 h 1469551"/>
                            <a:gd name="connsiteX11" fmla="*/ 60556 w 1573909"/>
                            <a:gd name="connsiteY11" fmla="*/ 1364263 h 1469551"/>
                            <a:gd name="connsiteX12" fmla="*/ 219 w 1573909"/>
                            <a:gd name="connsiteY12" fmla="*/ 976028 h 1469551"/>
                            <a:gd name="connsiteX13" fmla="*/ 591737 w 1573909"/>
                            <a:gd name="connsiteY13" fmla="*/ 150427 h 1469551"/>
                            <a:gd name="connsiteX14" fmla="*/ 822276 w 1573909"/>
                            <a:gd name="connsiteY14" fmla="*/ 371 h 146955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</a:cxnLst>
                          <a:rect l="l" t="t" r="r" b="b"/>
                          <a:pathLst>
                            <a:path w="1573909" h="1469551" fill="none" extrusionOk="0">
                              <a:moveTo>
                                <a:pt x="822276" y="371"/>
                              </a:moveTo>
                              <a:cubicBezTo>
                                <a:pt x="901394" y="12372"/>
                                <a:pt x="1046490" y="32457"/>
                                <a:pt x="1194109" y="97854"/>
                              </a:cubicBezTo>
                              <a:cubicBezTo>
                                <a:pt x="1347980" y="232190"/>
                                <a:pt x="1604051" y="184162"/>
                                <a:pt x="1573909" y="976028"/>
                              </a:cubicBezTo>
                              <a:cubicBezTo>
                                <a:pt x="1560123" y="1139090"/>
                                <a:pt x="1545890" y="1248174"/>
                                <a:pt x="1514760" y="1364263"/>
                              </a:cubicBezTo>
                              <a:cubicBezTo>
                                <a:pt x="1509155" y="1403644"/>
                                <a:pt x="1473425" y="1429093"/>
                                <a:pt x="1469714" y="1469551"/>
                              </a:cubicBezTo>
                              <a:cubicBezTo>
                                <a:pt x="1476903" y="1442575"/>
                                <a:pt x="1492038" y="1393824"/>
                                <a:pt x="1503443" y="1354684"/>
                              </a:cubicBezTo>
                              <a:cubicBezTo>
                                <a:pt x="1508379" y="1318868"/>
                                <a:pt x="1513882" y="1261115"/>
                                <a:pt x="1518301" y="1198870"/>
                              </a:cubicBezTo>
                              <a:cubicBezTo>
                                <a:pt x="1506318" y="755978"/>
                                <a:pt x="1276478" y="452556"/>
                                <a:pt x="786954" y="425732"/>
                              </a:cubicBezTo>
                              <a:cubicBezTo>
                                <a:pt x="379283" y="347736"/>
                                <a:pt x="75549" y="784442"/>
                                <a:pt x="55607" y="1198870"/>
                              </a:cubicBezTo>
                              <a:cubicBezTo>
                                <a:pt x="42344" y="1255154"/>
                                <a:pt x="56441" y="1317704"/>
                                <a:pt x="70466" y="1354684"/>
                              </a:cubicBezTo>
                              <a:cubicBezTo>
                                <a:pt x="92931" y="1388012"/>
                                <a:pt x="86846" y="1421559"/>
                                <a:pt x="99470" y="1453459"/>
                              </a:cubicBezTo>
                              <a:cubicBezTo>
                                <a:pt x="76127" y="1413834"/>
                                <a:pt x="79451" y="1390049"/>
                                <a:pt x="60556" y="1364263"/>
                              </a:cubicBezTo>
                              <a:cubicBezTo>
                                <a:pt x="14953" y="1251475"/>
                                <a:pt x="7533" y="1137021"/>
                                <a:pt x="219" y="976028"/>
                              </a:cubicBezTo>
                              <a:cubicBezTo>
                                <a:pt x="82319" y="756329"/>
                                <a:pt x="-62972" y="125736"/>
                                <a:pt x="591737" y="150427"/>
                              </a:cubicBezTo>
                              <a:cubicBezTo>
                                <a:pt x="602348" y="153471"/>
                                <a:pt x="618165" y="-26258"/>
                                <a:pt x="822276" y="371"/>
                              </a:cubicBezTo>
                              <a:close/>
                            </a:path>
                            <a:path w="1573909" h="1469551" stroke="0" extrusionOk="0">
                              <a:moveTo>
                                <a:pt x="822276" y="371"/>
                              </a:moveTo>
                              <a:cubicBezTo>
                                <a:pt x="886424" y="-18028"/>
                                <a:pt x="1003162" y="30733"/>
                                <a:pt x="1194109" y="97854"/>
                              </a:cubicBezTo>
                              <a:cubicBezTo>
                                <a:pt x="1399142" y="182009"/>
                                <a:pt x="1516303" y="203873"/>
                                <a:pt x="1573909" y="976028"/>
                              </a:cubicBezTo>
                              <a:cubicBezTo>
                                <a:pt x="1556683" y="1134026"/>
                                <a:pt x="1549776" y="1265800"/>
                                <a:pt x="1514760" y="1364263"/>
                              </a:cubicBezTo>
                              <a:cubicBezTo>
                                <a:pt x="1510422" y="1392580"/>
                                <a:pt x="1478165" y="1429926"/>
                                <a:pt x="1469714" y="1469551"/>
                              </a:cubicBezTo>
                              <a:cubicBezTo>
                                <a:pt x="1480713" y="1414265"/>
                                <a:pt x="1495354" y="1396454"/>
                                <a:pt x="1503443" y="1354684"/>
                              </a:cubicBezTo>
                              <a:cubicBezTo>
                                <a:pt x="1506716" y="1310446"/>
                                <a:pt x="1517983" y="1249209"/>
                                <a:pt x="1518301" y="1198870"/>
                              </a:cubicBezTo>
                              <a:cubicBezTo>
                                <a:pt x="1503182" y="792889"/>
                                <a:pt x="1285866" y="478917"/>
                                <a:pt x="786954" y="425732"/>
                              </a:cubicBezTo>
                              <a:cubicBezTo>
                                <a:pt x="409497" y="432093"/>
                                <a:pt x="45389" y="770225"/>
                                <a:pt x="55607" y="1198870"/>
                              </a:cubicBezTo>
                              <a:cubicBezTo>
                                <a:pt x="65864" y="1260632"/>
                                <a:pt x="62167" y="1306505"/>
                                <a:pt x="70466" y="1354684"/>
                              </a:cubicBezTo>
                              <a:cubicBezTo>
                                <a:pt x="83994" y="1385843"/>
                                <a:pt x="92171" y="1430455"/>
                                <a:pt x="99470" y="1453459"/>
                              </a:cubicBezTo>
                              <a:cubicBezTo>
                                <a:pt x="84608" y="1436853"/>
                                <a:pt x="77606" y="1392842"/>
                                <a:pt x="60556" y="1364263"/>
                              </a:cubicBezTo>
                              <a:cubicBezTo>
                                <a:pt x="-12093" y="1253313"/>
                                <a:pt x="-14347" y="1107154"/>
                                <a:pt x="219" y="976028"/>
                              </a:cubicBezTo>
                              <a:cubicBezTo>
                                <a:pt x="-65636" y="767946"/>
                                <a:pt x="-111248" y="-168312"/>
                                <a:pt x="591737" y="150427"/>
                              </a:cubicBezTo>
                              <a:cubicBezTo>
                                <a:pt x="591994" y="146950"/>
                                <a:pt x="598258" y="26455"/>
                                <a:pt x="822276" y="37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n w="22027" cap="flat">
                          <a:noFill/>
                          <a:prstDash val="solid"/>
                          <a:miter/>
                          <a:extLst>
                            <a:ext uri="{C807C97D-BFC1-408E-A445-0C87EB9F89A2}">
                              <ask:lineSketchStyleProps xmlns:ask="http://schemas.microsoft.com/office/drawing/2018/sketchyshapes" sd="1219033472">
                                <a:custGeom>
                                  <a:avLst/>
                                  <a:gdLst>
                                    <a:gd name="connsiteX0" fmla="*/ 822276 w 1573909"/>
                                    <a:gd name="connsiteY0" fmla="*/ 371 h 1469551"/>
                                    <a:gd name="connsiteX1" fmla="*/ 1194109 w 1573909"/>
                                    <a:gd name="connsiteY1" fmla="*/ 97854 h 1469551"/>
                                    <a:gd name="connsiteX2" fmla="*/ 1573909 w 1573909"/>
                                    <a:gd name="connsiteY2" fmla="*/ 976028 h 1469551"/>
                                    <a:gd name="connsiteX3" fmla="*/ 1514760 w 1573909"/>
                                    <a:gd name="connsiteY3" fmla="*/ 1364263 h 1469551"/>
                                    <a:gd name="connsiteX4" fmla="*/ 1469714 w 1573909"/>
                                    <a:gd name="connsiteY4" fmla="*/ 1469551 h 1469551"/>
                                    <a:gd name="connsiteX5" fmla="*/ 1503443 w 1573909"/>
                                    <a:gd name="connsiteY5" fmla="*/ 1354684 h 1469551"/>
                                    <a:gd name="connsiteX6" fmla="*/ 1518301 w 1573909"/>
                                    <a:gd name="connsiteY6" fmla="*/ 1198870 h 1469551"/>
                                    <a:gd name="connsiteX7" fmla="*/ 786954 w 1573909"/>
                                    <a:gd name="connsiteY7" fmla="*/ 425732 h 1469551"/>
                                    <a:gd name="connsiteX8" fmla="*/ 55607 w 1573909"/>
                                    <a:gd name="connsiteY8" fmla="*/ 1198870 h 1469551"/>
                                    <a:gd name="connsiteX9" fmla="*/ 70466 w 1573909"/>
                                    <a:gd name="connsiteY9" fmla="*/ 1354684 h 1469551"/>
                                    <a:gd name="connsiteX10" fmla="*/ 99470 w 1573909"/>
                                    <a:gd name="connsiteY10" fmla="*/ 1453459 h 1469551"/>
                                    <a:gd name="connsiteX11" fmla="*/ 60556 w 1573909"/>
                                    <a:gd name="connsiteY11" fmla="*/ 1364263 h 1469551"/>
                                    <a:gd name="connsiteX12" fmla="*/ 219 w 1573909"/>
                                    <a:gd name="connsiteY12" fmla="*/ 976028 h 1469551"/>
                                    <a:gd name="connsiteX13" fmla="*/ 591737 w 1573909"/>
                                    <a:gd name="connsiteY13" fmla="*/ 150427 h 1469551"/>
                                    <a:gd name="connsiteX14" fmla="*/ 822276 w 1573909"/>
                                    <a:gd name="connsiteY14" fmla="*/ 371 h 1469551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  <a:cxn ang="0">
                                      <a:pos x="connsiteX3" y="connsiteY3"/>
                                    </a:cxn>
                                    <a:cxn ang="0">
                                      <a:pos x="connsiteX4" y="connsiteY4"/>
                                    </a:cxn>
                                    <a:cxn ang="0">
                                      <a:pos x="connsiteX5" y="connsiteY5"/>
                                    </a:cxn>
                                    <a:cxn ang="0">
                                      <a:pos x="connsiteX6" y="connsiteY6"/>
                                    </a:cxn>
                                    <a:cxn ang="0">
                                      <a:pos x="connsiteX7" y="connsiteY7"/>
                                    </a:cxn>
                                    <a:cxn ang="0">
                                      <a:pos x="connsiteX8" y="connsiteY8"/>
                                    </a:cxn>
                                    <a:cxn ang="0">
                                      <a:pos x="connsiteX9" y="connsiteY9"/>
                                    </a:cxn>
                                    <a:cxn ang="0">
                                      <a:pos x="connsiteX10" y="connsiteY10"/>
                                    </a:cxn>
                                    <a:cxn ang="0">
                                      <a:pos x="connsiteX11" y="connsiteY11"/>
                                    </a:cxn>
                                    <a:cxn ang="0">
                                      <a:pos x="connsiteX12" y="connsiteY12"/>
                                    </a:cxn>
                                    <a:cxn ang="0">
                                      <a:pos x="connsiteX13" y="connsiteY13"/>
                                    </a:cxn>
                                    <a:cxn ang="0">
                                      <a:pos x="connsiteX14" y="connsiteY14"/>
                                    </a:cxn>
                                  </a:cxnLst>
                                  <a:rect l="l" t="t" r="r" b="b"/>
                                  <a:pathLst>
                                    <a:path w="1573909" h="1469551">
                                      <a:moveTo>
                                        <a:pt x="822276" y="371"/>
                                      </a:moveTo>
                                      <a:cubicBezTo>
                                        <a:pt x="910195" y="-3365"/>
                                        <a:pt x="1030408" y="20507"/>
                                        <a:pt x="1194109" y="97854"/>
                                      </a:cubicBezTo>
                                      <a:cubicBezTo>
                                        <a:pt x="1350522" y="171773"/>
                                        <a:pt x="1573909" y="202041"/>
                                        <a:pt x="1573909" y="976028"/>
                                      </a:cubicBezTo>
                                      <a:cubicBezTo>
                                        <a:pt x="1573909" y="1117204"/>
                                        <a:pt x="1553034" y="1247793"/>
                                        <a:pt x="1514760" y="1364263"/>
                                      </a:cubicBezTo>
                                      <a:lnTo>
                                        <a:pt x="1469714" y="1469551"/>
                                      </a:lnTo>
                                      <a:lnTo>
                                        <a:pt x="1503443" y="1354684"/>
                                      </a:lnTo>
                                      <a:cubicBezTo>
                                        <a:pt x="1513185" y="1304355"/>
                                        <a:pt x="1518301" y="1252244"/>
                                        <a:pt x="1518301" y="1198870"/>
                                      </a:cubicBezTo>
                                      <a:cubicBezTo>
                                        <a:pt x="1518301" y="771878"/>
                                        <a:pt x="1190866" y="425732"/>
                                        <a:pt x="786954" y="425732"/>
                                      </a:cubicBezTo>
                                      <a:cubicBezTo>
                                        <a:pt x="383042" y="425732"/>
                                        <a:pt x="55607" y="771878"/>
                                        <a:pt x="55607" y="1198870"/>
                                      </a:cubicBezTo>
                                      <a:cubicBezTo>
                                        <a:pt x="55607" y="1252244"/>
                                        <a:pt x="60723" y="1304355"/>
                                        <a:pt x="70466" y="1354684"/>
                                      </a:cubicBezTo>
                                      <a:lnTo>
                                        <a:pt x="99470" y="1453459"/>
                                      </a:lnTo>
                                      <a:lnTo>
                                        <a:pt x="60556" y="1364263"/>
                                      </a:lnTo>
                                      <a:cubicBezTo>
                                        <a:pt x="21520" y="1247793"/>
                                        <a:pt x="219" y="1117204"/>
                                        <a:pt x="219" y="976028"/>
                                      </a:cubicBezTo>
                                      <a:cubicBezTo>
                                        <a:pt x="219" y="772621"/>
                                        <a:pt x="-29127" y="-913"/>
                                        <a:pt x="591737" y="150427"/>
                                      </a:cubicBezTo>
                                      <a:cubicBezTo>
                                        <a:pt x="591737" y="150427"/>
                                        <a:pt x="628854" y="8590"/>
                                        <a:pt x="822276" y="371"/>
                                      </a:cubicBezTo>
                                      <a:close/>
                                    </a:path>
                                  </a:pathLst>
                                </a:custGeom>
                                <ask:type>
                                  <ask:lineSketchScribble/>
                                </ask:type>
                              </ask:lineSketchStyleProps>
                            </a:ext>
                          </a:extLst>
                        </a:ln>
                      </p:spPr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endParaRPr lang="en-US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  <p:sp>
                      <p:nvSpPr>
                        <p:cNvPr id="1061" name="Oval 92">
                          <a:extLst>
                            <a:ext uri="{FF2B5EF4-FFF2-40B4-BE49-F238E27FC236}">
                              <a16:creationId xmlns:a16="http://schemas.microsoft.com/office/drawing/2014/main" id="{841FF38B-2DB8-E048-7321-51CC7EB469D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7889037">
                          <a:off x="6378498" y="3494238"/>
                          <a:ext cx="280338" cy="1230406"/>
                        </a:xfrm>
                        <a:custGeom>
                          <a:avLst/>
                          <a:gdLst>
                            <a:gd name="connsiteX0" fmla="*/ 0 w 280338"/>
                            <a:gd name="connsiteY0" fmla="*/ 599081 h 1230406"/>
                            <a:gd name="connsiteX1" fmla="*/ 139602 w 280338"/>
                            <a:gd name="connsiteY1" fmla="*/ 0 h 1230406"/>
                            <a:gd name="connsiteX2" fmla="*/ 279204 w 280338"/>
                            <a:gd name="connsiteY2" fmla="*/ 599081 h 1230406"/>
                            <a:gd name="connsiteX3" fmla="*/ 158757 w 280338"/>
                            <a:gd name="connsiteY3" fmla="*/ 1091480 h 1230406"/>
                            <a:gd name="connsiteX4" fmla="*/ 139602 w 280338"/>
                            <a:gd name="connsiteY4" fmla="*/ 1198162 h 1230406"/>
                            <a:gd name="connsiteX5" fmla="*/ 0 w 280338"/>
                            <a:gd name="connsiteY5" fmla="*/ 599081 h 12304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80338" h="1230406" fill="none" extrusionOk="0">
                              <a:moveTo>
                                <a:pt x="0" y="599081"/>
                              </a:moveTo>
                              <a:cubicBezTo>
                                <a:pt x="-14656" y="265974"/>
                                <a:pt x="58222" y="4030"/>
                                <a:pt x="139602" y="0"/>
                              </a:cubicBezTo>
                              <a:cubicBezTo>
                                <a:pt x="215435" y="-12079"/>
                                <a:pt x="256153" y="428291"/>
                                <a:pt x="279204" y="599081"/>
                              </a:cubicBezTo>
                              <a:cubicBezTo>
                                <a:pt x="297797" y="786034"/>
                                <a:pt x="195223" y="994807"/>
                                <a:pt x="158757" y="1091480"/>
                              </a:cubicBezTo>
                              <a:cubicBezTo>
                                <a:pt x="116066" y="1188185"/>
                                <a:pt x="173316" y="1286162"/>
                                <a:pt x="139602" y="1198162"/>
                              </a:cubicBezTo>
                              <a:cubicBezTo>
                                <a:pt x="119812" y="1126023"/>
                                <a:pt x="3550" y="966717"/>
                                <a:pt x="0" y="599081"/>
                              </a:cubicBezTo>
                              <a:close/>
                            </a:path>
                            <a:path w="280338" h="1230406" stroke="0" extrusionOk="0">
                              <a:moveTo>
                                <a:pt x="0" y="599081"/>
                              </a:moveTo>
                              <a:cubicBezTo>
                                <a:pt x="-7188" y="263785"/>
                                <a:pt x="52386" y="3797"/>
                                <a:pt x="139602" y="0"/>
                              </a:cubicBezTo>
                              <a:cubicBezTo>
                                <a:pt x="239324" y="4762"/>
                                <a:pt x="244997" y="415649"/>
                                <a:pt x="279204" y="599081"/>
                              </a:cubicBezTo>
                              <a:cubicBezTo>
                                <a:pt x="283116" y="792515"/>
                                <a:pt x="180516" y="999967"/>
                                <a:pt x="158757" y="1091480"/>
                              </a:cubicBezTo>
                              <a:cubicBezTo>
                                <a:pt x="124807" y="1185482"/>
                                <a:pt x="182284" y="1287979"/>
                                <a:pt x="139602" y="1198162"/>
                              </a:cubicBezTo>
                              <a:cubicBezTo>
                                <a:pt x="150035" y="1120473"/>
                                <a:pt x="15071" y="898928"/>
                                <a:pt x="0" y="59908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82828"/>
                        </a:solidFill>
                        <a:ln>
                          <a:solidFill>
                            <a:srgbClr val="282828"/>
                          </a:solidFill>
                          <a:extLst>
                            <a:ext uri="{C807C97D-BFC1-408E-A445-0C87EB9F89A2}">
                              <ask:lineSketchStyleProps xmlns:ask="http://schemas.microsoft.com/office/drawing/2018/sketchyshapes" sd="1219033472">
                                <a:custGeom>
                                  <a:avLst/>
                                  <a:gdLst>
                                    <a:gd name="connsiteX0" fmla="*/ 0 w 279204"/>
                                    <a:gd name="connsiteY0" fmla="*/ 599081 h 1198161"/>
                                    <a:gd name="connsiteX1" fmla="*/ 139602 w 279204"/>
                                    <a:gd name="connsiteY1" fmla="*/ 0 h 1198161"/>
                                    <a:gd name="connsiteX2" fmla="*/ 279204 w 279204"/>
                                    <a:gd name="connsiteY2" fmla="*/ 599081 h 1198161"/>
                                    <a:gd name="connsiteX3" fmla="*/ 139602 w 279204"/>
                                    <a:gd name="connsiteY3" fmla="*/ 1198162 h 1198161"/>
                                    <a:gd name="connsiteX4" fmla="*/ 0 w 279204"/>
                                    <a:gd name="connsiteY4" fmla="*/ 599081 h 1198161"/>
                                    <a:gd name="connsiteX0" fmla="*/ 0 w 280183"/>
                                    <a:gd name="connsiteY0" fmla="*/ 599081 h 1223494"/>
                                    <a:gd name="connsiteX1" fmla="*/ 139602 w 280183"/>
                                    <a:gd name="connsiteY1" fmla="*/ 0 h 1223494"/>
                                    <a:gd name="connsiteX2" fmla="*/ 279204 w 280183"/>
                                    <a:gd name="connsiteY2" fmla="*/ 599081 h 1223494"/>
                                    <a:gd name="connsiteX3" fmla="*/ 139740 w 280183"/>
                                    <a:gd name="connsiteY3" fmla="*/ 1061325 h 1223494"/>
                                    <a:gd name="connsiteX4" fmla="*/ 139602 w 280183"/>
                                    <a:gd name="connsiteY4" fmla="*/ 1198162 h 1223494"/>
                                    <a:gd name="connsiteX5" fmla="*/ 0 w 280183"/>
                                    <a:gd name="connsiteY5" fmla="*/ 599081 h 1223494"/>
                                    <a:gd name="connsiteX0" fmla="*/ 0 w 280338"/>
                                    <a:gd name="connsiteY0" fmla="*/ 599081 h 1230406"/>
                                    <a:gd name="connsiteX1" fmla="*/ 139602 w 280338"/>
                                    <a:gd name="connsiteY1" fmla="*/ 0 h 1230406"/>
                                    <a:gd name="connsiteX2" fmla="*/ 279204 w 280338"/>
                                    <a:gd name="connsiteY2" fmla="*/ 599081 h 1230406"/>
                                    <a:gd name="connsiteX3" fmla="*/ 158757 w 280338"/>
                                    <a:gd name="connsiteY3" fmla="*/ 1091480 h 1230406"/>
                                    <a:gd name="connsiteX4" fmla="*/ 139602 w 280338"/>
                                    <a:gd name="connsiteY4" fmla="*/ 1198162 h 1230406"/>
                                    <a:gd name="connsiteX5" fmla="*/ 0 w 280338"/>
                                    <a:gd name="connsiteY5" fmla="*/ 599081 h 1230406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  <a:cxn ang="0">
                                      <a:pos x="connsiteX3" y="connsiteY3"/>
                                    </a:cxn>
                                    <a:cxn ang="0">
                                      <a:pos x="connsiteX4" y="connsiteY4"/>
                                    </a:cxn>
                                    <a:cxn ang="0">
                                      <a:pos x="connsiteX5" y="connsiteY5"/>
                                    </a:cxn>
                                  </a:cxnLst>
                                  <a:rect l="l" t="t" r="r" b="b"/>
                                  <a:pathLst>
                                    <a:path w="280338" h="1230406">
                                      <a:moveTo>
                                        <a:pt x="0" y="599081"/>
                                      </a:moveTo>
                                      <a:cubicBezTo>
                                        <a:pt x="0" y="268218"/>
                                        <a:pt x="62502" y="0"/>
                                        <a:pt x="139602" y="0"/>
                                      </a:cubicBezTo>
                                      <a:cubicBezTo>
                                        <a:pt x="216702" y="0"/>
                                        <a:pt x="265724" y="414990"/>
                                        <a:pt x="279204" y="599081"/>
                                      </a:cubicBezTo>
                                      <a:cubicBezTo>
                                        <a:pt x="292684" y="783172"/>
                                        <a:pt x="182024" y="991633"/>
                                        <a:pt x="158757" y="1091480"/>
                                      </a:cubicBezTo>
                                      <a:cubicBezTo>
                                        <a:pt x="135490" y="1191327"/>
                                        <a:pt x="166061" y="1280228"/>
                                        <a:pt x="139602" y="1198162"/>
                                      </a:cubicBezTo>
                                      <a:cubicBezTo>
                                        <a:pt x="113143" y="1116096"/>
                                        <a:pt x="0" y="929944"/>
                                        <a:pt x="0" y="599081"/>
                                      </a:cubicBezTo>
                                      <a:close/>
                                    </a:path>
                                  </a:pathLst>
                                </a:custGeom>
                                <ask:type>
                                  <ask:lineSketchFreehand/>
                                </ask:type>
                              </ask:lineSketchStyleProps>
                            </a:ext>
                          </a:extLst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n-US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  <p:sp>
                      <p:nvSpPr>
                        <p:cNvPr id="1062" name="Oval 92">
                          <a:extLst>
                            <a:ext uri="{FF2B5EF4-FFF2-40B4-BE49-F238E27FC236}">
                              <a16:creationId xmlns:a16="http://schemas.microsoft.com/office/drawing/2014/main" id="{A7565EB6-2EB7-5096-F3E7-D8FFE14D1EC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7889037">
                          <a:off x="6398949" y="3587522"/>
                          <a:ext cx="280338" cy="1230406"/>
                        </a:xfrm>
                        <a:custGeom>
                          <a:avLst/>
                          <a:gdLst>
                            <a:gd name="connsiteX0" fmla="*/ 0 w 280338"/>
                            <a:gd name="connsiteY0" fmla="*/ 599081 h 1230406"/>
                            <a:gd name="connsiteX1" fmla="*/ 139602 w 280338"/>
                            <a:gd name="connsiteY1" fmla="*/ 0 h 1230406"/>
                            <a:gd name="connsiteX2" fmla="*/ 279204 w 280338"/>
                            <a:gd name="connsiteY2" fmla="*/ 599081 h 1230406"/>
                            <a:gd name="connsiteX3" fmla="*/ 158757 w 280338"/>
                            <a:gd name="connsiteY3" fmla="*/ 1091480 h 1230406"/>
                            <a:gd name="connsiteX4" fmla="*/ 139602 w 280338"/>
                            <a:gd name="connsiteY4" fmla="*/ 1198162 h 1230406"/>
                            <a:gd name="connsiteX5" fmla="*/ 0 w 280338"/>
                            <a:gd name="connsiteY5" fmla="*/ 599081 h 12304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80338" h="1230406" fill="none" extrusionOk="0">
                              <a:moveTo>
                                <a:pt x="0" y="599081"/>
                              </a:moveTo>
                              <a:cubicBezTo>
                                <a:pt x="-14656" y="265974"/>
                                <a:pt x="58222" y="4030"/>
                                <a:pt x="139602" y="0"/>
                              </a:cubicBezTo>
                              <a:cubicBezTo>
                                <a:pt x="215435" y="-12079"/>
                                <a:pt x="256153" y="428291"/>
                                <a:pt x="279204" y="599081"/>
                              </a:cubicBezTo>
                              <a:cubicBezTo>
                                <a:pt x="297797" y="786034"/>
                                <a:pt x="195223" y="994807"/>
                                <a:pt x="158757" y="1091480"/>
                              </a:cubicBezTo>
                              <a:cubicBezTo>
                                <a:pt x="116066" y="1188185"/>
                                <a:pt x="173316" y="1286162"/>
                                <a:pt x="139602" y="1198162"/>
                              </a:cubicBezTo>
                              <a:cubicBezTo>
                                <a:pt x="119812" y="1126023"/>
                                <a:pt x="3550" y="966717"/>
                                <a:pt x="0" y="599081"/>
                              </a:cubicBezTo>
                              <a:close/>
                            </a:path>
                            <a:path w="280338" h="1230406" stroke="0" extrusionOk="0">
                              <a:moveTo>
                                <a:pt x="0" y="599081"/>
                              </a:moveTo>
                              <a:cubicBezTo>
                                <a:pt x="-7188" y="263785"/>
                                <a:pt x="52386" y="3797"/>
                                <a:pt x="139602" y="0"/>
                              </a:cubicBezTo>
                              <a:cubicBezTo>
                                <a:pt x="239324" y="4762"/>
                                <a:pt x="244997" y="415649"/>
                                <a:pt x="279204" y="599081"/>
                              </a:cubicBezTo>
                              <a:cubicBezTo>
                                <a:pt x="283116" y="792515"/>
                                <a:pt x="180516" y="999967"/>
                                <a:pt x="158757" y="1091480"/>
                              </a:cubicBezTo>
                              <a:cubicBezTo>
                                <a:pt x="124807" y="1185482"/>
                                <a:pt x="182284" y="1287979"/>
                                <a:pt x="139602" y="1198162"/>
                              </a:cubicBezTo>
                              <a:cubicBezTo>
                                <a:pt x="150035" y="1120473"/>
                                <a:pt x="15071" y="898928"/>
                                <a:pt x="0" y="59908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82828"/>
                        </a:solidFill>
                        <a:ln>
                          <a:solidFill>
                            <a:srgbClr val="282828"/>
                          </a:solidFill>
                          <a:extLst>
                            <a:ext uri="{C807C97D-BFC1-408E-A445-0C87EB9F89A2}">
                              <ask:lineSketchStyleProps xmlns:ask="http://schemas.microsoft.com/office/drawing/2018/sketchyshapes" sd="1219033472">
                                <a:custGeom>
                                  <a:avLst/>
                                  <a:gdLst>
                                    <a:gd name="connsiteX0" fmla="*/ 0 w 279204"/>
                                    <a:gd name="connsiteY0" fmla="*/ 599081 h 1198161"/>
                                    <a:gd name="connsiteX1" fmla="*/ 139602 w 279204"/>
                                    <a:gd name="connsiteY1" fmla="*/ 0 h 1198161"/>
                                    <a:gd name="connsiteX2" fmla="*/ 279204 w 279204"/>
                                    <a:gd name="connsiteY2" fmla="*/ 599081 h 1198161"/>
                                    <a:gd name="connsiteX3" fmla="*/ 139602 w 279204"/>
                                    <a:gd name="connsiteY3" fmla="*/ 1198162 h 1198161"/>
                                    <a:gd name="connsiteX4" fmla="*/ 0 w 279204"/>
                                    <a:gd name="connsiteY4" fmla="*/ 599081 h 1198161"/>
                                    <a:gd name="connsiteX0" fmla="*/ 0 w 280183"/>
                                    <a:gd name="connsiteY0" fmla="*/ 599081 h 1223494"/>
                                    <a:gd name="connsiteX1" fmla="*/ 139602 w 280183"/>
                                    <a:gd name="connsiteY1" fmla="*/ 0 h 1223494"/>
                                    <a:gd name="connsiteX2" fmla="*/ 279204 w 280183"/>
                                    <a:gd name="connsiteY2" fmla="*/ 599081 h 1223494"/>
                                    <a:gd name="connsiteX3" fmla="*/ 139740 w 280183"/>
                                    <a:gd name="connsiteY3" fmla="*/ 1061325 h 1223494"/>
                                    <a:gd name="connsiteX4" fmla="*/ 139602 w 280183"/>
                                    <a:gd name="connsiteY4" fmla="*/ 1198162 h 1223494"/>
                                    <a:gd name="connsiteX5" fmla="*/ 0 w 280183"/>
                                    <a:gd name="connsiteY5" fmla="*/ 599081 h 1223494"/>
                                    <a:gd name="connsiteX0" fmla="*/ 0 w 280338"/>
                                    <a:gd name="connsiteY0" fmla="*/ 599081 h 1230406"/>
                                    <a:gd name="connsiteX1" fmla="*/ 139602 w 280338"/>
                                    <a:gd name="connsiteY1" fmla="*/ 0 h 1230406"/>
                                    <a:gd name="connsiteX2" fmla="*/ 279204 w 280338"/>
                                    <a:gd name="connsiteY2" fmla="*/ 599081 h 1230406"/>
                                    <a:gd name="connsiteX3" fmla="*/ 158757 w 280338"/>
                                    <a:gd name="connsiteY3" fmla="*/ 1091480 h 1230406"/>
                                    <a:gd name="connsiteX4" fmla="*/ 139602 w 280338"/>
                                    <a:gd name="connsiteY4" fmla="*/ 1198162 h 1230406"/>
                                    <a:gd name="connsiteX5" fmla="*/ 0 w 280338"/>
                                    <a:gd name="connsiteY5" fmla="*/ 599081 h 1230406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  <a:cxn ang="0">
                                      <a:pos x="connsiteX3" y="connsiteY3"/>
                                    </a:cxn>
                                    <a:cxn ang="0">
                                      <a:pos x="connsiteX4" y="connsiteY4"/>
                                    </a:cxn>
                                    <a:cxn ang="0">
                                      <a:pos x="connsiteX5" y="connsiteY5"/>
                                    </a:cxn>
                                  </a:cxnLst>
                                  <a:rect l="l" t="t" r="r" b="b"/>
                                  <a:pathLst>
                                    <a:path w="280338" h="1230406">
                                      <a:moveTo>
                                        <a:pt x="0" y="599081"/>
                                      </a:moveTo>
                                      <a:cubicBezTo>
                                        <a:pt x="0" y="268218"/>
                                        <a:pt x="62502" y="0"/>
                                        <a:pt x="139602" y="0"/>
                                      </a:cubicBezTo>
                                      <a:cubicBezTo>
                                        <a:pt x="216702" y="0"/>
                                        <a:pt x="265724" y="414990"/>
                                        <a:pt x="279204" y="599081"/>
                                      </a:cubicBezTo>
                                      <a:cubicBezTo>
                                        <a:pt x="292684" y="783172"/>
                                        <a:pt x="182024" y="991633"/>
                                        <a:pt x="158757" y="1091480"/>
                                      </a:cubicBezTo>
                                      <a:cubicBezTo>
                                        <a:pt x="135490" y="1191327"/>
                                        <a:pt x="166061" y="1280228"/>
                                        <a:pt x="139602" y="1198162"/>
                                      </a:cubicBezTo>
                                      <a:cubicBezTo>
                                        <a:pt x="113143" y="1116096"/>
                                        <a:pt x="0" y="929944"/>
                                        <a:pt x="0" y="599081"/>
                                      </a:cubicBezTo>
                                      <a:close/>
                                    </a:path>
                                  </a:pathLst>
                                </a:custGeom>
                                <ask:type>
                                  <ask:lineSketchFreehand/>
                                </ask:type>
                              </ask:lineSketchStyleProps>
                            </a:ext>
                          </a:extLst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n-US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  <p:sp>
                      <p:nvSpPr>
                        <p:cNvPr id="1063" name="Oval 91">
                          <a:extLst>
                            <a:ext uri="{FF2B5EF4-FFF2-40B4-BE49-F238E27FC236}">
                              <a16:creationId xmlns:a16="http://schemas.microsoft.com/office/drawing/2014/main" id="{4006276C-6145-D4A8-874D-613DB6C371A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655781">
                          <a:off x="5557564" y="3733437"/>
                          <a:ext cx="209487" cy="884363"/>
                        </a:xfrm>
                        <a:custGeom>
                          <a:avLst/>
                          <a:gdLst>
                            <a:gd name="connsiteX0" fmla="*/ 5025 w 209487"/>
                            <a:gd name="connsiteY0" fmla="*/ 376926 h 884363"/>
                            <a:gd name="connsiteX1" fmla="*/ 122138 w 209487"/>
                            <a:gd name="connsiteY1" fmla="*/ 2266 h 884363"/>
                            <a:gd name="connsiteX2" fmla="*/ 204130 w 209487"/>
                            <a:gd name="connsiteY2" fmla="*/ 228475 h 884363"/>
                            <a:gd name="connsiteX3" fmla="*/ 198246 w 209487"/>
                            <a:gd name="connsiteY3" fmla="*/ 400804 h 884363"/>
                            <a:gd name="connsiteX4" fmla="*/ 170959 w 209487"/>
                            <a:gd name="connsiteY4" fmla="*/ 572918 h 884363"/>
                            <a:gd name="connsiteX5" fmla="*/ 127552 w 209487"/>
                            <a:gd name="connsiteY5" fmla="*/ 735814 h 884363"/>
                            <a:gd name="connsiteX6" fmla="*/ 99525 w 209487"/>
                            <a:gd name="connsiteY6" fmla="*/ 881676 h 884363"/>
                            <a:gd name="connsiteX7" fmla="*/ 25053 w 209487"/>
                            <a:gd name="connsiteY7" fmla="*/ 605170 h 884363"/>
                            <a:gd name="connsiteX8" fmla="*/ 5025 w 209487"/>
                            <a:gd name="connsiteY8" fmla="*/ 376926 h 8843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209487" h="884363" fill="none" extrusionOk="0">
                              <a:moveTo>
                                <a:pt x="5025" y="376926"/>
                              </a:moveTo>
                              <a:cubicBezTo>
                                <a:pt x="16854" y="275738"/>
                                <a:pt x="92519" y="29923"/>
                                <a:pt x="122138" y="2266"/>
                              </a:cubicBezTo>
                              <a:cubicBezTo>
                                <a:pt x="162289" y="-12104"/>
                                <a:pt x="192182" y="169686"/>
                                <a:pt x="204130" y="228475"/>
                              </a:cubicBezTo>
                              <a:cubicBezTo>
                                <a:pt x="218278" y="297151"/>
                                <a:pt x="209292" y="355628"/>
                                <a:pt x="198246" y="400804"/>
                              </a:cubicBezTo>
                              <a:cubicBezTo>
                                <a:pt x="195836" y="450153"/>
                                <a:pt x="181519" y="512099"/>
                                <a:pt x="170959" y="572918"/>
                              </a:cubicBezTo>
                              <a:cubicBezTo>
                                <a:pt x="153759" y="629469"/>
                                <a:pt x="136998" y="682657"/>
                                <a:pt x="127552" y="735814"/>
                              </a:cubicBezTo>
                              <a:cubicBezTo>
                                <a:pt x="114451" y="787189"/>
                                <a:pt x="115485" y="901161"/>
                                <a:pt x="99525" y="881676"/>
                              </a:cubicBezTo>
                              <a:cubicBezTo>
                                <a:pt x="82951" y="853015"/>
                                <a:pt x="23517" y="691418"/>
                                <a:pt x="25053" y="605170"/>
                              </a:cubicBezTo>
                              <a:cubicBezTo>
                                <a:pt x="14902" y="527234"/>
                                <a:pt x="-8051" y="479718"/>
                                <a:pt x="5025" y="376926"/>
                              </a:cubicBezTo>
                              <a:close/>
                            </a:path>
                            <a:path w="209487" h="884363" stroke="0" extrusionOk="0">
                              <a:moveTo>
                                <a:pt x="5025" y="376926"/>
                              </a:moveTo>
                              <a:cubicBezTo>
                                <a:pt x="17525" y="274172"/>
                                <a:pt x="88208" y="27288"/>
                                <a:pt x="122138" y="2266"/>
                              </a:cubicBezTo>
                              <a:cubicBezTo>
                                <a:pt x="162522" y="-20960"/>
                                <a:pt x="187895" y="162165"/>
                                <a:pt x="204130" y="228475"/>
                              </a:cubicBezTo>
                              <a:cubicBezTo>
                                <a:pt x="212968" y="298654"/>
                                <a:pt x="203159" y="351802"/>
                                <a:pt x="198246" y="400804"/>
                              </a:cubicBezTo>
                              <a:cubicBezTo>
                                <a:pt x="188303" y="450369"/>
                                <a:pt x="187477" y="521062"/>
                                <a:pt x="170959" y="572918"/>
                              </a:cubicBezTo>
                              <a:cubicBezTo>
                                <a:pt x="168297" y="628982"/>
                                <a:pt x="140014" y="683210"/>
                                <a:pt x="127552" y="735814"/>
                              </a:cubicBezTo>
                              <a:cubicBezTo>
                                <a:pt x="112846" y="786845"/>
                                <a:pt x="116133" y="903897"/>
                                <a:pt x="99525" y="881676"/>
                              </a:cubicBezTo>
                              <a:cubicBezTo>
                                <a:pt x="80928" y="845460"/>
                                <a:pt x="32942" y="686742"/>
                                <a:pt x="25053" y="605170"/>
                              </a:cubicBezTo>
                              <a:cubicBezTo>
                                <a:pt x="22937" y="528832"/>
                                <a:pt x="-565" y="479956"/>
                                <a:pt x="5025" y="37692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82828"/>
                        </a:solidFill>
                        <a:ln>
                          <a:solidFill>
                            <a:srgbClr val="282828"/>
                          </a:solidFill>
                          <a:extLst>
                            <a:ext uri="{C807C97D-BFC1-408E-A445-0C87EB9F89A2}">
                              <ask:lineSketchStyleProps xmlns:ask="http://schemas.microsoft.com/office/drawing/2018/sketchyshapes" sd="1219033472">
                                <a:custGeom>
                                  <a:avLst/>
                                  <a:gdLst>
                                    <a:gd name="connsiteX0" fmla="*/ 0 w 152215"/>
                                    <a:gd name="connsiteY0" fmla="*/ 398538 h 797076"/>
                                    <a:gd name="connsiteX1" fmla="*/ 76108 w 152215"/>
                                    <a:gd name="connsiteY1" fmla="*/ 0 h 797076"/>
                                    <a:gd name="connsiteX2" fmla="*/ 152216 w 152215"/>
                                    <a:gd name="connsiteY2" fmla="*/ 398538 h 797076"/>
                                    <a:gd name="connsiteX3" fmla="*/ 76108 w 152215"/>
                                    <a:gd name="connsiteY3" fmla="*/ 797076 h 797076"/>
                                    <a:gd name="connsiteX4" fmla="*/ 0 w 152215"/>
                                    <a:gd name="connsiteY4" fmla="*/ 398538 h 797076"/>
                                    <a:gd name="connsiteX0" fmla="*/ 553 w 152769"/>
                                    <a:gd name="connsiteY0" fmla="*/ 398538 h 879410"/>
                                    <a:gd name="connsiteX1" fmla="*/ 76661 w 152769"/>
                                    <a:gd name="connsiteY1" fmla="*/ 0 h 879410"/>
                                    <a:gd name="connsiteX2" fmla="*/ 152769 w 152769"/>
                                    <a:gd name="connsiteY2" fmla="*/ 398538 h 879410"/>
                                    <a:gd name="connsiteX3" fmla="*/ 54048 w 152769"/>
                                    <a:gd name="connsiteY3" fmla="*/ 879410 h 879410"/>
                                    <a:gd name="connsiteX4" fmla="*/ 553 w 152769"/>
                                    <a:gd name="connsiteY4" fmla="*/ 398538 h 879410"/>
                                    <a:gd name="connsiteX0" fmla="*/ 23790 w 176006"/>
                                    <a:gd name="connsiteY0" fmla="*/ 398538 h 882819"/>
                                    <a:gd name="connsiteX1" fmla="*/ 99898 w 176006"/>
                                    <a:gd name="connsiteY1" fmla="*/ 0 h 882819"/>
                                    <a:gd name="connsiteX2" fmla="*/ 176006 w 176006"/>
                                    <a:gd name="connsiteY2" fmla="*/ 398538 h 882819"/>
                                    <a:gd name="connsiteX3" fmla="*/ 77285 w 176006"/>
                                    <a:gd name="connsiteY3" fmla="*/ 879410 h 882819"/>
                                    <a:gd name="connsiteX4" fmla="*/ 2813 w 176006"/>
                                    <a:gd name="connsiteY4" fmla="*/ 602904 h 882819"/>
                                    <a:gd name="connsiteX5" fmla="*/ 23790 w 176006"/>
                                    <a:gd name="connsiteY5" fmla="*/ 398538 h 882819"/>
                                    <a:gd name="connsiteX0" fmla="*/ 5025 w 198246"/>
                                    <a:gd name="connsiteY0" fmla="*/ 374702 h 882861"/>
                                    <a:gd name="connsiteX1" fmla="*/ 122138 w 198246"/>
                                    <a:gd name="connsiteY1" fmla="*/ 42 h 882861"/>
                                    <a:gd name="connsiteX2" fmla="*/ 198246 w 198246"/>
                                    <a:gd name="connsiteY2" fmla="*/ 398580 h 882861"/>
                                    <a:gd name="connsiteX3" fmla="*/ 99525 w 198246"/>
                                    <a:gd name="connsiteY3" fmla="*/ 879452 h 882861"/>
                                    <a:gd name="connsiteX4" fmla="*/ 25053 w 198246"/>
                                    <a:gd name="connsiteY4" fmla="*/ 602946 h 882861"/>
                                    <a:gd name="connsiteX5" fmla="*/ 5025 w 198246"/>
                                    <a:gd name="connsiteY5" fmla="*/ 374702 h 882861"/>
                                    <a:gd name="connsiteX0" fmla="*/ 5025 w 211449"/>
                                    <a:gd name="connsiteY0" fmla="*/ 376926 h 885085"/>
                                    <a:gd name="connsiteX1" fmla="*/ 122138 w 211449"/>
                                    <a:gd name="connsiteY1" fmla="*/ 2266 h 885085"/>
                                    <a:gd name="connsiteX2" fmla="*/ 204130 w 211449"/>
                                    <a:gd name="connsiteY2" fmla="*/ 228475 h 885085"/>
                                    <a:gd name="connsiteX3" fmla="*/ 198246 w 211449"/>
                                    <a:gd name="connsiteY3" fmla="*/ 400804 h 885085"/>
                                    <a:gd name="connsiteX4" fmla="*/ 99525 w 211449"/>
                                    <a:gd name="connsiteY4" fmla="*/ 881676 h 885085"/>
                                    <a:gd name="connsiteX5" fmla="*/ 25053 w 211449"/>
                                    <a:gd name="connsiteY5" fmla="*/ 605170 h 885085"/>
                                    <a:gd name="connsiteX6" fmla="*/ 5025 w 211449"/>
                                    <a:gd name="connsiteY6" fmla="*/ 376926 h 885085"/>
                                    <a:gd name="connsiteX0" fmla="*/ 5025 w 209487"/>
                                    <a:gd name="connsiteY0" fmla="*/ 376926 h 881781"/>
                                    <a:gd name="connsiteX1" fmla="*/ 122138 w 209487"/>
                                    <a:gd name="connsiteY1" fmla="*/ 2266 h 881781"/>
                                    <a:gd name="connsiteX2" fmla="*/ 204130 w 209487"/>
                                    <a:gd name="connsiteY2" fmla="*/ 228475 h 881781"/>
                                    <a:gd name="connsiteX3" fmla="*/ 198246 w 209487"/>
                                    <a:gd name="connsiteY3" fmla="*/ 400804 h 881781"/>
                                    <a:gd name="connsiteX4" fmla="*/ 170959 w 209487"/>
                                    <a:gd name="connsiteY4" fmla="*/ 572918 h 881781"/>
                                    <a:gd name="connsiteX5" fmla="*/ 99525 w 209487"/>
                                    <a:gd name="connsiteY5" fmla="*/ 881676 h 881781"/>
                                    <a:gd name="connsiteX6" fmla="*/ 25053 w 209487"/>
                                    <a:gd name="connsiteY6" fmla="*/ 605170 h 881781"/>
                                    <a:gd name="connsiteX7" fmla="*/ 5025 w 209487"/>
                                    <a:gd name="connsiteY7" fmla="*/ 376926 h 881781"/>
                                    <a:gd name="connsiteX0" fmla="*/ 5025 w 209487"/>
                                    <a:gd name="connsiteY0" fmla="*/ 376926 h 884363"/>
                                    <a:gd name="connsiteX1" fmla="*/ 122138 w 209487"/>
                                    <a:gd name="connsiteY1" fmla="*/ 2266 h 884363"/>
                                    <a:gd name="connsiteX2" fmla="*/ 204130 w 209487"/>
                                    <a:gd name="connsiteY2" fmla="*/ 228475 h 884363"/>
                                    <a:gd name="connsiteX3" fmla="*/ 198246 w 209487"/>
                                    <a:gd name="connsiteY3" fmla="*/ 400804 h 884363"/>
                                    <a:gd name="connsiteX4" fmla="*/ 170959 w 209487"/>
                                    <a:gd name="connsiteY4" fmla="*/ 572918 h 884363"/>
                                    <a:gd name="connsiteX5" fmla="*/ 127552 w 209487"/>
                                    <a:gd name="connsiteY5" fmla="*/ 735814 h 884363"/>
                                    <a:gd name="connsiteX6" fmla="*/ 99525 w 209487"/>
                                    <a:gd name="connsiteY6" fmla="*/ 881676 h 884363"/>
                                    <a:gd name="connsiteX7" fmla="*/ 25053 w 209487"/>
                                    <a:gd name="connsiteY7" fmla="*/ 605170 h 884363"/>
                                    <a:gd name="connsiteX8" fmla="*/ 5025 w 209487"/>
                                    <a:gd name="connsiteY8" fmla="*/ 376926 h 884363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  <a:cxn ang="0">
                                      <a:pos x="connsiteX3" y="connsiteY3"/>
                                    </a:cxn>
                                    <a:cxn ang="0">
                                      <a:pos x="connsiteX4" y="connsiteY4"/>
                                    </a:cxn>
                                    <a:cxn ang="0">
                                      <a:pos x="connsiteX5" y="connsiteY5"/>
                                    </a:cxn>
                                    <a:cxn ang="0">
                                      <a:pos x="connsiteX6" y="connsiteY6"/>
                                    </a:cxn>
                                    <a:cxn ang="0">
                                      <a:pos x="connsiteX7" y="connsiteY7"/>
                                    </a:cxn>
                                    <a:cxn ang="0">
                                      <a:pos x="connsiteX8" y="connsiteY8"/>
                                    </a:cxn>
                                  </a:cxnLst>
                                  <a:rect l="l" t="t" r="r" b="b"/>
                                  <a:pathLst>
                                    <a:path w="209487" h="884363">
                                      <a:moveTo>
                                        <a:pt x="5025" y="376926"/>
                                      </a:moveTo>
                                      <a:cubicBezTo>
                                        <a:pt x="21206" y="276442"/>
                                        <a:pt x="88954" y="27008"/>
                                        <a:pt x="122138" y="2266"/>
                                      </a:cubicBezTo>
                                      <a:cubicBezTo>
                                        <a:pt x="155322" y="-22476"/>
                                        <a:pt x="191445" y="162052"/>
                                        <a:pt x="204130" y="228475"/>
                                      </a:cubicBezTo>
                                      <a:cubicBezTo>
                                        <a:pt x="216815" y="294898"/>
                                        <a:pt x="203705" y="348785"/>
                                        <a:pt x="198246" y="400804"/>
                                      </a:cubicBezTo>
                                      <a:cubicBezTo>
                                        <a:pt x="192787" y="452823"/>
                                        <a:pt x="180339" y="517651"/>
                                        <a:pt x="170959" y="572918"/>
                                      </a:cubicBezTo>
                                      <a:cubicBezTo>
                                        <a:pt x="161579" y="628185"/>
                                        <a:pt x="139458" y="684354"/>
                                        <a:pt x="127552" y="735814"/>
                                      </a:cubicBezTo>
                                      <a:cubicBezTo>
                                        <a:pt x="115646" y="787274"/>
                                        <a:pt x="116608" y="903450"/>
                                        <a:pt x="99525" y="881676"/>
                                      </a:cubicBezTo>
                                      <a:cubicBezTo>
                                        <a:pt x="82442" y="859902"/>
                                        <a:pt x="33969" y="685315"/>
                                        <a:pt x="25053" y="605170"/>
                                      </a:cubicBezTo>
                                      <a:cubicBezTo>
                                        <a:pt x="16137" y="525025"/>
                                        <a:pt x="-11156" y="477410"/>
                                        <a:pt x="5025" y="376926"/>
                                      </a:cubicBezTo>
                                      <a:close/>
                                    </a:path>
                                  </a:pathLst>
                                </a:custGeom>
                                <ask:type>
                                  <ask:lineSketchCurved/>
                                </ask:type>
                              </ask:lineSketchStyleProps>
                            </a:ext>
                          </a:extLst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n-US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053" name="Group 1052">
                        <a:extLst>
                          <a:ext uri="{FF2B5EF4-FFF2-40B4-BE49-F238E27FC236}">
                            <a16:creationId xmlns:a16="http://schemas.microsoft.com/office/drawing/2014/main" id="{595C32F0-6025-BEBD-C5AE-375EDF0B49A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871744" y="2432651"/>
                        <a:ext cx="935838" cy="169028"/>
                        <a:chOff x="1871744" y="2432651"/>
                        <a:chExt cx="935838" cy="169028"/>
                      </a:xfrm>
                    </p:grpSpPr>
                    <p:sp>
                      <p:nvSpPr>
                        <p:cNvPr id="1054" name="Oval 1053">
                          <a:extLst>
                            <a:ext uri="{FF2B5EF4-FFF2-40B4-BE49-F238E27FC236}">
                              <a16:creationId xmlns:a16="http://schemas.microsoft.com/office/drawing/2014/main" id="{543D7A85-89E2-267C-0B8D-3E65F2027F1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71744" y="2432651"/>
                          <a:ext cx="166381" cy="162112"/>
                        </a:xfrm>
                        <a:prstGeom prst="ellipse">
                          <a:avLst/>
                        </a:prstGeom>
                        <a:solidFill>
                          <a:srgbClr val="282828"/>
                        </a:solidFill>
                        <a:ln>
                          <a:solidFill>
                            <a:srgbClr val="282828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n-US">
                            <a:solidFill>
                              <a:srgbClr val="282828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  <p:sp>
                      <p:nvSpPr>
                        <p:cNvPr id="1055" name="Oval 1054">
                          <a:extLst>
                            <a:ext uri="{FF2B5EF4-FFF2-40B4-BE49-F238E27FC236}">
                              <a16:creationId xmlns:a16="http://schemas.microsoft.com/office/drawing/2014/main" id="{40061112-DFA2-4916-CCC1-9B07DA291EC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641201" y="2439570"/>
                          <a:ext cx="166381" cy="162109"/>
                        </a:xfrm>
                        <a:prstGeom prst="ellipse">
                          <a:avLst/>
                        </a:prstGeom>
                        <a:solidFill>
                          <a:srgbClr val="282828"/>
                        </a:solidFill>
                        <a:ln>
                          <a:solidFill>
                            <a:srgbClr val="282828"/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endParaRPr lang="en-US">
                            <a:solidFill>
                              <a:srgbClr val="282828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p:txBody>
                    </p:sp>
                  </p:grpSp>
                </p:grpSp>
              </p:grpSp>
            </p:grpSp>
            <p:sp>
              <p:nvSpPr>
                <p:cNvPr id="1046" name="Freeform: Shape 1045">
                  <a:extLst>
                    <a:ext uri="{FF2B5EF4-FFF2-40B4-BE49-F238E27FC236}">
                      <a16:creationId xmlns:a16="http://schemas.microsoft.com/office/drawing/2014/main" id="{5DAAF7C0-2679-2461-0560-DDCC2F44C56A}"/>
                    </a:ext>
                  </a:extLst>
                </p:cNvPr>
                <p:cNvSpPr/>
                <p:nvPr/>
              </p:nvSpPr>
              <p:spPr>
                <a:xfrm rot="21398102" flipV="1">
                  <a:off x="3850068" y="5791923"/>
                  <a:ext cx="199830" cy="77571"/>
                </a:xfrm>
                <a:custGeom>
                  <a:avLst/>
                  <a:gdLst>
                    <a:gd name="connsiteX0" fmla="*/ 594038 w 1188076"/>
                    <a:gd name="connsiteY0" fmla="*/ 0 h 439539"/>
                    <a:gd name="connsiteX1" fmla="*/ 1179854 w 1188076"/>
                    <a:gd name="connsiteY1" fmla="*/ 375409 h 439539"/>
                    <a:gd name="connsiteX2" fmla="*/ 1188076 w 1188076"/>
                    <a:gd name="connsiteY2" fmla="*/ 439539 h 439539"/>
                    <a:gd name="connsiteX3" fmla="*/ 1057666 w 1188076"/>
                    <a:gd name="connsiteY3" fmla="*/ 439539 h 439539"/>
                    <a:gd name="connsiteX4" fmla="*/ 1036628 w 1188076"/>
                    <a:gd name="connsiteY4" fmla="*/ 397408 h 439539"/>
                    <a:gd name="connsiteX5" fmla="*/ 627086 w 1188076"/>
                    <a:gd name="connsiteY5" fmla="*/ 216126 h 439539"/>
                    <a:gd name="connsiteX6" fmla="*/ 217545 w 1188076"/>
                    <a:gd name="connsiteY6" fmla="*/ 397408 h 439539"/>
                    <a:gd name="connsiteX7" fmla="*/ 196508 w 1188076"/>
                    <a:gd name="connsiteY7" fmla="*/ 439539 h 439539"/>
                    <a:gd name="connsiteX8" fmla="*/ 0 w 1188076"/>
                    <a:gd name="connsiteY8" fmla="*/ 439539 h 439539"/>
                    <a:gd name="connsiteX9" fmla="*/ 8223 w 1188076"/>
                    <a:gd name="connsiteY9" fmla="*/ 375409 h 439539"/>
                    <a:gd name="connsiteX10" fmla="*/ 594038 w 1188076"/>
                    <a:gd name="connsiteY10" fmla="*/ 0 h 439539"/>
                    <a:gd name="connsiteX0" fmla="*/ 594038 w 1188076"/>
                    <a:gd name="connsiteY0" fmla="*/ 0 h 439539"/>
                    <a:gd name="connsiteX1" fmla="*/ 1179854 w 1188076"/>
                    <a:gd name="connsiteY1" fmla="*/ 375409 h 439539"/>
                    <a:gd name="connsiteX2" fmla="*/ 1188076 w 1188076"/>
                    <a:gd name="connsiteY2" fmla="*/ 439539 h 439539"/>
                    <a:gd name="connsiteX3" fmla="*/ 1057666 w 1188076"/>
                    <a:gd name="connsiteY3" fmla="*/ 439539 h 439539"/>
                    <a:gd name="connsiteX4" fmla="*/ 1010972 w 1188076"/>
                    <a:gd name="connsiteY4" fmla="*/ 396010 h 439539"/>
                    <a:gd name="connsiteX5" fmla="*/ 627086 w 1188076"/>
                    <a:gd name="connsiteY5" fmla="*/ 216126 h 439539"/>
                    <a:gd name="connsiteX6" fmla="*/ 217545 w 1188076"/>
                    <a:gd name="connsiteY6" fmla="*/ 397408 h 439539"/>
                    <a:gd name="connsiteX7" fmla="*/ 196508 w 1188076"/>
                    <a:gd name="connsiteY7" fmla="*/ 439539 h 439539"/>
                    <a:gd name="connsiteX8" fmla="*/ 0 w 1188076"/>
                    <a:gd name="connsiteY8" fmla="*/ 439539 h 439539"/>
                    <a:gd name="connsiteX9" fmla="*/ 8223 w 1188076"/>
                    <a:gd name="connsiteY9" fmla="*/ 375409 h 439539"/>
                    <a:gd name="connsiteX10" fmla="*/ 594038 w 1188076"/>
                    <a:gd name="connsiteY10" fmla="*/ 0 h 439539"/>
                    <a:gd name="connsiteX0" fmla="*/ 594038 w 1188076"/>
                    <a:gd name="connsiteY0" fmla="*/ 0 h 444204"/>
                    <a:gd name="connsiteX1" fmla="*/ 1179854 w 1188076"/>
                    <a:gd name="connsiteY1" fmla="*/ 375409 h 444204"/>
                    <a:gd name="connsiteX2" fmla="*/ 1188076 w 1188076"/>
                    <a:gd name="connsiteY2" fmla="*/ 439539 h 444204"/>
                    <a:gd name="connsiteX3" fmla="*/ 1025246 w 1188076"/>
                    <a:gd name="connsiteY3" fmla="*/ 444204 h 444204"/>
                    <a:gd name="connsiteX4" fmla="*/ 1010972 w 1188076"/>
                    <a:gd name="connsiteY4" fmla="*/ 396010 h 444204"/>
                    <a:gd name="connsiteX5" fmla="*/ 627086 w 1188076"/>
                    <a:gd name="connsiteY5" fmla="*/ 216126 h 444204"/>
                    <a:gd name="connsiteX6" fmla="*/ 217545 w 1188076"/>
                    <a:gd name="connsiteY6" fmla="*/ 397408 h 444204"/>
                    <a:gd name="connsiteX7" fmla="*/ 196508 w 1188076"/>
                    <a:gd name="connsiteY7" fmla="*/ 439539 h 444204"/>
                    <a:gd name="connsiteX8" fmla="*/ 0 w 1188076"/>
                    <a:gd name="connsiteY8" fmla="*/ 439539 h 444204"/>
                    <a:gd name="connsiteX9" fmla="*/ 8223 w 1188076"/>
                    <a:gd name="connsiteY9" fmla="*/ 375409 h 444204"/>
                    <a:gd name="connsiteX10" fmla="*/ 594038 w 1188076"/>
                    <a:gd name="connsiteY10" fmla="*/ 0 h 444204"/>
                    <a:gd name="connsiteX0" fmla="*/ 601212 w 1195250"/>
                    <a:gd name="connsiteY0" fmla="*/ 0 h 444204"/>
                    <a:gd name="connsiteX1" fmla="*/ 1187028 w 1195250"/>
                    <a:gd name="connsiteY1" fmla="*/ 375409 h 444204"/>
                    <a:gd name="connsiteX2" fmla="*/ 1195250 w 1195250"/>
                    <a:gd name="connsiteY2" fmla="*/ 439539 h 444204"/>
                    <a:gd name="connsiteX3" fmla="*/ 1032420 w 1195250"/>
                    <a:gd name="connsiteY3" fmla="*/ 444204 h 444204"/>
                    <a:gd name="connsiteX4" fmla="*/ 1018146 w 1195250"/>
                    <a:gd name="connsiteY4" fmla="*/ 396010 h 444204"/>
                    <a:gd name="connsiteX5" fmla="*/ 634260 w 1195250"/>
                    <a:gd name="connsiteY5" fmla="*/ 216126 h 444204"/>
                    <a:gd name="connsiteX6" fmla="*/ 224719 w 1195250"/>
                    <a:gd name="connsiteY6" fmla="*/ 397408 h 444204"/>
                    <a:gd name="connsiteX7" fmla="*/ 203682 w 1195250"/>
                    <a:gd name="connsiteY7" fmla="*/ 439539 h 444204"/>
                    <a:gd name="connsiteX8" fmla="*/ 0 w 1195250"/>
                    <a:gd name="connsiteY8" fmla="*/ 394116 h 444204"/>
                    <a:gd name="connsiteX9" fmla="*/ 15397 w 1195250"/>
                    <a:gd name="connsiteY9" fmla="*/ 375409 h 444204"/>
                    <a:gd name="connsiteX10" fmla="*/ 601212 w 1195250"/>
                    <a:gd name="connsiteY10" fmla="*/ 0 h 444204"/>
                    <a:gd name="connsiteX0" fmla="*/ 601212 w 1201777"/>
                    <a:gd name="connsiteY0" fmla="*/ 0 h 444204"/>
                    <a:gd name="connsiteX1" fmla="*/ 1187028 w 1201777"/>
                    <a:gd name="connsiteY1" fmla="*/ 375409 h 444204"/>
                    <a:gd name="connsiteX2" fmla="*/ 1201777 w 1201777"/>
                    <a:gd name="connsiteY2" fmla="*/ 378779 h 444204"/>
                    <a:gd name="connsiteX3" fmla="*/ 1032420 w 1201777"/>
                    <a:gd name="connsiteY3" fmla="*/ 444204 h 444204"/>
                    <a:gd name="connsiteX4" fmla="*/ 1018146 w 1201777"/>
                    <a:gd name="connsiteY4" fmla="*/ 396010 h 444204"/>
                    <a:gd name="connsiteX5" fmla="*/ 634260 w 1201777"/>
                    <a:gd name="connsiteY5" fmla="*/ 216126 h 444204"/>
                    <a:gd name="connsiteX6" fmla="*/ 224719 w 1201777"/>
                    <a:gd name="connsiteY6" fmla="*/ 397408 h 444204"/>
                    <a:gd name="connsiteX7" fmla="*/ 203682 w 1201777"/>
                    <a:gd name="connsiteY7" fmla="*/ 439539 h 444204"/>
                    <a:gd name="connsiteX8" fmla="*/ 0 w 1201777"/>
                    <a:gd name="connsiteY8" fmla="*/ 394116 h 444204"/>
                    <a:gd name="connsiteX9" fmla="*/ 15397 w 1201777"/>
                    <a:gd name="connsiteY9" fmla="*/ 375409 h 444204"/>
                    <a:gd name="connsiteX10" fmla="*/ 601212 w 1201777"/>
                    <a:gd name="connsiteY10" fmla="*/ 0 h 44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01777" h="444204">
                      <a:moveTo>
                        <a:pt x="601212" y="0"/>
                      </a:moveTo>
                      <a:cubicBezTo>
                        <a:pt x="890177" y="0"/>
                        <a:pt x="1131270" y="161163"/>
                        <a:pt x="1187028" y="375409"/>
                      </a:cubicBezTo>
                      <a:lnTo>
                        <a:pt x="1201777" y="378779"/>
                      </a:lnTo>
                      <a:lnTo>
                        <a:pt x="1032420" y="444204"/>
                      </a:lnTo>
                      <a:cubicBezTo>
                        <a:pt x="1025407" y="430160"/>
                        <a:pt x="1025159" y="410054"/>
                        <a:pt x="1018146" y="396010"/>
                      </a:cubicBezTo>
                      <a:cubicBezTo>
                        <a:pt x="934158" y="287327"/>
                        <a:pt x="766498" y="215893"/>
                        <a:pt x="634260" y="216126"/>
                      </a:cubicBezTo>
                      <a:cubicBezTo>
                        <a:pt x="502022" y="216359"/>
                        <a:pt x="308707" y="288725"/>
                        <a:pt x="224719" y="397408"/>
                      </a:cubicBezTo>
                      <a:lnTo>
                        <a:pt x="203682" y="439539"/>
                      </a:lnTo>
                      <a:lnTo>
                        <a:pt x="0" y="394116"/>
                      </a:lnTo>
                      <a:lnTo>
                        <a:pt x="15397" y="375409"/>
                      </a:lnTo>
                      <a:cubicBezTo>
                        <a:pt x="71155" y="161163"/>
                        <a:pt x="312247" y="0"/>
                        <a:pt x="601212" y="0"/>
                      </a:cubicBezTo>
                      <a:close/>
                    </a:path>
                  </a:pathLst>
                </a:custGeom>
                <a:solidFill>
                  <a:srgbClr val="F6AF8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042" name="TextBox 1041">
              <a:extLst>
                <a:ext uri="{FF2B5EF4-FFF2-40B4-BE49-F238E27FC236}">
                  <a16:creationId xmlns:a16="http://schemas.microsoft.com/office/drawing/2014/main" id="{08D37DA7-64D3-46F1-1F2F-F5E52DA0011E}"/>
                </a:ext>
              </a:extLst>
            </p:cNvPr>
            <p:cNvSpPr txBox="1"/>
            <p:nvPr/>
          </p:nvSpPr>
          <p:spPr>
            <a:xfrm>
              <a:off x="6451184" y="4066219"/>
              <a:ext cx="39982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rgbClr val="53565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通讯作者</a:t>
              </a:r>
              <a:r>
                <a:rPr lang="zh-CN" altLang="en-US" sz="2000" dirty="0">
                  <a:solidFill>
                    <a:srgbClr val="53565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邮箱来信（英文）至：</a:t>
              </a:r>
              <a:endParaRPr lang="en-US" altLang="zh-CN" sz="2000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lang="en-US" altLang="zh-CN" sz="2000" dirty="0">
                  <a:solidFill>
                    <a:srgbClr val="53565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n-lt"/>
                </a:rPr>
                <a:t>support_chinese@elsevier.com</a:t>
              </a:r>
            </a:p>
            <a:p>
              <a:endParaRPr lang="en-US" altLang="zh-CN" sz="2000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2072" name="Text Placeholder 9">
            <a:extLst>
              <a:ext uri="{FF2B5EF4-FFF2-40B4-BE49-F238E27FC236}">
                <a16:creationId xmlns:a16="http://schemas.microsoft.com/office/drawing/2014/main" id="{649375BE-993C-7D18-BAB9-1EB9DF809D13}"/>
              </a:ext>
            </a:extLst>
          </p:cNvPr>
          <p:cNvSpPr txBox="1">
            <a:spLocks/>
          </p:cNvSpPr>
          <p:nvPr/>
        </p:nvSpPr>
        <p:spPr>
          <a:xfrm>
            <a:off x="11127449" y="5862611"/>
            <a:ext cx="736600" cy="812800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.</a:t>
            </a:r>
            <a:endParaRPr lang="en-US" dirty="0"/>
          </a:p>
        </p:txBody>
      </p:sp>
      <p:pic>
        <p:nvPicPr>
          <p:cNvPr id="2086" name="Audio 2085">
            <a:hlinkClick r:id="" action="ppaction://media"/>
            <a:extLst>
              <a:ext uri="{FF2B5EF4-FFF2-40B4-BE49-F238E27FC236}">
                <a16:creationId xmlns:a16="http://schemas.microsoft.com/office/drawing/2014/main" id="{6702CE70-A8A5-79F8-8068-B16DE212CA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5000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275"/>
    </mc:Choice>
    <mc:Fallback>
      <p:transition spd="slow" advTm="59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8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9205355-95B1-C4BA-9CAF-DFFD2285C61C}"/>
              </a:ext>
            </a:extLst>
          </p:cNvPr>
          <p:cNvGrpSpPr/>
          <p:nvPr/>
        </p:nvGrpSpPr>
        <p:grpSpPr>
          <a:xfrm>
            <a:off x="9083439" y="3535409"/>
            <a:ext cx="2158887" cy="2335696"/>
            <a:chOff x="1358067" y="984859"/>
            <a:chExt cx="4290376" cy="544628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B512122-0A3D-A88D-18B7-22FC578F29C3}"/>
                </a:ext>
              </a:extLst>
            </p:cNvPr>
            <p:cNvGrpSpPr/>
            <p:nvPr/>
          </p:nvGrpSpPr>
          <p:grpSpPr>
            <a:xfrm rot="322428">
              <a:off x="3158737" y="1846831"/>
              <a:ext cx="2489706" cy="2580961"/>
              <a:chOff x="5271529" y="3491136"/>
              <a:chExt cx="1882792" cy="1951802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6958A38A-A5BD-BAF8-E87E-7090F5A62E95}"/>
                  </a:ext>
                </a:extLst>
              </p:cNvPr>
              <p:cNvGrpSpPr/>
              <p:nvPr/>
            </p:nvGrpSpPr>
            <p:grpSpPr>
              <a:xfrm>
                <a:off x="5271529" y="4456677"/>
                <a:ext cx="384048" cy="384048"/>
                <a:chOff x="6096000" y="5573583"/>
                <a:chExt cx="384048" cy="384048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67BD3CC7-0F2B-5BF6-D34B-BA0A42FAE45A}"/>
                    </a:ext>
                  </a:extLst>
                </p:cNvPr>
                <p:cNvSpPr/>
                <p:nvPr/>
              </p:nvSpPr>
              <p:spPr>
                <a:xfrm>
                  <a:off x="6096000" y="5573583"/>
                  <a:ext cx="384048" cy="384048"/>
                </a:xfrm>
                <a:prstGeom prst="ellipse">
                  <a:avLst/>
                </a:prstGeom>
                <a:solidFill>
                  <a:srgbClr val="FFDBB8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A2883910-AFB2-6155-3FFA-2373B4F4F8DE}"/>
                    </a:ext>
                  </a:extLst>
                </p:cNvPr>
                <p:cNvSpPr/>
                <p:nvPr/>
              </p:nvSpPr>
              <p:spPr>
                <a:xfrm>
                  <a:off x="6140797" y="5618380"/>
                  <a:ext cx="294453" cy="294453"/>
                </a:xfrm>
                <a:prstGeom prst="ellipse">
                  <a:avLst/>
                </a:prstGeom>
                <a:solidFill>
                  <a:srgbClr val="FFA766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0EE9AC41-ED37-4086-F03D-2A9B89B448D3}"/>
                  </a:ext>
                </a:extLst>
              </p:cNvPr>
              <p:cNvGrpSpPr/>
              <p:nvPr/>
            </p:nvGrpSpPr>
            <p:grpSpPr>
              <a:xfrm>
                <a:off x="6641872" y="4454562"/>
                <a:ext cx="384048" cy="384048"/>
                <a:chOff x="6096000" y="5573583"/>
                <a:chExt cx="384048" cy="384048"/>
              </a:xfrm>
            </p:grpSpPr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F36D2C4A-A41A-5211-7F10-B783AA465BE7}"/>
                    </a:ext>
                  </a:extLst>
                </p:cNvPr>
                <p:cNvSpPr/>
                <p:nvPr/>
              </p:nvSpPr>
              <p:spPr>
                <a:xfrm>
                  <a:off x="6096000" y="5573583"/>
                  <a:ext cx="384048" cy="384048"/>
                </a:xfrm>
                <a:prstGeom prst="ellipse">
                  <a:avLst/>
                </a:prstGeom>
                <a:solidFill>
                  <a:srgbClr val="FFDBB8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EEDFE56A-0028-6301-95D9-C6EEA37D8F0F}"/>
                    </a:ext>
                  </a:extLst>
                </p:cNvPr>
                <p:cNvSpPr/>
                <p:nvPr/>
              </p:nvSpPr>
              <p:spPr>
                <a:xfrm>
                  <a:off x="6140797" y="5618380"/>
                  <a:ext cx="294453" cy="294453"/>
                </a:xfrm>
                <a:prstGeom prst="ellipse">
                  <a:avLst/>
                </a:prstGeom>
                <a:solidFill>
                  <a:srgbClr val="FFA766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p:grp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B8D511C-DDEE-E8A4-73E0-A0392DE8E0E0}"/>
                  </a:ext>
                </a:extLst>
              </p:cNvPr>
              <p:cNvSpPr/>
              <p:nvPr/>
            </p:nvSpPr>
            <p:spPr>
              <a:xfrm>
                <a:off x="5428914" y="3896662"/>
                <a:ext cx="1462694" cy="1546276"/>
              </a:xfrm>
              <a:prstGeom prst="ellipse">
                <a:avLst/>
              </a:prstGeom>
              <a:solidFill>
                <a:srgbClr val="FFDBB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D47565BD-95AA-E52B-ECE1-C611AC3336A5}"/>
                  </a:ext>
                </a:extLst>
              </p:cNvPr>
              <p:cNvSpPr/>
              <p:nvPr/>
            </p:nvSpPr>
            <p:spPr>
              <a:xfrm>
                <a:off x="5773486" y="4413705"/>
                <a:ext cx="140208" cy="136606"/>
              </a:xfrm>
              <a:prstGeom prst="ellipse">
                <a:avLst/>
              </a:prstGeom>
              <a:solidFill>
                <a:srgbClr val="282828"/>
              </a:solidFill>
              <a:ln>
                <a:solidFill>
                  <a:srgbClr val="28282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282828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2F6574CC-3980-DD81-739A-01EC63E73781}"/>
                  </a:ext>
                </a:extLst>
              </p:cNvPr>
              <p:cNvSpPr/>
              <p:nvPr/>
            </p:nvSpPr>
            <p:spPr>
              <a:xfrm>
                <a:off x="6422961" y="4415755"/>
                <a:ext cx="140208" cy="136606"/>
              </a:xfrm>
              <a:prstGeom prst="ellipse">
                <a:avLst/>
              </a:prstGeom>
              <a:solidFill>
                <a:srgbClr val="282828"/>
              </a:solidFill>
              <a:ln>
                <a:solidFill>
                  <a:srgbClr val="28282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282828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890BDCDC-43A0-8003-E2A8-2A4B027EFF85}"/>
                  </a:ext>
                </a:extLst>
              </p:cNvPr>
              <p:cNvGrpSpPr/>
              <p:nvPr/>
            </p:nvGrpSpPr>
            <p:grpSpPr>
              <a:xfrm>
                <a:off x="5882096" y="4833272"/>
                <a:ext cx="596159" cy="426056"/>
                <a:chOff x="5225703" y="3456820"/>
                <a:chExt cx="596159" cy="426056"/>
              </a:xfrm>
            </p:grpSpPr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C4C74A08-1FAC-94FB-03C7-AC6BC92FD5AA}"/>
                    </a:ext>
                  </a:extLst>
                </p:cNvPr>
                <p:cNvSpPr/>
                <p:nvPr/>
              </p:nvSpPr>
              <p:spPr>
                <a:xfrm rot="21297731">
                  <a:off x="5225703" y="3456820"/>
                  <a:ext cx="596159" cy="426056"/>
                </a:xfrm>
                <a:custGeom>
                  <a:avLst/>
                  <a:gdLst>
                    <a:gd name="connsiteX0" fmla="*/ 29489 w 596159"/>
                    <a:gd name="connsiteY0" fmla="*/ 0 h 426056"/>
                    <a:gd name="connsiteX1" fmla="*/ 596159 w 596159"/>
                    <a:gd name="connsiteY1" fmla="*/ 139743 h 426056"/>
                    <a:gd name="connsiteX2" fmla="*/ 591339 w 596159"/>
                    <a:gd name="connsiteY2" fmla="*/ 187551 h 426056"/>
                    <a:gd name="connsiteX3" fmla="*/ 298704 w 596159"/>
                    <a:gd name="connsiteY3" fmla="*/ 426056 h 426056"/>
                    <a:gd name="connsiteX4" fmla="*/ 0 w 596159"/>
                    <a:gd name="connsiteY4" fmla="*/ 127352 h 426056"/>
                    <a:gd name="connsiteX5" fmla="*/ 23474 w 596159"/>
                    <a:gd name="connsiteY5" fmla="*/ 11083 h 4260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96159" h="426056">
                      <a:moveTo>
                        <a:pt x="29489" y="0"/>
                      </a:moveTo>
                      <a:lnTo>
                        <a:pt x="596159" y="139743"/>
                      </a:lnTo>
                      <a:lnTo>
                        <a:pt x="591339" y="187551"/>
                      </a:lnTo>
                      <a:cubicBezTo>
                        <a:pt x="563486" y="323666"/>
                        <a:pt x="443053" y="426056"/>
                        <a:pt x="298704" y="426056"/>
                      </a:cubicBezTo>
                      <a:cubicBezTo>
                        <a:pt x="133734" y="426056"/>
                        <a:pt x="0" y="292322"/>
                        <a:pt x="0" y="127352"/>
                      </a:cubicBezTo>
                      <a:cubicBezTo>
                        <a:pt x="0" y="86110"/>
                        <a:pt x="8359" y="46819"/>
                        <a:pt x="23474" y="11083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786284B9-EB5E-A223-C43E-39728D77D305}"/>
                    </a:ext>
                  </a:extLst>
                </p:cNvPr>
                <p:cNvSpPr/>
                <p:nvPr/>
              </p:nvSpPr>
              <p:spPr>
                <a:xfrm rot="21297731">
                  <a:off x="5284234" y="3623119"/>
                  <a:ext cx="405401" cy="247142"/>
                </a:xfrm>
                <a:custGeom>
                  <a:avLst/>
                  <a:gdLst>
                    <a:gd name="connsiteX0" fmla="*/ 202445 w 405401"/>
                    <a:gd name="connsiteY0" fmla="*/ 879 h 247142"/>
                    <a:gd name="connsiteX1" fmla="*/ 405336 w 405401"/>
                    <a:gd name="connsiteY1" fmla="*/ 198312 h 247142"/>
                    <a:gd name="connsiteX2" fmla="*/ 405401 w 405401"/>
                    <a:gd name="connsiteY2" fmla="*/ 203469 h 247142"/>
                    <a:gd name="connsiteX3" fmla="*/ 360871 w 405401"/>
                    <a:gd name="connsiteY3" fmla="*/ 229017 h 247142"/>
                    <a:gd name="connsiteX4" fmla="*/ 258166 w 405401"/>
                    <a:gd name="connsiteY4" fmla="*/ 247142 h 247142"/>
                    <a:gd name="connsiteX5" fmla="*/ 10476 w 405401"/>
                    <a:gd name="connsiteY5" fmla="*/ 115446 h 247142"/>
                    <a:gd name="connsiteX6" fmla="*/ 0 w 405401"/>
                    <a:gd name="connsiteY6" fmla="*/ 96147 h 247142"/>
                    <a:gd name="connsiteX7" fmla="*/ 8749 w 405401"/>
                    <a:gd name="connsiteY7" fmla="*/ 82945 h 247142"/>
                    <a:gd name="connsiteX8" fmla="*/ 202445 w 405401"/>
                    <a:gd name="connsiteY8" fmla="*/ 879 h 247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05401" h="247142">
                      <a:moveTo>
                        <a:pt x="202445" y="879"/>
                      </a:moveTo>
                      <a:cubicBezTo>
                        <a:pt x="310273" y="10385"/>
                        <a:pt x="393494" y="94800"/>
                        <a:pt x="405336" y="198312"/>
                      </a:cubicBezTo>
                      <a:lnTo>
                        <a:pt x="405401" y="203469"/>
                      </a:lnTo>
                      <a:lnTo>
                        <a:pt x="360871" y="229017"/>
                      </a:lnTo>
                      <a:cubicBezTo>
                        <a:pt x="328846" y="240743"/>
                        <a:pt x="294254" y="247142"/>
                        <a:pt x="258166" y="247142"/>
                      </a:cubicBezTo>
                      <a:cubicBezTo>
                        <a:pt x="155060" y="247142"/>
                        <a:pt x="64155" y="194902"/>
                        <a:pt x="10476" y="115446"/>
                      </a:cubicBezTo>
                      <a:lnTo>
                        <a:pt x="0" y="96147"/>
                      </a:lnTo>
                      <a:lnTo>
                        <a:pt x="8749" y="82945"/>
                      </a:lnTo>
                      <a:cubicBezTo>
                        <a:pt x="54079" y="27127"/>
                        <a:pt x="125425" y="-5910"/>
                        <a:pt x="202445" y="879"/>
                      </a:cubicBezTo>
                      <a:close/>
                    </a:path>
                  </a:pathLst>
                </a:custGeom>
                <a:solidFill>
                  <a:srgbClr val="FF33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p:grpSp>
          <p:sp>
            <p:nvSpPr>
              <p:cNvPr id="20" name="Oval 92">
                <a:extLst>
                  <a:ext uri="{FF2B5EF4-FFF2-40B4-BE49-F238E27FC236}">
                    <a16:creationId xmlns:a16="http://schemas.microsoft.com/office/drawing/2014/main" id="{B8FF18E3-9E49-99CF-FC63-820E5A63F3A5}"/>
                  </a:ext>
                </a:extLst>
              </p:cNvPr>
              <p:cNvSpPr/>
              <p:nvPr/>
            </p:nvSpPr>
            <p:spPr>
              <a:xfrm rot="17889037">
                <a:off x="6385643" y="3494482"/>
                <a:ext cx="280338" cy="1230406"/>
              </a:xfrm>
              <a:custGeom>
                <a:avLst/>
                <a:gdLst>
                  <a:gd name="connsiteX0" fmla="*/ 0 w 279204"/>
                  <a:gd name="connsiteY0" fmla="*/ 599081 h 1198161"/>
                  <a:gd name="connsiteX1" fmla="*/ 139602 w 279204"/>
                  <a:gd name="connsiteY1" fmla="*/ 0 h 1198161"/>
                  <a:gd name="connsiteX2" fmla="*/ 279204 w 279204"/>
                  <a:gd name="connsiteY2" fmla="*/ 599081 h 1198161"/>
                  <a:gd name="connsiteX3" fmla="*/ 139602 w 279204"/>
                  <a:gd name="connsiteY3" fmla="*/ 1198162 h 1198161"/>
                  <a:gd name="connsiteX4" fmla="*/ 0 w 279204"/>
                  <a:gd name="connsiteY4" fmla="*/ 599081 h 1198161"/>
                  <a:gd name="connsiteX0" fmla="*/ 0 w 280183"/>
                  <a:gd name="connsiteY0" fmla="*/ 599081 h 1223494"/>
                  <a:gd name="connsiteX1" fmla="*/ 139602 w 280183"/>
                  <a:gd name="connsiteY1" fmla="*/ 0 h 1223494"/>
                  <a:gd name="connsiteX2" fmla="*/ 279204 w 280183"/>
                  <a:gd name="connsiteY2" fmla="*/ 599081 h 1223494"/>
                  <a:gd name="connsiteX3" fmla="*/ 139740 w 280183"/>
                  <a:gd name="connsiteY3" fmla="*/ 1061325 h 1223494"/>
                  <a:gd name="connsiteX4" fmla="*/ 139602 w 280183"/>
                  <a:gd name="connsiteY4" fmla="*/ 1198162 h 1223494"/>
                  <a:gd name="connsiteX5" fmla="*/ 0 w 280183"/>
                  <a:gd name="connsiteY5" fmla="*/ 599081 h 1223494"/>
                  <a:gd name="connsiteX0" fmla="*/ 0 w 280338"/>
                  <a:gd name="connsiteY0" fmla="*/ 599081 h 1230406"/>
                  <a:gd name="connsiteX1" fmla="*/ 139602 w 280338"/>
                  <a:gd name="connsiteY1" fmla="*/ 0 h 1230406"/>
                  <a:gd name="connsiteX2" fmla="*/ 279204 w 280338"/>
                  <a:gd name="connsiteY2" fmla="*/ 599081 h 1230406"/>
                  <a:gd name="connsiteX3" fmla="*/ 158757 w 280338"/>
                  <a:gd name="connsiteY3" fmla="*/ 1091480 h 1230406"/>
                  <a:gd name="connsiteX4" fmla="*/ 139602 w 280338"/>
                  <a:gd name="connsiteY4" fmla="*/ 1198162 h 1230406"/>
                  <a:gd name="connsiteX5" fmla="*/ 0 w 280338"/>
                  <a:gd name="connsiteY5" fmla="*/ 599081 h 1230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338" h="1230406">
                    <a:moveTo>
                      <a:pt x="0" y="599081"/>
                    </a:moveTo>
                    <a:cubicBezTo>
                      <a:pt x="0" y="268218"/>
                      <a:pt x="62502" y="0"/>
                      <a:pt x="139602" y="0"/>
                    </a:cubicBezTo>
                    <a:cubicBezTo>
                      <a:pt x="216702" y="0"/>
                      <a:pt x="265724" y="414990"/>
                      <a:pt x="279204" y="599081"/>
                    </a:cubicBezTo>
                    <a:cubicBezTo>
                      <a:pt x="292684" y="783172"/>
                      <a:pt x="182024" y="991633"/>
                      <a:pt x="158757" y="1091480"/>
                    </a:cubicBezTo>
                    <a:cubicBezTo>
                      <a:pt x="135490" y="1191327"/>
                      <a:pt x="166061" y="1280228"/>
                      <a:pt x="139602" y="1198162"/>
                    </a:cubicBezTo>
                    <a:cubicBezTo>
                      <a:pt x="113143" y="1116096"/>
                      <a:pt x="0" y="929944"/>
                      <a:pt x="0" y="59908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467D4DF-0441-C7AA-36AE-0B58AC5CBFCD}"/>
                  </a:ext>
                </a:extLst>
              </p:cNvPr>
              <p:cNvSpPr/>
              <p:nvPr/>
            </p:nvSpPr>
            <p:spPr>
              <a:xfrm>
                <a:off x="5373308" y="3491136"/>
                <a:ext cx="1573909" cy="1469551"/>
              </a:xfrm>
              <a:custGeom>
                <a:avLst/>
                <a:gdLst>
                  <a:gd name="connsiteX0" fmla="*/ 822276 w 1573909"/>
                  <a:gd name="connsiteY0" fmla="*/ 371 h 1469551"/>
                  <a:gd name="connsiteX1" fmla="*/ 1194109 w 1573909"/>
                  <a:gd name="connsiteY1" fmla="*/ 97854 h 1469551"/>
                  <a:gd name="connsiteX2" fmla="*/ 1573909 w 1573909"/>
                  <a:gd name="connsiteY2" fmla="*/ 976028 h 1469551"/>
                  <a:gd name="connsiteX3" fmla="*/ 1514760 w 1573909"/>
                  <a:gd name="connsiteY3" fmla="*/ 1364263 h 1469551"/>
                  <a:gd name="connsiteX4" fmla="*/ 1469714 w 1573909"/>
                  <a:gd name="connsiteY4" fmla="*/ 1469551 h 1469551"/>
                  <a:gd name="connsiteX5" fmla="*/ 1503443 w 1573909"/>
                  <a:gd name="connsiteY5" fmla="*/ 1354684 h 1469551"/>
                  <a:gd name="connsiteX6" fmla="*/ 1518301 w 1573909"/>
                  <a:gd name="connsiteY6" fmla="*/ 1198870 h 1469551"/>
                  <a:gd name="connsiteX7" fmla="*/ 786954 w 1573909"/>
                  <a:gd name="connsiteY7" fmla="*/ 425732 h 1469551"/>
                  <a:gd name="connsiteX8" fmla="*/ 55607 w 1573909"/>
                  <a:gd name="connsiteY8" fmla="*/ 1198870 h 1469551"/>
                  <a:gd name="connsiteX9" fmla="*/ 70466 w 1573909"/>
                  <a:gd name="connsiteY9" fmla="*/ 1354684 h 1469551"/>
                  <a:gd name="connsiteX10" fmla="*/ 99470 w 1573909"/>
                  <a:gd name="connsiteY10" fmla="*/ 1453459 h 1469551"/>
                  <a:gd name="connsiteX11" fmla="*/ 60556 w 1573909"/>
                  <a:gd name="connsiteY11" fmla="*/ 1364263 h 1469551"/>
                  <a:gd name="connsiteX12" fmla="*/ 219 w 1573909"/>
                  <a:gd name="connsiteY12" fmla="*/ 976028 h 1469551"/>
                  <a:gd name="connsiteX13" fmla="*/ 591737 w 1573909"/>
                  <a:gd name="connsiteY13" fmla="*/ 150427 h 1469551"/>
                  <a:gd name="connsiteX14" fmla="*/ 822276 w 1573909"/>
                  <a:gd name="connsiteY14" fmla="*/ 371 h 1469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73909" h="1469551" fill="none" extrusionOk="0">
                    <a:moveTo>
                      <a:pt x="822276" y="371"/>
                    </a:moveTo>
                    <a:cubicBezTo>
                      <a:pt x="901394" y="12372"/>
                      <a:pt x="1046490" y="32457"/>
                      <a:pt x="1194109" y="97854"/>
                    </a:cubicBezTo>
                    <a:cubicBezTo>
                      <a:pt x="1347980" y="232190"/>
                      <a:pt x="1604051" y="184162"/>
                      <a:pt x="1573909" y="976028"/>
                    </a:cubicBezTo>
                    <a:cubicBezTo>
                      <a:pt x="1560123" y="1139090"/>
                      <a:pt x="1545890" y="1248174"/>
                      <a:pt x="1514760" y="1364263"/>
                    </a:cubicBezTo>
                    <a:cubicBezTo>
                      <a:pt x="1509155" y="1403644"/>
                      <a:pt x="1473425" y="1429093"/>
                      <a:pt x="1469714" y="1469551"/>
                    </a:cubicBezTo>
                    <a:cubicBezTo>
                      <a:pt x="1476903" y="1442575"/>
                      <a:pt x="1492038" y="1393824"/>
                      <a:pt x="1503443" y="1354684"/>
                    </a:cubicBezTo>
                    <a:cubicBezTo>
                      <a:pt x="1508379" y="1318868"/>
                      <a:pt x="1513882" y="1261115"/>
                      <a:pt x="1518301" y="1198870"/>
                    </a:cubicBezTo>
                    <a:cubicBezTo>
                      <a:pt x="1506318" y="755978"/>
                      <a:pt x="1276478" y="452556"/>
                      <a:pt x="786954" y="425732"/>
                    </a:cubicBezTo>
                    <a:cubicBezTo>
                      <a:pt x="379283" y="347736"/>
                      <a:pt x="75549" y="784442"/>
                      <a:pt x="55607" y="1198870"/>
                    </a:cubicBezTo>
                    <a:cubicBezTo>
                      <a:pt x="42344" y="1255154"/>
                      <a:pt x="56441" y="1317704"/>
                      <a:pt x="70466" y="1354684"/>
                    </a:cubicBezTo>
                    <a:cubicBezTo>
                      <a:pt x="92931" y="1388012"/>
                      <a:pt x="86846" y="1421559"/>
                      <a:pt x="99470" y="1453459"/>
                    </a:cubicBezTo>
                    <a:cubicBezTo>
                      <a:pt x="76127" y="1413834"/>
                      <a:pt x="79451" y="1390049"/>
                      <a:pt x="60556" y="1364263"/>
                    </a:cubicBezTo>
                    <a:cubicBezTo>
                      <a:pt x="14953" y="1251475"/>
                      <a:pt x="7533" y="1137021"/>
                      <a:pt x="219" y="976028"/>
                    </a:cubicBezTo>
                    <a:cubicBezTo>
                      <a:pt x="82319" y="756329"/>
                      <a:pt x="-62972" y="125736"/>
                      <a:pt x="591737" y="150427"/>
                    </a:cubicBezTo>
                    <a:cubicBezTo>
                      <a:pt x="602348" y="153471"/>
                      <a:pt x="618165" y="-26258"/>
                      <a:pt x="822276" y="371"/>
                    </a:cubicBezTo>
                    <a:close/>
                  </a:path>
                  <a:path w="1573909" h="1469551" stroke="0" extrusionOk="0">
                    <a:moveTo>
                      <a:pt x="822276" y="371"/>
                    </a:moveTo>
                    <a:cubicBezTo>
                      <a:pt x="886424" y="-18028"/>
                      <a:pt x="1003162" y="30733"/>
                      <a:pt x="1194109" y="97854"/>
                    </a:cubicBezTo>
                    <a:cubicBezTo>
                      <a:pt x="1399142" y="182009"/>
                      <a:pt x="1516303" y="203873"/>
                      <a:pt x="1573909" y="976028"/>
                    </a:cubicBezTo>
                    <a:cubicBezTo>
                      <a:pt x="1556683" y="1134026"/>
                      <a:pt x="1549776" y="1265800"/>
                      <a:pt x="1514760" y="1364263"/>
                    </a:cubicBezTo>
                    <a:cubicBezTo>
                      <a:pt x="1510422" y="1392580"/>
                      <a:pt x="1478165" y="1429926"/>
                      <a:pt x="1469714" y="1469551"/>
                    </a:cubicBezTo>
                    <a:cubicBezTo>
                      <a:pt x="1480713" y="1414265"/>
                      <a:pt x="1495354" y="1396454"/>
                      <a:pt x="1503443" y="1354684"/>
                    </a:cubicBezTo>
                    <a:cubicBezTo>
                      <a:pt x="1506716" y="1310446"/>
                      <a:pt x="1517983" y="1249209"/>
                      <a:pt x="1518301" y="1198870"/>
                    </a:cubicBezTo>
                    <a:cubicBezTo>
                      <a:pt x="1503182" y="792889"/>
                      <a:pt x="1285866" y="478917"/>
                      <a:pt x="786954" y="425732"/>
                    </a:cubicBezTo>
                    <a:cubicBezTo>
                      <a:pt x="409497" y="432093"/>
                      <a:pt x="45389" y="770225"/>
                      <a:pt x="55607" y="1198870"/>
                    </a:cubicBezTo>
                    <a:cubicBezTo>
                      <a:pt x="65864" y="1260632"/>
                      <a:pt x="62167" y="1306505"/>
                      <a:pt x="70466" y="1354684"/>
                    </a:cubicBezTo>
                    <a:cubicBezTo>
                      <a:pt x="83994" y="1385843"/>
                      <a:pt x="92171" y="1430455"/>
                      <a:pt x="99470" y="1453459"/>
                    </a:cubicBezTo>
                    <a:cubicBezTo>
                      <a:pt x="84608" y="1436853"/>
                      <a:pt x="77606" y="1392842"/>
                      <a:pt x="60556" y="1364263"/>
                    </a:cubicBezTo>
                    <a:cubicBezTo>
                      <a:pt x="-12093" y="1253313"/>
                      <a:pt x="-14347" y="1107154"/>
                      <a:pt x="219" y="976028"/>
                    </a:cubicBezTo>
                    <a:cubicBezTo>
                      <a:pt x="-65636" y="767946"/>
                      <a:pt x="-111248" y="-168312"/>
                      <a:pt x="591737" y="150427"/>
                    </a:cubicBezTo>
                    <a:cubicBezTo>
                      <a:pt x="591994" y="146950"/>
                      <a:pt x="598258" y="26455"/>
                      <a:pt x="822276" y="371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22027" cap="flat">
                <a:noFill/>
                <a:prstDash val="solid"/>
                <a:miter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822276 w 1573909"/>
                          <a:gd name="connsiteY0" fmla="*/ 371 h 1469551"/>
                          <a:gd name="connsiteX1" fmla="*/ 1194109 w 1573909"/>
                          <a:gd name="connsiteY1" fmla="*/ 97854 h 1469551"/>
                          <a:gd name="connsiteX2" fmla="*/ 1573909 w 1573909"/>
                          <a:gd name="connsiteY2" fmla="*/ 976028 h 1469551"/>
                          <a:gd name="connsiteX3" fmla="*/ 1514760 w 1573909"/>
                          <a:gd name="connsiteY3" fmla="*/ 1364263 h 1469551"/>
                          <a:gd name="connsiteX4" fmla="*/ 1469714 w 1573909"/>
                          <a:gd name="connsiteY4" fmla="*/ 1469551 h 1469551"/>
                          <a:gd name="connsiteX5" fmla="*/ 1503443 w 1573909"/>
                          <a:gd name="connsiteY5" fmla="*/ 1354684 h 1469551"/>
                          <a:gd name="connsiteX6" fmla="*/ 1518301 w 1573909"/>
                          <a:gd name="connsiteY6" fmla="*/ 1198870 h 1469551"/>
                          <a:gd name="connsiteX7" fmla="*/ 786954 w 1573909"/>
                          <a:gd name="connsiteY7" fmla="*/ 425732 h 1469551"/>
                          <a:gd name="connsiteX8" fmla="*/ 55607 w 1573909"/>
                          <a:gd name="connsiteY8" fmla="*/ 1198870 h 1469551"/>
                          <a:gd name="connsiteX9" fmla="*/ 70466 w 1573909"/>
                          <a:gd name="connsiteY9" fmla="*/ 1354684 h 1469551"/>
                          <a:gd name="connsiteX10" fmla="*/ 99470 w 1573909"/>
                          <a:gd name="connsiteY10" fmla="*/ 1453459 h 1469551"/>
                          <a:gd name="connsiteX11" fmla="*/ 60556 w 1573909"/>
                          <a:gd name="connsiteY11" fmla="*/ 1364263 h 1469551"/>
                          <a:gd name="connsiteX12" fmla="*/ 219 w 1573909"/>
                          <a:gd name="connsiteY12" fmla="*/ 976028 h 1469551"/>
                          <a:gd name="connsiteX13" fmla="*/ 591737 w 1573909"/>
                          <a:gd name="connsiteY13" fmla="*/ 150427 h 1469551"/>
                          <a:gd name="connsiteX14" fmla="*/ 822276 w 1573909"/>
                          <a:gd name="connsiteY14" fmla="*/ 371 h 14695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1573909" h="1469551">
                            <a:moveTo>
                              <a:pt x="822276" y="371"/>
                            </a:moveTo>
                            <a:cubicBezTo>
                              <a:pt x="910195" y="-3365"/>
                              <a:pt x="1030408" y="20507"/>
                              <a:pt x="1194109" y="97854"/>
                            </a:cubicBezTo>
                            <a:cubicBezTo>
                              <a:pt x="1350522" y="171773"/>
                              <a:pt x="1573909" y="202041"/>
                              <a:pt x="1573909" y="976028"/>
                            </a:cubicBezTo>
                            <a:cubicBezTo>
                              <a:pt x="1573909" y="1117204"/>
                              <a:pt x="1553034" y="1247793"/>
                              <a:pt x="1514760" y="1364263"/>
                            </a:cubicBezTo>
                            <a:lnTo>
                              <a:pt x="1469714" y="1469551"/>
                            </a:lnTo>
                            <a:lnTo>
                              <a:pt x="1503443" y="1354684"/>
                            </a:lnTo>
                            <a:cubicBezTo>
                              <a:pt x="1513185" y="1304355"/>
                              <a:pt x="1518301" y="1252244"/>
                              <a:pt x="1518301" y="1198870"/>
                            </a:cubicBezTo>
                            <a:cubicBezTo>
                              <a:pt x="1518301" y="771878"/>
                              <a:pt x="1190866" y="425732"/>
                              <a:pt x="786954" y="425732"/>
                            </a:cubicBezTo>
                            <a:cubicBezTo>
                              <a:pt x="383042" y="425732"/>
                              <a:pt x="55607" y="771878"/>
                              <a:pt x="55607" y="1198870"/>
                            </a:cubicBezTo>
                            <a:cubicBezTo>
                              <a:pt x="55607" y="1252244"/>
                              <a:pt x="60723" y="1304355"/>
                              <a:pt x="70466" y="1354684"/>
                            </a:cubicBezTo>
                            <a:lnTo>
                              <a:pt x="99470" y="1453459"/>
                            </a:lnTo>
                            <a:lnTo>
                              <a:pt x="60556" y="1364263"/>
                            </a:lnTo>
                            <a:cubicBezTo>
                              <a:pt x="21520" y="1247793"/>
                              <a:pt x="219" y="1117204"/>
                              <a:pt x="219" y="976028"/>
                            </a:cubicBezTo>
                            <a:cubicBezTo>
                              <a:pt x="219" y="772621"/>
                              <a:pt x="-29127" y="-913"/>
                              <a:pt x="591737" y="150427"/>
                            </a:cubicBezTo>
                            <a:cubicBezTo>
                              <a:pt x="591737" y="150427"/>
                              <a:pt x="628854" y="8590"/>
                              <a:pt x="822276" y="371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endParaRPr lang="en-US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" name="Oval 92">
                <a:extLst>
                  <a:ext uri="{FF2B5EF4-FFF2-40B4-BE49-F238E27FC236}">
                    <a16:creationId xmlns:a16="http://schemas.microsoft.com/office/drawing/2014/main" id="{847663C0-3F4C-0F7C-C2B1-A91210D2E6DC}"/>
                  </a:ext>
                </a:extLst>
              </p:cNvPr>
              <p:cNvSpPr/>
              <p:nvPr/>
            </p:nvSpPr>
            <p:spPr>
              <a:xfrm rot="17889037">
                <a:off x="6378498" y="3494238"/>
                <a:ext cx="280338" cy="1230406"/>
              </a:xfrm>
              <a:custGeom>
                <a:avLst/>
                <a:gdLst>
                  <a:gd name="connsiteX0" fmla="*/ 0 w 280338"/>
                  <a:gd name="connsiteY0" fmla="*/ 599081 h 1230406"/>
                  <a:gd name="connsiteX1" fmla="*/ 139602 w 280338"/>
                  <a:gd name="connsiteY1" fmla="*/ 0 h 1230406"/>
                  <a:gd name="connsiteX2" fmla="*/ 279204 w 280338"/>
                  <a:gd name="connsiteY2" fmla="*/ 599081 h 1230406"/>
                  <a:gd name="connsiteX3" fmla="*/ 158757 w 280338"/>
                  <a:gd name="connsiteY3" fmla="*/ 1091480 h 1230406"/>
                  <a:gd name="connsiteX4" fmla="*/ 139602 w 280338"/>
                  <a:gd name="connsiteY4" fmla="*/ 1198162 h 1230406"/>
                  <a:gd name="connsiteX5" fmla="*/ 0 w 280338"/>
                  <a:gd name="connsiteY5" fmla="*/ 599081 h 1230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338" h="1230406" fill="none" extrusionOk="0">
                    <a:moveTo>
                      <a:pt x="0" y="599081"/>
                    </a:moveTo>
                    <a:cubicBezTo>
                      <a:pt x="-14656" y="265974"/>
                      <a:pt x="58222" y="4030"/>
                      <a:pt x="139602" y="0"/>
                    </a:cubicBezTo>
                    <a:cubicBezTo>
                      <a:pt x="215435" y="-12079"/>
                      <a:pt x="256153" y="428291"/>
                      <a:pt x="279204" y="599081"/>
                    </a:cubicBezTo>
                    <a:cubicBezTo>
                      <a:pt x="297797" y="786034"/>
                      <a:pt x="195223" y="994807"/>
                      <a:pt x="158757" y="1091480"/>
                    </a:cubicBezTo>
                    <a:cubicBezTo>
                      <a:pt x="116066" y="1188185"/>
                      <a:pt x="173316" y="1286162"/>
                      <a:pt x="139602" y="1198162"/>
                    </a:cubicBezTo>
                    <a:cubicBezTo>
                      <a:pt x="119812" y="1126023"/>
                      <a:pt x="3550" y="966717"/>
                      <a:pt x="0" y="599081"/>
                    </a:cubicBezTo>
                    <a:close/>
                  </a:path>
                  <a:path w="280338" h="1230406" stroke="0" extrusionOk="0">
                    <a:moveTo>
                      <a:pt x="0" y="599081"/>
                    </a:moveTo>
                    <a:cubicBezTo>
                      <a:pt x="-7188" y="263785"/>
                      <a:pt x="52386" y="3797"/>
                      <a:pt x="139602" y="0"/>
                    </a:cubicBezTo>
                    <a:cubicBezTo>
                      <a:pt x="239324" y="4762"/>
                      <a:pt x="244997" y="415649"/>
                      <a:pt x="279204" y="599081"/>
                    </a:cubicBezTo>
                    <a:cubicBezTo>
                      <a:pt x="283116" y="792515"/>
                      <a:pt x="180516" y="999967"/>
                      <a:pt x="158757" y="1091480"/>
                    </a:cubicBezTo>
                    <a:cubicBezTo>
                      <a:pt x="124807" y="1185482"/>
                      <a:pt x="182284" y="1287979"/>
                      <a:pt x="139602" y="1198162"/>
                    </a:cubicBezTo>
                    <a:cubicBezTo>
                      <a:pt x="150035" y="1120473"/>
                      <a:pt x="15071" y="898928"/>
                      <a:pt x="0" y="59908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solidFill>
                  <a:srgbClr val="282828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279204"/>
                          <a:gd name="connsiteY0" fmla="*/ 599081 h 1198161"/>
                          <a:gd name="connsiteX1" fmla="*/ 139602 w 279204"/>
                          <a:gd name="connsiteY1" fmla="*/ 0 h 1198161"/>
                          <a:gd name="connsiteX2" fmla="*/ 279204 w 279204"/>
                          <a:gd name="connsiteY2" fmla="*/ 599081 h 1198161"/>
                          <a:gd name="connsiteX3" fmla="*/ 139602 w 279204"/>
                          <a:gd name="connsiteY3" fmla="*/ 1198162 h 1198161"/>
                          <a:gd name="connsiteX4" fmla="*/ 0 w 279204"/>
                          <a:gd name="connsiteY4" fmla="*/ 599081 h 1198161"/>
                          <a:gd name="connsiteX0" fmla="*/ 0 w 280183"/>
                          <a:gd name="connsiteY0" fmla="*/ 599081 h 1223494"/>
                          <a:gd name="connsiteX1" fmla="*/ 139602 w 280183"/>
                          <a:gd name="connsiteY1" fmla="*/ 0 h 1223494"/>
                          <a:gd name="connsiteX2" fmla="*/ 279204 w 280183"/>
                          <a:gd name="connsiteY2" fmla="*/ 599081 h 1223494"/>
                          <a:gd name="connsiteX3" fmla="*/ 139740 w 280183"/>
                          <a:gd name="connsiteY3" fmla="*/ 1061325 h 1223494"/>
                          <a:gd name="connsiteX4" fmla="*/ 139602 w 280183"/>
                          <a:gd name="connsiteY4" fmla="*/ 1198162 h 1223494"/>
                          <a:gd name="connsiteX5" fmla="*/ 0 w 280183"/>
                          <a:gd name="connsiteY5" fmla="*/ 599081 h 1223494"/>
                          <a:gd name="connsiteX0" fmla="*/ 0 w 280338"/>
                          <a:gd name="connsiteY0" fmla="*/ 599081 h 1230406"/>
                          <a:gd name="connsiteX1" fmla="*/ 139602 w 280338"/>
                          <a:gd name="connsiteY1" fmla="*/ 0 h 1230406"/>
                          <a:gd name="connsiteX2" fmla="*/ 279204 w 280338"/>
                          <a:gd name="connsiteY2" fmla="*/ 599081 h 1230406"/>
                          <a:gd name="connsiteX3" fmla="*/ 158757 w 280338"/>
                          <a:gd name="connsiteY3" fmla="*/ 1091480 h 1230406"/>
                          <a:gd name="connsiteX4" fmla="*/ 139602 w 280338"/>
                          <a:gd name="connsiteY4" fmla="*/ 1198162 h 1230406"/>
                          <a:gd name="connsiteX5" fmla="*/ 0 w 280338"/>
                          <a:gd name="connsiteY5" fmla="*/ 599081 h 12304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80338" h="1230406">
                            <a:moveTo>
                              <a:pt x="0" y="599081"/>
                            </a:moveTo>
                            <a:cubicBezTo>
                              <a:pt x="0" y="268218"/>
                              <a:pt x="62502" y="0"/>
                              <a:pt x="139602" y="0"/>
                            </a:cubicBezTo>
                            <a:cubicBezTo>
                              <a:pt x="216702" y="0"/>
                              <a:pt x="265724" y="414990"/>
                              <a:pt x="279204" y="599081"/>
                            </a:cubicBezTo>
                            <a:cubicBezTo>
                              <a:pt x="292684" y="783172"/>
                              <a:pt x="182024" y="991633"/>
                              <a:pt x="158757" y="1091480"/>
                            </a:cubicBezTo>
                            <a:cubicBezTo>
                              <a:pt x="135490" y="1191327"/>
                              <a:pt x="166061" y="1280228"/>
                              <a:pt x="139602" y="1198162"/>
                            </a:cubicBezTo>
                            <a:cubicBezTo>
                              <a:pt x="113143" y="1116096"/>
                              <a:pt x="0" y="929944"/>
                              <a:pt x="0" y="599081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3" name="Oval 92">
                <a:extLst>
                  <a:ext uri="{FF2B5EF4-FFF2-40B4-BE49-F238E27FC236}">
                    <a16:creationId xmlns:a16="http://schemas.microsoft.com/office/drawing/2014/main" id="{6307150A-D96B-B345-11CC-ABD91270DF9C}"/>
                  </a:ext>
                </a:extLst>
              </p:cNvPr>
              <p:cNvSpPr/>
              <p:nvPr/>
            </p:nvSpPr>
            <p:spPr>
              <a:xfrm rot="17889037">
                <a:off x="6398949" y="3587522"/>
                <a:ext cx="280338" cy="1230406"/>
              </a:xfrm>
              <a:custGeom>
                <a:avLst/>
                <a:gdLst>
                  <a:gd name="connsiteX0" fmla="*/ 0 w 280338"/>
                  <a:gd name="connsiteY0" fmla="*/ 599081 h 1230406"/>
                  <a:gd name="connsiteX1" fmla="*/ 139602 w 280338"/>
                  <a:gd name="connsiteY1" fmla="*/ 0 h 1230406"/>
                  <a:gd name="connsiteX2" fmla="*/ 279204 w 280338"/>
                  <a:gd name="connsiteY2" fmla="*/ 599081 h 1230406"/>
                  <a:gd name="connsiteX3" fmla="*/ 158757 w 280338"/>
                  <a:gd name="connsiteY3" fmla="*/ 1091480 h 1230406"/>
                  <a:gd name="connsiteX4" fmla="*/ 139602 w 280338"/>
                  <a:gd name="connsiteY4" fmla="*/ 1198162 h 1230406"/>
                  <a:gd name="connsiteX5" fmla="*/ 0 w 280338"/>
                  <a:gd name="connsiteY5" fmla="*/ 599081 h 1230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338" h="1230406" fill="none" extrusionOk="0">
                    <a:moveTo>
                      <a:pt x="0" y="599081"/>
                    </a:moveTo>
                    <a:cubicBezTo>
                      <a:pt x="-14656" y="265974"/>
                      <a:pt x="58222" y="4030"/>
                      <a:pt x="139602" y="0"/>
                    </a:cubicBezTo>
                    <a:cubicBezTo>
                      <a:pt x="215435" y="-12079"/>
                      <a:pt x="256153" y="428291"/>
                      <a:pt x="279204" y="599081"/>
                    </a:cubicBezTo>
                    <a:cubicBezTo>
                      <a:pt x="297797" y="786034"/>
                      <a:pt x="195223" y="994807"/>
                      <a:pt x="158757" y="1091480"/>
                    </a:cubicBezTo>
                    <a:cubicBezTo>
                      <a:pt x="116066" y="1188185"/>
                      <a:pt x="173316" y="1286162"/>
                      <a:pt x="139602" y="1198162"/>
                    </a:cubicBezTo>
                    <a:cubicBezTo>
                      <a:pt x="119812" y="1126023"/>
                      <a:pt x="3550" y="966717"/>
                      <a:pt x="0" y="599081"/>
                    </a:cubicBezTo>
                    <a:close/>
                  </a:path>
                  <a:path w="280338" h="1230406" stroke="0" extrusionOk="0">
                    <a:moveTo>
                      <a:pt x="0" y="599081"/>
                    </a:moveTo>
                    <a:cubicBezTo>
                      <a:pt x="-7188" y="263785"/>
                      <a:pt x="52386" y="3797"/>
                      <a:pt x="139602" y="0"/>
                    </a:cubicBezTo>
                    <a:cubicBezTo>
                      <a:pt x="239324" y="4762"/>
                      <a:pt x="244997" y="415649"/>
                      <a:pt x="279204" y="599081"/>
                    </a:cubicBezTo>
                    <a:cubicBezTo>
                      <a:pt x="283116" y="792515"/>
                      <a:pt x="180516" y="999967"/>
                      <a:pt x="158757" y="1091480"/>
                    </a:cubicBezTo>
                    <a:cubicBezTo>
                      <a:pt x="124807" y="1185482"/>
                      <a:pt x="182284" y="1287979"/>
                      <a:pt x="139602" y="1198162"/>
                    </a:cubicBezTo>
                    <a:cubicBezTo>
                      <a:pt x="150035" y="1120473"/>
                      <a:pt x="15071" y="898928"/>
                      <a:pt x="0" y="59908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solidFill>
                  <a:srgbClr val="282828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279204"/>
                          <a:gd name="connsiteY0" fmla="*/ 599081 h 1198161"/>
                          <a:gd name="connsiteX1" fmla="*/ 139602 w 279204"/>
                          <a:gd name="connsiteY1" fmla="*/ 0 h 1198161"/>
                          <a:gd name="connsiteX2" fmla="*/ 279204 w 279204"/>
                          <a:gd name="connsiteY2" fmla="*/ 599081 h 1198161"/>
                          <a:gd name="connsiteX3" fmla="*/ 139602 w 279204"/>
                          <a:gd name="connsiteY3" fmla="*/ 1198162 h 1198161"/>
                          <a:gd name="connsiteX4" fmla="*/ 0 w 279204"/>
                          <a:gd name="connsiteY4" fmla="*/ 599081 h 1198161"/>
                          <a:gd name="connsiteX0" fmla="*/ 0 w 280183"/>
                          <a:gd name="connsiteY0" fmla="*/ 599081 h 1223494"/>
                          <a:gd name="connsiteX1" fmla="*/ 139602 w 280183"/>
                          <a:gd name="connsiteY1" fmla="*/ 0 h 1223494"/>
                          <a:gd name="connsiteX2" fmla="*/ 279204 w 280183"/>
                          <a:gd name="connsiteY2" fmla="*/ 599081 h 1223494"/>
                          <a:gd name="connsiteX3" fmla="*/ 139740 w 280183"/>
                          <a:gd name="connsiteY3" fmla="*/ 1061325 h 1223494"/>
                          <a:gd name="connsiteX4" fmla="*/ 139602 w 280183"/>
                          <a:gd name="connsiteY4" fmla="*/ 1198162 h 1223494"/>
                          <a:gd name="connsiteX5" fmla="*/ 0 w 280183"/>
                          <a:gd name="connsiteY5" fmla="*/ 599081 h 1223494"/>
                          <a:gd name="connsiteX0" fmla="*/ 0 w 280338"/>
                          <a:gd name="connsiteY0" fmla="*/ 599081 h 1230406"/>
                          <a:gd name="connsiteX1" fmla="*/ 139602 w 280338"/>
                          <a:gd name="connsiteY1" fmla="*/ 0 h 1230406"/>
                          <a:gd name="connsiteX2" fmla="*/ 279204 w 280338"/>
                          <a:gd name="connsiteY2" fmla="*/ 599081 h 1230406"/>
                          <a:gd name="connsiteX3" fmla="*/ 158757 w 280338"/>
                          <a:gd name="connsiteY3" fmla="*/ 1091480 h 1230406"/>
                          <a:gd name="connsiteX4" fmla="*/ 139602 w 280338"/>
                          <a:gd name="connsiteY4" fmla="*/ 1198162 h 1230406"/>
                          <a:gd name="connsiteX5" fmla="*/ 0 w 280338"/>
                          <a:gd name="connsiteY5" fmla="*/ 599081 h 12304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80338" h="1230406">
                            <a:moveTo>
                              <a:pt x="0" y="599081"/>
                            </a:moveTo>
                            <a:cubicBezTo>
                              <a:pt x="0" y="268218"/>
                              <a:pt x="62502" y="0"/>
                              <a:pt x="139602" y="0"/>
                            </a:cubicBezTo>
                            <a:cubicBezTo>
                              <a:pt x="216702" y="0"/>
                              <a:pt x="265724" y="414990"/>
                              <a:pt x="279204" y="599081"/>
                            </a:cubicBezTo>
                            <a:cubicBezTo>
                              <a:pt x="292684" y="783172"/>
                              <a:pt x="182024" y="991633"/>
                              <a:pt x="158757" y="1091480"/>
                            </a:cubicBezTo>
                            <a:cubicBezTo>
                              <a:pt x="135490" y="1191327"/>
                              <a:pt x="166061" y="1280228"/>
                              <a:pt x="139602" y="1198162"/>
                            </a:cubicBezTo>
                            <a:cubicBezTo>
                              <a:pt x="113143" y="1116096"/>
                              <a:pt x="0" y="929944"/>
                              <a:pt x="0" y="599081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4" name="Oval 91">
                <a:extLst>
                  <a:ext uri="{FF2B5EF4-FFF2-40B4-BE49-F238E27FC236}">
                    <a16:creationId xmlns:a16="http://schemas.microsoft.com/office/drawing/2014/main" id="{90FFDE47-CF09-12C1-DA00-9DEA1C2D228F}"/>
                  </a:ext>
                </a:extLst>
              </p:cNvPr>
              <p:cNvSpPr/>
              <p:nvPr/>
            </p:nvSpPr>
            <p:spPr>
              <a:xfrm rot="2655781">
                <a:off x="5557564" y="3733437"/>
                <a:ext cx="209487" cy="884363"/>
              </a:xfrm>
              <a:custGeom>
                <a:avLst/>
                <a:gdLst>
                  <a:gd name="connsiteX0" fmla="*/ 5025 w 209487"/>
                  <a:gd name="connsiteY0" fmla="*/ 376926 h 884363"/>
                  <a:gd name="connsiteX1" fmla="*/ 122138 w 209487"/>
                  <a:gd name="connsiteY1" fmla="*/ 2266 h 884363"/>
                  <a:gd name="connsiteX2" fmla="*/ 204130 w 209487"/>
                  <a:gd name="connsiteY2" fmla="*/ 228475 h 884363"/>
                  <a:gd name="connsiteX3" fmla="*/ 198246 w 209487"/>
                  <a:gd name="connsiteY3" fmla="*/ 400804 h 884363"/>
                  <a:gd name="connsiteX4" fmla="*/ 170959 w 209487"/>
                  <a:gd name="connsiteY4" fmla="*/ 572918 h 884363"/>
                  <a:gd name="connsiteX5" fmla="*/ 127552 w 209487"/>
                  <a:gd name="connsiteY5" fmla="*/ 735814 h 884363"/>
                  <a:gd name="connsiteX6" fmla="*/ 99525 w 209487"/>
                  <a:gd name="connsiteY6" fmla="*/ 881676 h 884363"/>
                  <a:gd name="connsiteX7" fmla="*/ 25053 w 209487"/>
                  <a:gd name="connsiteY7" fmla="*/ 605170 h 884363"/>
                  <a:gd name="connsiteX8" fmla="*/ 5025 w 209487"/>
                  <a:gd name="connsiteY8" fmla="*/ 376926 h 884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9487" h="884363" fill="none" extrusionOk="0">
                    <a:moveTo>
                      <a:pt x="5025" y="376926"/>
                    </a:moveTo>
                    <a:cubicBezTo>
                      <a:pt x="16854" y="275738"/>
                      <a:pt x="92519" y="29923"/>
                      <a:pt x="122138" y="2266"/>
                    </a:cubicBezTo>
                    <a:cubicBezTo>
                      <a:pt x="162289" y="-12104"/>
                      <a:pt x="192182" y="169686"/>
                      <a:pt x="204130" y="228475"/>
                    </a:cubicBezTo>
                    <a:cubicBezTo>
                      <a:pt x="218278" y="297151"/>
                      <a:pt x="209292" y="355628"/>
                      <a:pt x="198246" y="400804"/>
                    </a:cubicBezTo>
                    <a:cubicBezTo>
                      <a:pt x="195836" y="450153"/>
                      <a:pt x="181519" y="512099"/>
                      <a:pt x="170959" y="572918"/>
                    </a:cubicBezTo>
                    <a:cubicBezTo>
                      <a:pt x="153759" y="629469"/>
                      <a:pt x="136998" y="682657"/>
                      <a:pt x="127552" y="735814"/>
                    </a:cubicBezTo>
                    <a:cubicBezTo>
                      <a:pt x="114451" y="787189"/>
                      <a:pt x="115485" y="901161"/>
                      <a:pt x="99525" y="881676"/>
                    </a:cubicBezTo>
                    <a:cubicBezTo>
                      <a:pt x="82951" y="853015"/>
                      <a:pt x="23517" y="691418"/>
                      <a:pt x="25053" y="605170"/>
                    </a:cubicBezTo>
                    <a:cubicBezTo>
                      <a:pt x="14902" y="527234"/>
                      <a:pt x="-8051" y="479718"/>
                      <a:pt x="5025" y="376926"/>
                    </a:cubicBezTo>
                    <a:close/>
                  </a:path>
                  <a:path w="209487" h="884363" stroke="0" extrusionOk="0">
                    <a:moveTo>
                      <a:pt x="5025" y="376926"/>
                    </a:moveTo>
                    <a:cubicBezTo>
                      <a:pt x="17525" y="274172"/>
                      <a:pt x="88208" y="27288"/>
                      <a:pt x="122138" y="2266"/>
                    </a:cubicBezTo>
                    <a:cubicBezTo>
                      <a:pt x="162522" y="-20960"/>
                      <a:pt x="187895" y="162165"/>
                      <a:pt x="204130" y="228475"/>
                    </a:cubicBezTo>
                    <a:cubicBezTo>
                      <a:pt x="212968" y="298654"/>
                      <a:pt x="203159" y="351802"/>
                      <a:pt x="198246" y="400804"/>
                    </a:cubicBezTo>
                    <a:cubicBezTo>
                      <a:pt x="188303" y="450369"/>
                      <a:pt x="187477" y="521062"/>
                      <a:pt x="170959" y="572918"/>
                    </a:cubicBezTo>
                    <a:cubicBezTo>
                      <a:pt x="168297" y="628982"/>
                      <a:pt x="140014" y="683210"/>
                      <a:pt x="127552" y="735814"/>
                    </a:cubicBezTo>
                    <a:cubicBezTo>
                      <a:pt x="112846" y="786845"/>
                      <a:pt x="116133" y="903897"/>
                      <a:pt x="99525" y="881676"/>
                    </a:cubicBezTo>
                    <a:cubicBezTo>
                      <a:pt x="80928" y="845460"/>
                      <a:pt x="32942" y="686742"/>
                      <a:pt x="25053" y="605170"/>
                    </a:cubicBezTo>
                    <a:cubicBezTo>
                      <a:pt x="22937" y="528832"/>
                      <a:pt x="-565" y="479956"/>
                      <a:pt x="5025" y="376926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solidFill>
                  <a:srgbClr val="282828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152215"/>
                          <a:gd name="connsiteY0" fmla="*/ 398538 h 797076"/>
                          <a:gd name="connsiteX1" fmla="*/ 76108 w 152215"/>
                          <a:gd name="connsiteY1" fmla="*/ 0 h 797076"/>
                          <a:gd name="connsiteX2" fmla="*/ 152216 w 152215"/>
                          <a:gd name="connsiteY2" fmla="*/ 398538 h 797076"/>
                          <a:gd name="connsiteX3" fmla="*/ 76108 w 152215"/>
                          <a:gd name="connsiteY3" fmla="*/ 797076 h 797076"/>
                          <a:gd name="connsiteX4" fmla="*/ 0 w 152215"/>
                          <a:gd name="connsiteY4" fmla="*/ 398538 h 797076"/>
                          <a:gd name="connsiteX0" fmla="*/ 553 w 152769"/>
                          <a:gd name="connsiteY0" fmla="*/ 398538 h 879410"/>
                          <a:gd name="connsiteX1" fmla="*/ 76661 w 152769"/>
                          <a:gd name="connsiteY1" fmla="*/ 0 h 879410"/>
                          <a:gd name="connsiteX2" fmla="*/ 152769 w 152769"/>
                          <a:gd name="connsiteY2" fmla="*/ 398538 h 879410"/>
                          <a:gd name="connsiteX3" fmla="*/ 54048 w 152769"/>
                          <a:gd name="connsiteY3" fmla="*/ 879410 h 879410"/>
                          <a:gd name="connsiteX4" fmla="*/ 553 w 152769"/>
                          <a:gd name="connsiteY4" fmla="*/ 398538 h 879410"/>
                          <a:gd name="connsiteX0" fmla="*/ 23790 w 176006"/>
                          <a:gd name="connsiteY0" fmla="*/ 398538 h 882819"/>
                          <a:gd name="connsiteX1" fmla="*/ 99898 w 176006"/>
                          <a:gd name="connsiteY1" fmla="*/ 0 h 882819"/>
                          <a:gd name="connsiteX2" fmla="*/ 176006 w 176006"/>
                          <a:gd name="connsiteY2" fmla="*/ 398538 h 882819"/>
                          <a:gd name="connsiteX3" fmla="*/ 77285 w 176006"/>
                          <a:gd name="connsiteY3" fmla="*/ 879410 h 882819"/>
                          <a:gd name="connsiteX4" fmla="*/ 2813 w 176006"/>
                          <a:gd name="connsiteY4" fmla="*/ 602904 h 882819"/>
                          <a:gd name="connsiteX5" fmla="*/ 23790 w 176006"/>
                          <a:gd name="connsiteY5" fmla="*/ 398538 h 882819"/>
                          <a:gd name="connsiteX0" fmla="*/ 5025 w 198246"/>
                          <a:gd name="connsiteY0" fmla="*/ 374702 h 882861"/>
                          <a:gd name="connsiteX1" fmla="*/ 122138 w 198246"/>
                          <a:gd name="connsiteY1" fmla="*/ 42 h 882861"/>
                          <a:gd name="connsiteX2" fmla="*/ 198246 w 198246"/>
                          <a:gd name="connsiteY2" fmla="*/ 398580 h 882861"/>
                          <a:gd name="connsiteX3" fmla="*/ 99525 w 198246"/>
                          <a:gd name="connsiteY3" fmla="*/ 879452 h 882861"/>
                          <a:gd name="connsiteX4" fmla="*/ 25053 w 198246"/>
                          <a:gd name="connsiteY4" fmla="*/ 602946 h 882861"/>
                          <a:gd name="connsiteX5" fmla="*/ 5025 w 198246"/>
                          <a:gd name="connsiteY5" fmla="*/ 374702 h 882861"/>
                          <a:gd name="connsiteX0" fmla="*/ 5025 w 211449"/>
                          <a:gd name="connsiteY0" fmla="*/ 376926 h 885085"/>
                          <a:gd name="connsiteX1" fmla="*/ 122138 w 211449"/>
                          <a:gd name="connsiteY1" fmla="*/ 2266 h 885085"/>
                          <a:gd name="connsiteX2" fmla="*/ 204130 w 211449"/>
                          <a:gd name="connsiteY2" fmla="*/ 228475 h 885085"/>
                          <a:gd name="connsiteX3" fmla="*/ 198246 w 211449"/>
                          <a:gd name="connsiteY3" fmla="*/ 400804 h 885085"/>
                          <a:gd name="connsiteX4" fmla="*/ 99525 w 211449"/>
                          <a:gd name="connsiteY4" fmla="*/ 881676 h 885085"/>
                          <a:gd name="connsiteX5" fmla="*/ 25053 w 211449"/>
                          <a:gd name="connsiteY5" fmla="*/ 605170 h 885085"/>
                          <a:gd name="connsiteX6" fmla="*/ 5025 w 211449"/>
                          <a:gd name="connsiteY6" fmla="*/ 376926 h 885085"/>
                          <a:gd name="connsiteX0" fmla="*/ 5025 w 209487"/>
                          <a:gd name="connsiteY0" fmla="*/ 376926 h 881781"/>
                          <a:gd name="connsiteX1" fmla="*/ 122138 w 209487"/>
                          <a:gd name="connsiteY1" fmla="*/ 2266 h 881781"/>
                          <a:gd name="connsiteX2" fmla="*/ 204130 w 209487"/>
                          <a:gd name="connsiteY2" fmla="*/ 228475 h 881781"/>
                          <a:gd name="connsiteX3" fmla="*/ 198246 w 209487"/>
                          <a:gd name="connsiteY3" fmla="*/ 400804 h 881781"/>
                          <a:gd name="connsiteX4" fmla="*/ 170959 w 209487"/>
                          <a:gd name="connsiteY4" fmla="*/ 572918 h 881781"/>
                          <a:gd name="connsiteX5" fmla="*/ 99525 w 209487"/>
                          <a:gd name="connsiteY5" fmla="*/ 881676 h 881781"/>
                          <a:gd name="connsiteX6" fmla="*/ 25053 w 209487"/>
                          <a:gd name="connsiteY6" fmla="*/ 605170 h 881781"/>
                          <a:gd name="connsiteX7" fmla="*/ 5025 w 209487"/>
                          <a:gd name="connsiteY7" fmla="*/ 376926 h 881781"/>
                          <a:gd name="connsiteX0" fmla="*/ 5025 w 209487"/>
                          <a:gd name="connsiteY0" fmla="*/ 376926 h 884363"/>
                          <a:gd name="connsiteX1" fmla="*/ 122138 w 209487"/>
                          <a:gd name="connsiteY1" fmla="*/ 2266 h 884363"/>
                          <a:gd name="connsiteX2" fmla="*/ 204130 w 209487"/>
                          <a:gd name="connsiteY2" fmla="*/ 228475 h 884363"/>
                          <a:gd name="connsiteX3" fmla="*/ 198246 w 209487"/>
                          <a:gd name="connsiteY3" fmla="*/ 400804 h 884363"/>
                          <a:gd name="connsiteX4" fmla="*/ 170959 w 209487"/>
                          <a:gd name="connsiteY4" fmla="*/ 572918 h 884363"/>
                          <a:gd name="connsiteX5" fmla="*/ 127552 w 209487"/>
                          <a:gd name="connsiteY5" fmla="*/ 735814 h 884363"/>
                          <a:gd name="connsiteX6" fmla="*/ 99525 w 209487"/>
                          <a:gd name="connsiteY6" fmla="*/ 881676 h 884363"/>
                          <a:gd name="connsiteX7" fmla="*/ 25053 w 209487"/>
                          <a:gd name="connsiteY7" fmla="*/ 605170 h 884363"/>
                          <a:gd name="connsiteX8" fmla="*/ 5025 w 209487"/>
                          <a:gd name="connsiteY8" fmla="*/ 376926 h 8843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09487" h="884363">
                            <a:moveTo>
                              <a:pt x="5025" y="376926"/>
                            </a:moveTo>
                            <a:cubicBezTo>
                              <a:pt x="21206" y="276442"/>
                              <a:pt x="88954" y="27008"/>
                              <a:pt x="122138" y="2266"/>
                            </a:cubicBezTo>
                            <a:cubicBezTo>
                              <a:pt x="155322" y="-22476"/>
                              <a:pt x="191445" y="162052"/>
                              <a:pt x="204130" y="228475"/>
                            </a:cubicBezTo>
                            <a:cubicBezTo>
                              <a:pt x="216815" y="294898"/>
                              <a:pt x="203705" y="348785"/>
                              <a:pt x="198246" y="400804"/>
                            </a:cubicBezTo>
                            <a:cubicBezTo>
                              <a:pt x="192787" y="452823"/>
                              <a:pt x="180339" y="517651"/>
                              <a:pt x="170959" y="572918"/>
                            </a:cubicBezTo>
                            <a:cubicBezTo>
                              <a:pt x="161579" y="628185"/>
                              <a:pt x="139458" y="684354"/>
                              <a:pt x="127552" y="735814"/>
                            </a:cubicBezTo>
                            <a:cubicBezTo>
                              <a:pt x="115646" y="787274"/>
                              <a:pt x="116608" y="903450"/>
                              <a:pt x="99525" y="881676"/>
                            </a:cubicBezTo>
                            <a:cubicBezTo>
                              <a:pt x="82442" y="859902"/>
                              <a:pt x="33969" y="685315"/>
                              <a:pt x="25053" y="605170"/>
                            </a:cubicBezTo>
                            <a:cubicBezTo>
                              <a:pt x="16137" y="525025"/>
                              <a:pt x="-11156" y="477410"/>
                              <a:pt x="5025" y="376926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D720901-B7F4-9792-2AAE-5AFC77F48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2064" t="22374" r="5270" b="10780"/>
            <a:stretch>
              <a:fillRect/>
            </a:stretch>
          </p:blipFill>
          <p:spPr>
            <a:xfrm rot="370666" flipH="1">
              <a:off x="1903990" y="3306666"/>
              <a:ext cx="2999524" cy="3124482"/>
            </a:xfrm>
            <a:custGeom>
              <a:avLst/>
              <a:gdLst>
                <a:gd name="connsiteX0" fmla="*/ 2499095 w 2685796"/>
                <a:gd name="connsiteY0" fmla="*/ 8 h 2689719"/>
                <a:gd name="connsiteX1" fmla="*/ 2654201 w 2685796"/>
                <a:gd name="connsiteY1" fmla="*/ 101591 h 2689719"/>
                <a:gd name="connsiteX2" fmla="*/ 2615881 w 2685796"/>
                <a:gd name="connsiteY2" fmla="*/ 405130 h 2689719"/>
                <a:gd name="connsiteX3" fmla="*/ 1452537 w 2685796"/>
                <a:gd name="connsiteY3" fmla="*/ 1542502 h 2689719"/>
                <a:gd name="connsiteX4" fmla="*/ 1452537 w 2685796"/>
                <a:gd name="connsiteY4" fmla="*/ 2689719 h 2689719"/>
                <a:gd name="connsiteX5" fmla="*/ 5953 w 2685796"/>
                <a:gd name="connsiteY5" fmla="*/ 2689719 h 2689719"/>
                <a:gd name="connsiteX6" fmla="*/ 21316 w 2685796"/>
                <a:gd name="connsiteY6" fmla="*/ 1625431 h 2689719"/>
                <a:gd name="connsiteX7" fmla="*/ 878819 w 2685796"/>
                <a:gd name="connsiteY7" fmla="*/ 981972 h 2689719"/>
                <a:gd name="connsiteX8" fmla="*/ 1382322 w 2685796"/>
                <a:gd name="connsiteY8" fmla="*/ 842438 h 2689719"/>
                <a:gd name="connsiteX9" fmla="*/ 2393823 w 2685796"/>
                <a:gd name="connsiteY9" fmla="*/ 38024 h 2689719"/>
                <a:gd name="connsiteX10" fmla="*/ 2393891 w 2685796"/>
                <a:gd name="connsiteY10" fmla="*/ 37970 h 2689719"/>
                <a:gd name="connsiteX11" fmla="*/ 2499095 w 2685796"/>
                <a:gd name="connsiteY11" fmla="*/ 8 h 268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85796" h="2689719">
                  <a:moveTo>
                    <a:pt x="2499095" y="8"/>
                  </a:moveTo>
                  <a:cubicBezTo>
                    <a:pt x="2559374" y="591"/>
                    <a:pt x="2618345" y="36228"/>
                    <a:pt x="2654201" y="101591"/>
                  </a:cubicBezTo>
                  <a:cubicBezTo>
                    <a:pt x="2708127" y="199558"/>
                    <a:pt x="2691518" y="331128"/>
                    <a:pt x="2615881" y="405130"/>
                  </a:cubicBezTo>
                  <a:lnTo>
                    <a:pt x="1452537" y="1542502"/>
                  </a:lnTo>
                  <a:lnTo>
                    <a:pt x="1452537" y="2689719"/>
                  </a:lnTo>
                  <a:lnTo>
                    <a:pt x="5953" y="2689719"/>
                  </a:lnTo>
                  <a:cubicBezTo>
                    <a:pt x="5953" y="2689719"/>
                    <a:pt x="-14847" y="2040935"/>
                    <a:pt x="21316" y="1625431"/>
                  </a:cubicBezTo>
                  <a:cubicBezTo>
                    <a:pt x="57480" y="1209927"/>
                    <a:pt x="361971" y="981972"/>
                    <a:pt x="878819" y="981972"/>
                  </a:cubicBezTo>
                  <a:cubicBezTo>
                    <a:pt x="1153212" y="981972"/>
                    <a:pt x="1195260" y="985018"/>
                    <a:pt x="1382322" y="842438"/>
                  </a:cubicBezTo>
                  <a:cubicBezTo>
                    <a:pt x="1581693" y="690453"/>
                    <a:pt x="2124370" y="254884"/>
                    <a:pt x="2393823" y="38024"/>
                  </a:cubicBezTo>
                  <a:cubicBezTo>
                    <a:pt x="2393846" y="38006"/>
                    <a:pt x="2393868" y="37984"/>
                    <a:pt x="2393891" y="37970"/>
                  </a:cubicBezTo>
                  <a:cubicBezTo>
                    <a:pt x="2426289" y="11929"/>
                    <a:pt x="2462928" y="-341"/>
                    <a:pt x="2499095" y="8"/>
                  </a:cubicBezTo>
                  <a:close/>
                </a:path>
              </a:pathLst>
            </a:custGeom>
            <a:solidFill>
              <a:srgbClr val="ACD2FF"/>
            </a:solidFill>
          </p:spPr>
        </p:pic>
        <p:sp>
          <p:nvSpPr>
            <p:cNvPr id="13" name="Rectangle: Single Corner Rounded 12">
              <a:extLst>
                <a:ext uri="{FF2B5EF4-FFF2-40B4-BE49-F238E27FC236}">
                  <a16:creationId xmlns:a16="http://schemas.microsoft.com/office/drawing/2014/main" id="{0115D2A7-DD93-95B9-72CC-F1A4D708C7BC}"/>
                </a:ext>
              </a:extLst>
            </p:cNvPr>
            <p:cNvSpPr/>
            <p:nvPr/>
          </p:nvSpPr>
          <p:spPr>
            <a:xfrm rot="19545140">
              <a:off x="1358067" y="984859"/>
              <a:ext cx="120775" cy="2432763"/>
            </a:xfrm>
            <a:prstGeom prst="round1Rect">
              <a:avLst/>
            </a:prstGeom>
            <a:solidFill>
              <a:srgbClr val="FF6C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" name="组合 29">
            <a:extLst>
              <a:ext uri="{FF2B5EF4-FFF2-40B4-BE49-F238E27FC236}">
                <a16:creationId xmlns:a16="http://schemas.microsoft.com/office/drawing/2014/main" id="{211EB665-38E6-674F-E63C-145644658CF4}"/>
              </a:ext>
            </a:extLst>
          </p:cNvPr>
          <p:cNvGrpSpPr/>
          <p:nvPr/>
        </p:nvGrpSpPr>
        <p:grpSpPr>
          <a:xfrm>
            <a:off x="8795133" y="906680"/>
            <a:ext cx="2222631" cy="2314235"/>
            <a:chOff x="5992735" y="3101211"/>
            <a:chExt cx="1796700" cy="1976578"/>
          </a:xfrm>
        </p:grpSpPr>
        <p:sp>
          <p:nvSpPr>
            <p:cNvPr id="3" name="任意多边形 30">
              <a:extLst>
                <a:ext uri="{FF2B5EF4-FFF2-40B4-BE49-F238E27FC236}">
                  <a16:creationId xmlns:a16="http://schemas.microsoft.com/office/drawing/2014/main" id="{E011C998-8F14-0653-01ED-8C62098C49BB}"/>
                </a:ext>
              </a:extLst>
            </p:cNvPr>
            <p:cNvSpPr/>
            <p:nvPr/>
          </p:nvSpPr>
          <p:spPr>
            <a:xfrm>
              <a:off x="5992735" y="3101211"/>
              <a:ext cx="1796700" cy="1976578"/>
            </a:xfrm>
            <a:custGeom>
              <a:avLst/>
              <a:gdLst>
                <a:gd name="connsiteX0" fmla="*/ 898350 w 1796700"/>
                <a:gd name="connsiteY0" fmla="*/ 0 h 1976578"/>
                <a:gd name="connsiteX1" fmla="*/ 1796700 w 1796700"/>
                <a:gd name="connsiteY1" fmla="*/ 898350 h 1976578"/>
                <a:gd name="connsiteX2" fmla="*/ 1079399 w 1796700"/>
                <a:gd name="connsiteY2" fmla="*/ 1778449 h 1976578"/>
                <a:gd name="connsiteX3" fmla="*/ 1005825 w 1796700"/>
                <a:gd name="connsiteY3" fmla="*/ 1789678 h 1976578"/>
                <a:gd name="connsiteX4" fmla="*/ 910290 w 1796700"/>
                <a:gd name="connsiteY4" fmla="*/ 1976578 h 1976578"/>
                <a:gd name="connsiteX5" fmla="*/ 821270 w 1796700"/>
                <a:gd name="connsiteY5" fmla="*/ 1792808 h 1976578"/>
                <a:gd name="connsiteX6" fmla="*/ 806499 w 1796700"/>
                <a:gd name="connsiteY6" fmla="*/ 1792062 h 1976578"/>
                <a:gd name="connsiteX7" fmla="*/ 0 w 1796700"/>
                <a:gd name="connsiteY7" fmla="*/ 898350 h 1976578"/>
                <a:gd name="connsiteX8" fmla="*/ 898350 w 1796700"/>
                <a:gd name="connsiteY8" fmla="*/ 0 h 197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6700" h="1976578">
                  <a:moveTo>
                    <a:pt x="898350" y="0"/>
                  </a:moveTo>
                  <a:cubicBezTo>
                    <a:pt x="1394495" y="0"/>
                    <a:pt x="1796700" y="402205"/>
                    <a:pt x="1796700" y="898350"/>
                  </a:cubicBezTo>
                  <a:cubicBezTo>
                    <a:pt x="1796700" y="1332477"/>
                    <a:pt x="1488762" y="1694681"/>
                    <a:pt x="1079399" y="1778449"/>
                  </a:cubicBezTo>
                  <a:lnTo>
                    <a:pt x="1005825" y="1789678"/>
                  </a:lnTo>
                  <a:lnTo>
                    <a:pt x="910290" y="1976578"/>
                  </a:lnTo>
                  <a:lnTo>
                    <a:pt x="821270" y="1792808"/>
                  </a:lnTo>
                  <a:lnTo>
                    <a:pt x="806499" y="1792062"/>
                  </a:lnTo>
                  <a:cubicBezTo>
                    <a:pt x="353501" y="1746058"/>
                    <a:pt x="0" y="1363486"/>
                    <a:pt x="0" y="898350"/>
                  </a:cubicBezTo>
                  <a:cubicBezTo>
                    <a:pt x="0" y="402205"/>
                    <a:pt x="402205" y="0"/>
                    <a:pt x="898350" y="0"/>
                  </a:cubicBezTo>
                  <a:close/>
                </a:path>
              </a:pathLst>
            </a:custGeom>
            <a:solidFill>
              <a:srgbClr val="0C7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" name="文本框 62">
              <a:extLst>
                <a:ext uri="{FF2B5EF4-FFF2-40B4-BE49-F238E27FC236}">
                  <a16:creationId xmlns:a16="http://schemas.microsoft.com/office/drawing/2014/main" id="{56003342-AAA7-C835-0E74-4492E559CEFB}"/>
                </a:ext>
              </a:extLst>
            </p:cNvPr>
            <p:cNvSpPr txBox="1"/>
            <p:nvPr/>
          </p:nvSpPr>
          <p:spPr>
            <a:xfrm>
              <a:off x="6169596" y="3510369"/>
              <a:ext cx="1481036" cy="1025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REQUIRED REVIEW COMPLETE</a:t>
              </a:r>
              <a:endParaRPr lang="zh-CN" altLang="en-US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16766C3-A7D4-58D7-D145-8FDD1FA23D3C}"/>
              </a:ext>
            </a:extLst>
          </p:cNvPr>
          <p:cNvGrpSpPr/>
          <p:nvPr/>
        </p:nvGrpSpPr>
        <p:grpSpPr>
          <a:xfrm>
            <a:off x="424639" y="1904254"/>
            <a:ext cx="8232680" cy="3719785"/>
            <a:chOff x="1066800" y="2112963"/>
            <a:chExt cx="7848600" cy="2843305"/>
          </a:xfrm>
        </p:grpSpPr>
        <p:grpSp>
          <p:nvGrpSpPr>
            <p:cNvPr id="35" name="Group 6">
              <a:extLst>
                <a:ext uri="{FF2B5EF4-FFF2-40B4-BE49-F238E27FC236}">
                  <a16:creationId xmlns:a16="http://schemas.microsoft.com/office/drawing/2014/main" id="{A619EE10-D37E-3A18-CDCF-2ECA2F0A04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6800" y="3591018"/>
              <a:ext cx="2295525" cy="1365250"/>
              <a:chOff x="471" y="392"/>
              <a:chExt cx="1161" cy="1539"/>
            </a:xfrm>
            <a:solidFill>
              <a:srgbClr val="92D050"/>
            </a:solidFill>
          </p:grpSpPr>
          <p:sp>
            <p:nvSpPr>
              <p:cNvPr id="46" name="Oval 7">
                <a:extLst>
                  <a:ext uri="{FF2B5EF4-FFF2-40B4-BE49-F238E27FC236}">
                    <a16:creationId xmlns:a16="http://schemas.microsoft.com/office/drawing/2014/main" id="{0F5F7E32-AB3D-F051-FA3A-403626A0016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71" y="1438"/>
                <a:ext cx="1159" cy="362"/>
              </a:xfrm>
              <a:prstGeom prst="ellipse">
                <a:avLst/>
              </a:prstGeom>
              <a:solidFill>
                <a:srgbClr val="FFA7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7" name="AutoShape 8">
                <a:extLst>
                  <a:ext uri="{FF2B5EF4-FFF2-40B4-BE49-F238E27FC236}">
                    <a16:creationId xmlns:a16="http://schemas.microsoft.com/office/drawing/2014/main" id="{8BFE8950-64EE-C379-9BDF-949C34527F9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73" y="392"/>
                <a:ext cx="1159" cy="1539"/>
              </a:xfrm>
              <a:prstGeom prst="can">
                <a:avLst>
                  <a:gd name="adj" fmla="val 33197"/>
                </a:avLst>
              </a:prstGeom>
              <a:solidFill>
                <a:srgbClr val="FF6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36" name="Group 9">
              <a:extLst>
                <a:ext uri="{FF2B5EF4-FFF2-40B4-BE49-F238E27FC236}">
                  <a16:creationId xmlns:a16="http://schemas.microsoft.com/office/drawing/2014/main" id="{B60C0293-08EA-76A0-DD4F-E55F4860D5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6800" y="2112963"/>
              <a:ext cx="2295525" cy="1365250"/>
              <a:chOff x="471" y="272"/>
              <a:chExt cx="1161" cy="1539"/>
            </a:xfrm>
            <a:solidFill>
              <a:srgbClr val="00B050"/>
            </a:solidFill>
          </p:grpSpPr>
          <p:sp>
            <p:nvSpPr>
              <p:cNvPr id="44" name="Oval 10">
                <a:extLst>
                  <a:ext uri="{FF2B5EF4-FFF2-40B4-BE49-F238E27FC236}">
                    <a16:creationId xmlns:a16="http://schemas.microsoft.com/office/drawing/2014/main" id="{0CFB697E-8BC2-9CF3-A6F2-7618EEDE3704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>
                <a:off x="471" y="1438"/>
                <a:ext cx="1159" cy="362"/>
              </a:xfrm>
              <a:prstGeom prst="ellipse">
                <a:avLst/>
              </a:prstGeom>
              <a:solidFill>
                <a:srgbClr val="6DB1D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5" name="AutoShape 11">
                <a:extLst>
                  <a:ext uri="{FF2B5EF4-FFF2-40B4-BE49-F238E27FC236}">
                    <a16:creationId xmlns:a16="http://schemas.microsoft.com/office/drawing/2014/main" id="{76234B52-FB4D-41E6-EA2F-FC1398292282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>
                <a:off x="473" y="272"/>
                <a:ext cx="1159" cy="1539"/>
              </a:xfrm>
              <a:prstGeom prst="can">
                <a:avLst>
                  <a:gd name="adj" fmla="val 33197"/>
                </a:avLst>
              </a:prstGeom>
              <a:solidFill>
                <a:srgbClr val="0C7DB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zh-CN" altLang="en-US" sz="2400" b="1" dirty="0">
                    <a:solidFill>
                      <a:srgbClr val="F8F8F8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charset="0"/>
                  </a:rPr>
                  <a:t>含义</a:t>
                </a:r>
                <a:endParaRPr lang="en-US" altLang="zh-CN" sz="2400" b="1" dirty="0">
                  <a:solidFill>
                    <a:srgbClr val="F8F8F8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charset="0"/>
                </a:endParaRPr>
              </a:p>
            </p:txBody>
          </p:sp>
        </p:grpSp>
        <p:sp>
          <p:nvSpPr>
            <p:cNvPr id="37" name="AutoShape 12">
              <a:extLst>
                <a:ext uri="{FF2B5EF4-FFF2-40B4-BE49-F238E27FC236}">
                  <a16:creationId xmlns:a16="http://schemas.microsoft.com/office/drawing/2014/main" id="{CB8F30E3-AC3B-D2CD-8BB8-4E1976147F5D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3354388" y="2362200"/>
              <a:ext cx="5561012" cy="911225"/>
            </a:xfrm>
            <a:prstGeom prst="roundRect">
              <a:avLst>
                <a:gd name="adj" fmla="val 11505"/>
              </a:avLst>
            </a:prstGeom>
            <a:solidFill>
              <a:srgbClr val="6DB1D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8" name="Text Box 14">
              <a:extLst>
                <a:ext uri="{FF2B5EF4-FFF2-40B4-BE49-F238E27FC236}">
                  <a16:creationId xmlns:a16="http://schemas.microsoft.com/office/drawing/2014/main" id="{696B81D2-FBC9-51F4-F303-B5567D92DC5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947334" y="2417763"/>
              <a:ext cx="4968066" cy="7057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dirty="0">
                  <a:solidFill>
                    <a:srgbClr val="53565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所需审稿意见的最低要求数量已经达标。状态后续变为“</a:t>
              </a:r>
              <a:r>
                <a:rPr lang="en-US" dirty="0">
                  <a:solidFill>
                    <a:srgbClr val="53565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Decision in Process</a:t>
              </a:r>
              <a:r>
                <a:rPr lang="zh-CN" altLang="en-US" dirty="0">
                  <a:solidFill>
                    <a:srgbClr val="53565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”；但也会出现返回“ </a:t>
              </a:r>
              <a:r>
                <a:rPr lang="en-US" dirty="0">
                  <a:solidFill>
                    <a:srgbClr val="53565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Under Review</a:t>
              </a:r>
              <a:r>
                <a:rPr lang="zh-CN" altLang="en-US" dirty="0">
                  <a:solidFill>
                    <a:srgbClr val="53565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”的情况。</a:t>
              </a:r>
              <a:endParaRPr lang="en-US" altLang="en-US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9" name="Text Box 15">
              <a:extLst>
                <a:ext uri="{FF2B5EF4-FFF2-40B4-BE49-F238E27FC236}">
                  <a16:creationId xmlns:a16="http://schemas.microsoft.com/office/drawing/2014/main" id="{D4760878-55CC-B063-8BCD-E9FF5816F947}"/>
                </a:ext>
              </a:extLst>
            </p:cNvPr>
            <p:cNvSpPr txBox="1">
              <a:spLocks noChangeArrowheads="1"/>
            </p:cNvSpPr>
            <p:nvPr/>
          </p:nvSpPr>
          <p:spPr bwMode="white">
            <a:xfrm>
              <a:off x="1149350" y="4083050"/>
              <a:ext cx="2128838" cy="3528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33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2400" b="1" dirty="0">
                  <a:solidFill>
                    <a:srgbClr val="F8F8F8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charset="0"/>
                </a:rPr>
                <a:t>周期</a:t>
              </a:r>
              <a:endParaRPr lang="en-US" altLang="zh-CN" sz="2400" b="1" dirty="0">
                <a:solidFill>
                  <a:srgbClr val="F8F8F8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endParaRPr>
            </a:p>
          </p:txBody>
        </p:sp>
        <p:sp>
          <p:nvSpPr>
            <p:cNvPr id="40" name="AutoShape 17">
              <a:extLst>
                <a:ext uri="{FF2B5EF4-FFF2-40B4-BE49-F238E27FC236}">
                  <a16:creationId xmlns:a16="http://schemas.microsoft.com/office/drawing/2014/main" id="{77E3CA7B-2F49-81FF-FB6A-4443DB8F3DE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351213" y="3819551"/>
              <a:ext cx="5561012" cy="911225"/>
            </a:xfrm>
            <a:prstGeom prst="roundRect">
              <a:avLst>
                <a:gd name="adj" fmla="val 11505"/>
              </a:avLst>
            </a:prstGeom>
            <a:solidFill>
              <a:srgbClr val="FFA76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1" name="Text Box 18">
              <a:extLst>
                <a:ext uri="{FF2B5EF4-FFF2-40B4-BE49-F238E27FC236}">
                  <a16:creationId xmlns:a16="http://schemas.microsoft.com/office/drawing/2014/main" id="{65D82096-B638-CCA1-A957-EF4D6A5C3F4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014075" y="4108073"/>
              <a:ext cx="3602037" cy="282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dirty="0">
                  <a:solidFill>
                    <a:srgbClr val="53565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通常该状态会持续</a:t>
              </a:r>
              <a:r>
                <a:rPr lang="en-US" altLang="zh-CN" dirty="0">
                  <a:solidFill>
                    <a:srgbClr val="53565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</a:t>
              </a:r>
              <a:r>
                <a:rPr lang="zh-CN" altLang="en-US" dirty="0">
                  <a:solidFill>
                    <a:srgbClr val="53565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周左右的</a:t>
              </a:r>
              <a:r>
                <a:rPr lang="zh-CN" i="0" u="none" strike="noStrike" dirty="0">
                  <a:solidFill>
                    <a:srgbClr val="53565A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时间。</a:t>
              </a:r>
              <a:endParaRPr lang="en-US" altLang="en-US" dirty="0">
                <a:solidFill>
                  <a:srgbClr val="53565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2" name="AutoShape 21">
              <a:extLst>
                <a:ext uri="{FF2B5EF4-FFF2-40B4-BE49-F238E27FC236}">
                  <a16:creationId xmlns:a16="http://schemas.microsoft.com/office/drawing/2014/main" id="{AD2A3C05-00B2-87A0-C8B3-BE0E7A933D4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354388" y="2646363"/>
              <a:ext cx="533400" cy="381000"/>
            </a:xfrm>
            <a:prstGeom prst="rightArrow">
              <a:avLst>
                <a:gd name="adj1" fmla="val 50000"/>
                <a:gd name="adj2" fmla="val 58333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3" name="AutoShape 22">
              <a:extLst>
                <a:ext uri="{FF2B5EF4-FFF2-40B4-BE49-F238E27FC236}">
                  <a16:creationId xmlns:a16="http://schemas.microsoft.com/office/drawing/2014/main" id="{5D02ED17-976B-BAC3-D2DD-DE5A3B8A4CF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362325" y="4048150"/>
              <a:ext cx="533400" cy="381000"/>
            </a:xfrm>
            <a:prstGeom prst="rightArrow">
              <a:avLst>
                <a:gd name="adj1" fmla="val 50000"/>
                <a:gd name="adj2" fmla="val 58333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BE5B69D1-31AA-829B-0333-0A43F70B677F}"/>
              </a:ext>
            </a:extLst>
          </p:cNvPr>
          <p:cNvSpPr/>
          <p:nvPr/>
        </p:nvSpPr>
        <p:spPr>
          <a:xfrm>
            <a:off x="524460" y="511130"/>
            <a:ext cx="3116860" cy="658016"/>
          </a:xfrm>
          <a:prstGeom prst="rect">
            <a:avLst/>
          </a:prstGeom>
          <a:solidFill>
            <a:srgbClr val="FF6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EDITORIAL PROCESS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A25A7F1-E91B-5DF6-FF93-2CF1029179C0}"/>
              </a:ext>
            </a:extLst>
          </p:cNvPr>
          <p:cNvSpPr txBox="1">
            <a:spLocks/>
          </p:cNvSpPr>
          <p:nvPr/>
        </p:nvSpPr>
        <p:spPr>
          <a:xfrm>
            <a:off x="11162031" y="211244"/>
            <a:ext cx="736600" cy="81280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.</a:t>
            </a:r>
            <a:endParaRPr lang="en-US" dirty="0"/>
          </a:p>
        </p:txBody>
      </p:sp>
      <p:pic>
        <p:nvPicPr>
          <p:cNvPr id="55" name="Audio 54">
            <a:hlinkClick r:id="" action="ppaction://media"/>
            <a:extLst>
              <a:ext uri="{FF2B5EF4-FFF2-40B4-BE49-F238E27FC236}">
                <a16:creationId xmlns:a16="http://schemas.microsoft.com/office/drawing/2014/main" id="{A6158CF9-DAA4-E951-56ED-BE0FA6C7C5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4972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98"/>
    </mc:Choice>
    <mc:Fallback>
      <p:transition spd="slow" advTm="33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5|1.8|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8|22.5|8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2|8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8.3|7.3|7.7|1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3|9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8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7.9|6.2|9.1|10.6|11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3.3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3552</TotalTime>
  <Words>1019</Words>
  <Application>Microsoft Office PowerPoint</Application>
  <PresentationFormat>Widescreen</PresentationFormat>
  <Paragraphs>115</Paragraphs>
  <Slides>12</Slides>
  <Notes>3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Microsoft YaHei</vt:lpstr>
      <vt:lpstr>Microsoft YaHei</vt:lpstr>
      <vt:lpstr>Arial</vt:lpstr>
      <vt:lpstr>Calibri</vt:lpstr>
      <vt:lpstr>Calibri Light</vt:lpstr>
      <vt:lpstr>Wingdings</vt:lpstr>
      <vt:lpstr>Office Theme</vt:lpstr>
      <vt:lpstr>稿件状态“知多少”系列 之二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下期见！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投稿“行话词典”系列之一</dc:title>
  <dc:creator>Zeng, Tracy (ELS-BEI)</dc:creator>
  <cp:lastModifiedBy>Bao, Zhenshan (ELS-BEI)</cp:lastModifiedBy>
  <cp:revision>10</cp:revision>
  <dcterms:created xsi:type="dcterms:W3CDTF">2023-07-12T15:34:00Z</dcterms:created>
  <dcterms:modified xsi:type="dcterms:W3CDTF">2023-08-20T10:27:14Z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49ac42a-3eb4-4074-b885-aea26bd6241e_Enabled">
    <vt:lpwstr>true</vt:lpwstr>
  </property>
  <property fmtid="{D5CDD505-2E9C-101B-9397-08002B2CF9AE}" pid="3" name="MSIP_Label_549ac42a-3eb4-4074-b885-aea26bd6241e_SetDate">
    <vt:lpwstr>2023-07-12T15:49:25Z</vt:lpwstr>
  </property>
  <property fmtid="{D5CDD505-2E9C-101B-9397-08002B2CF9AE}" pid="4" name="MSIP_Label_549ac42a-3eb4-4074-b885-aea26bd6241e_Method">
    <vt:lpwstr>Standard</vt:lpwstr>
  </property>
  <property fmtid="{D5CDD505-2E9C-101B-9397-08002B2CF9AE}" pid="5" name="MSIP_Label_549ac42a-3eb4-4074-b885-aea26bd6241e_Name">
    <vt:lpwstr>General Business</vt:lpwstr>
  </property>
  <property fmtid="{D5CDD505-2E9C-101B-9397-08002B2CF9AE}" pid="6" name="MSIP_Label_549ac42a-3eb4-4074-b885-aea26bd6241e_SiteId">
    <vt:lpwstr>9274ee3f-9425-4109-a27f-9fb15c10675d</vt:lpwstr>
  </property>
  <property fmtid="{D5CDD505-2E9C-101B-9397-08002B2CF9AE}" pid="7" name="MSIP_Label_549ac42a-3eb4-4074-b885-aea26bd6241e_ActionId">
    <vt:lpwstr>817f0940-f70a-4d7c-9bfa-641309c966a1</vt:lpwstr>
  </property>
  <property fmtid="{D5CDD505-2E9C-101B-9397-08002B2CF9AE}" pid="8" name="MSIP_Label_549ac42a-3eb4-4074-b885-aea26bd6241e_ContentBits">
    <vt:lpwstr>0</vt:lpwstr>
  </property>
</Properties>
</file>