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4"/>
    <p:sldMasterId id="2147483705" r:id="rId5"/>
  </p:sldMasterIdLst>
  <p:notesMasterIdLst>
    <p:notesMasterId r:id="rId19"/>
  </p:notesMasterIdLst>
  <p:sldIdLst>
    <p:sldId id="332" r:id="rId6"/>
    <p:sldId id="334" r:id="rId7"/>
    <p:sldId id="335" r:id="rId8"/>
    <p:sldId id="343" r:id="rId9"/>
    <p:sldId id="344" r:id="rId10"/>
    <p:sldId id="345" r:id="rId11"/>
    <p:sldId id="346" r:id="rId12"/>
    <p:sldId id="348" r:id="rId13"/>
    <p:sldId id="347" r:id="rId14"/>
    <p:sldId id="349" r:id="rId15"/>
    <p:sldId id="350" r:id="rId16"/>
    <p:sldId id="342" r:id="rId17"/>
    <p:sldId id="33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505050"/>
    <a:srgbClr val="3AABF0"/>
    <a:srgbClr val="2B96D7"/>
    <a:srgbClr val="1B4853"/>
    <a:srgbClr val="1E4852"/>
    <a:srgbClr val="333333"/>
    <a:srgbClr val="1E4851"/>
    <a:srgbClr val="53565A"/>
    <a:srgbClr val="A7A8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231FB0-41FE-4D6B-AE34-FBEFD3938D2E}" v="4993" dt="2019-04-15T17:19:39.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6" autoAdjust="0"/>
    <p:restoredTop sz="57216" autoAdjust="0"/>
  </p:normalViewPr>
  <p:slideViewPr>
    <p:cSldViewPr snapToGrid="0" snapToObjects="1">
      <p:cViewPr varScale="1">
        <p:scale>
          <a:sx n="119" d="100"/>
          <a:sy n="119" d="100"/>
        </p:scale>
        <p:origin x="184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lan, Zoe (ELS-CAM)" userId="0c92d5b2-14d2-4575-ac48-9a1fce43a862" providerId="ADAL" clId="{6E231FB0-41FE-4D6B-AE34-FBEFD3938D2E}"/>
    <pc:docChg chg="undo custSel addSld delSld modSld">
      <pc:chgData name="Mullan, Zoe (ELS-CAM)" userId="0c92d5b2-14d2-4575-ac48-9a1fce43a862" providerId="ADAL" clId="{6E231FB0-41FE-4D6B-AE34-FBEFD3938D2E}" dt="2019-04-15T17:19:39.670" v="4988" actId="20577"/>
      <pc:docMkLst>
        <pc:docMk/>
      </pc:docMkLst>
      <pc:sldChg chg="delSp modSp delAnim">
        <pc:chgData name="Mullan, Zoe (ELS-CAM)" userId="0c92d5b2-14d2-4575-ac48-9a1fce43a862" providerId="ADAL" clId="{6E231FB0-41FE-4D6B-AE34-FBEFD3938D2E}" dt="2019-04-15T14:58:50.991" v="1511" actId="478"/>
        <pc:sldMkLst>
          <pc:docMk/>
          <pc:sldMk cId="649740800" sldId="332"/>
        </pc:sldMkLst>
        <pc:spChg chg="mod">
          <ac:chgData name="Mullan, Zoe (ELS-CAM)" userId="0c92d5b2-14d2-4575-ac48-9a1fce43a862" providerId="ADAL" clId="{6E231FB0-41FE-4D6B-AE34-FBEFD3938D2E}" dt="2019-04-15T12:55:08.929" v="40" actId="20577"/>
          <ac:spMkLst>
            <pc:docMk/>
            <pc:sldMk cId="649740800" sldId="332"/>
            <ac:spMk id="3" creationId="{00000000-0000-0000-0000-000000000000}"/>
          </ac:spMkLst>
        </pc:spChg>
        <pc:spChg chg="mod">
          <ac:chgData name="Mullan, Zoe (ELS-CAM)" userId="0c92d5b2-14d2-4575-ac48-9a1fce43a862" providerId="ADAL" clId="{6E231FB0-41FE-4D6B-AE34-FBEFD3938D2E}" dt="2019-04-15T12:55:33.798" v="107" actId="20577"/>
          <ac:spMkLst>
            <pc:docMk/>
            <pc:sldMk cId="649740800" sldId="332"/>
            <ac:spMk id="5" creationId="{00000000-0000-0000-0000-000000000000}"/>
          </ac:spMkLst>
        </pc:spChg>
        <pc:picChg chg="del">
          <ac:chgData name="Mullan, Zoe (ELS-CAM)" userId="0c92d5b2-14d2-4575-ac48-9a1fce43a862" providerId="ADAL" clId="{6E231FB0-41FE-4D6B-AE34-FBEFD3938D2E}" dt="2019-04-15T14:58:50.991" v="1511" actId="478"/>
          <ac:picMkLst>
            <pc:docMk/>
            <pc:sldMk cId="649740800" sldId="332"/>
            <ac:picMk id="11" creationId="{5134DC72-D670-4A6A-9255-29F9B4387FA7}"/>
          </ac:picMkLst>
        </pc:picChg>
      </pc:sldChg>
      <pc:sldChg chg="delSp modSp delAnim">
        <pc:chgData name="Mullan, Zoe (ELS-CAM)" userId="0c92d5b2-14d2-4575-ac48-9a1fce43a862" providerId="ADAL" clId="{6E231FB0-41FE-4D6B-AE34-FBEFD3938D2E}" dt="2019-04-15T14:59:27.231" v="1519" actId="6549"/>
        <pc:sldMkLst>
          <pc:docMk/>
          <pc:sldMk cId="1263578375" sldId="333"/>
        </pc:sldMkLst>
        <pc:spChg chg="mod">
          <ac:chgData name="Mullan, Zoe (ELS-CAM)" userId="0c92d5b2-14d2-4575-ac48-9a1fce43a862" providerId="ADAL" clId="{6E231FB0-41FE-4D6B-AE34-FBEFD3938D2E}" dt="2019-04-15T14:59:27.231" v="1519" actId="6549"/>
          <ac:spMkLst>
            <pc:docMk/>
            <pc:sldMk cId="1263578375" sldId="333"/>
            <ac:spMk id="3" creationId="{00000000-0000-0000-0000-000000000000}"/>
          </ac:spMkLst>
        </pc:spChg>
        <pc:picChg chg="del">
          <ac:chgData name="Mullan, Zoe (ELS-CAM)" userId="0c92d5b2-14d2-4575-ac48-9a1fce43a862" providerId="ADAL" clId="{6E231FB0-41FE-4D6B-AE34-FBEFD3938D2E}" dt="2019-04-15T14:59:19.672" v="1518" actId="478"/>
          <ac:picMkLst>
            <pc:docMk/>
            <pc:sldMk cId="1263578375" sldId="333"/>
            <ac:picMk id="2" creationId="{26DDFAFC-7BDA-4027-B99D-E364492AA850}"/>
          </ac:picMkLst>
        </pc:picChg>
      </pc:sldChg>
      <pc:sldChg chg="addSp delSp modSp delAnim modAnim">
        <pc:chgData name="Mullan, Zoe (ELS-CAM)" userId="0c92d5b2-14d2-4575-ac48-9a1fce43a862" providerId="ADAL" clId="{6E231FB0-41FE-4D6B-AE34-FBEFD3938D2E}" dt="2019-04-15T14:58:56.660" v="1512" actId="478"/>
        <pc:sldMkLst>
          <pc:docMk/>
          <pc:sldMk cId="4074675236" sldId="334"/>
        </pc:sldMkLst>
        <pc:spChg chg="add del mod">
          <ac:chgData name="Mullan, Zoe (ELS-CAM)" userId="0c92d5b2-14d2-4575-ac48-9a1fce43a862" providerId="ADAL" clId="{6E231FB0-41FE-4D6B-AE34-FBEFD3938D2E}" dt="2019-04-15T12:56:01.383" v="109" actId="478"/>
          <ac:spMkLst>
            <pc:docMk/>
            <pc:sldMk cId="4074675236" sldId="334"/>
            <ac:spMk id="3" creationId="{657772AC-087C-4FEC-961B-1362E1BF0FBF}"/>
          </ac:spMkLst>
        </pc:spChg>
        <pc:spChg chg="mod">
          <ac:chgData name="Mullan, Zoe (ELS-CAM)" userId="0c92d5b2-14d2-4575-ac48-9a1fce43a862" providerId="ADAL" clId="{6E231FB0-41FE-4D6B-AE34-FBEFD3938D2E}" dt="2019-04-15T12:57:57.983" v="212" actId="20577"/>
          <ac:spMkLst>
            <pc:docMk/>
            <pc:sldMk cId="4074675236" sldId="334"/>
            <ac:spMk id="5" creationId="{46649F94-98B8-44F8-856C-DA8D768F11E1}"/>
          </ac:spMkLst>
        </pc:spChg>
        <pc:picChg chg="add del mod">
          <ac:chgData name="Mullan, Zoe (ELS-CAM)" userId="0c92d5b2-14d2-4575-ac48-9a1fce43a862" providerId="ADAL" clId="{6E231FB0-41FE-4D6B-AE34-FBEFD3938D2E}" dt="2019-04-15T12:57:15.591" v="112" actId="1076"/>
          <ac:picMkLst>
            <pc:docMk/>
            <pc:sldMk cId="4074675236" sldId="334"/>
            <ac:picMk id="4" creationId="{44D299F6-A7F8-490F-A1AD-9DC6EA5EDCD5}"/>
          </ac:picMkLst>
        </pc:picChg>
        <pc:picChg chg="del">
          <ac:chgData name="Mullan, Zoe (ELS-CAM)" userId="0c92d5b2-14d2-4575-ac48-9a1fce43a862" providerId="ADAL" clId="{6E231FB0-41FE-4D6B-AE34-FBEFD3938D2E}" dt="2019-04-15T14:58:56.660" v="1512" actId="478"/>
          <ac:picMkLst>
            <pc:docMk/>
            <pc:sldMk cId="4074675236" sldId="334"/>
            <ac:picMk id="9" creationId="{4937E2A7-578D-49EA-A3D6-C9CD980560DD}"/>
          </ac:picMkLst>
        </pc:picChg>
      </pc:sldChg>
      <pc:sldChg chg="delSp modSp delAnim">
        <pc:chgData name="Mullan, Zoe (ELS-CAM)" userId="0c92d5b2-14d2-4575-ac48-9a1fce43a862" providerId="ADAL" clId="{6E231FB0-41FE-4D6B-AE34-FBEFD3938D2E}" dt="2019-04-15T17:19:39.670" v="4988" actId="20577"/>
        <pc:sldMkLst>
          <pc:docMk/>
          <pc:sldMk cId="840780264" sldId="335"/>
        </pc:sldMkLst>
        <pc:spChg chg="mod">
          <ac:chgData name="Mullan, Zoe (ELS-CAM)" userId="0c92d5b2-14d2-4575-ac48-9a1fce43a862" providerId="ADAL" clId="{6E231FB0-41FE-4D6B-AE34-FBEFD3938D2E}" dt="2019-04-15T17:19:39.670" v="4988" actId="20577"/>
          <ac:spMkLst>
            <pc:docMk/>
            <pc:sldMk cId="840780264" sldId="335"/>
            <ac:spMk id="2" creationId="{E1205855-DB0C-4A97-AECF-0D298EF0F63E}"/>
          </ac:spMkLst>
        </pc:spChg>
        <pc:picChg chg="del">
          <ac:chgData name="Mullan, Zoe (ELS-CAM)" userId="0c92d5b2-14d2-4575-ac48-9a1fce43a862" providerId="ADAL" clId="{6E231FB0-41FE-4D6B-AE34-FBEFD3938D2E}" dt="2019-04-15T14:59:00.144" v="1513" actId="478"/>
          <ac:picMkLst>
            <pc:docMk/>
            <pc:sldMk cId="840780264" sldId="335"/>
            <ac:picMk id="8" creationId="{5999C950-11DC-4D21-A46D-420D912D6FD6}"/>
          </ac:picMkLst>
        </pc:picChg>
      </pc:sldChg>
      <pc:sldChg chg="del">
        <pc:chgData name="Mullan, Zoe (ELS-CAM)" userId="0c92d5b2-14d2-4575-ac48-9a1fce43a862" providerId="ADAL" clId="{6E231FB0-41FE-4D6B-AE34-FBEFD3938D2E}" dt="2019-04-15T13:19:40.326" v="359" actId="2696"/>
        <pc:sldMkLst>
          <pc:docMk/>
          <pc:sldMk cId="537690743" sldId="336"/>
        </pc:sldMkLst>
      </pc:sldChg>
      <pc:sldChg chg="del">
        <pc:chgData name="Mullan, Zoe (ELS-CAM)" userId="0c92d5b2-14d2-4575-ac48-9a1fce43a862" providerId="ADAL" clId="{6E231FB0-41FE-4D6B-AE34-FBEFD3938D2E}" dt="2019-04-15T13:19:30.716" v="352" actId="2696"/>
        <pc:sldMkLst>
          <pc:docMk/>
          <pc:sldMk cId="1842318264" sldId="337"/>
        </pc:sldMkLst>
      </pc:sldChg>
      <pc:sldChg chg="del">
        <pc:chgData name="Mullan, Zoe (ELS-CAM)" userId="0c92d5b2-14d2-4575-ac48-9a1fce43a862" providerId="ADAL" clId="{6E231FB0-41FE-4D6B-AE34-FBEFD3938D2E}" dt="2019-04-15T13:19:30.745" v="353" actId="2696"/>
        <pc:sldMkLst>
          <pc:docMk/>
          <pc:sldMk cId="3838638954" sldId="338"/>
        </pc:sldMkLst>
      </pc:sldChg>
      <pc:sldChg chg="del">
        <pc:chgData name="Mullan, Zoe (ELS-CAM)" userId="0c92d5b2-14d2-4575-ac48-9a1fce43a862" providerId="ADAL" clId="{6E231FB0-41FE-4D6B-AE34-FBEFD3938D2E}" dt="2019-04-15T13:19:30.827" v="356" actId="2696"/>
        <pc:sldMkLst>
          <pc:docMk/>
          <pc:sldMk cId="1372732921" sldId="339"/>
        </pc:sldMkLst>
      </pc:sldChg>
      <pc:sldChg chg="del">
        <pc:chgData name="Mullan, Zoe (ELS-CAM)" userId="0c92d5b2-14d2-4575-ac48-9a1fce43a862" providerId="ADAL" clId="{6E231FB0-41FE-4D6B-AE34-FBEFD3938D2E}" dt="2019-04-15T13:19:30.873" v="358" actId="2696"/>
        <pc:sldMkLst>
          <pc:docMk/>
          <pc:sldMk cId="2953013586" sldId="340"/>
        </pc:sldMkLst>
      </pc:sldChg>
      <pc:sldChg chg="del">
        <pc:chgData name="Mullan, Zoe (ELS-CAM)" userId="0c92d5b2-14d2-4575-ac48-9a1fce43a862" providerId="ADAL" clId="{6E231FB0-41FE-4D6B-AE34-FBEFD3938D2E}" dt="2019-04-15T13:19:30.850" v="357" actId="2696"/>
        <pc:sldMkLst>
          <pc:docMk/>
          <pc:sldMk cId="444377060" sldId="341"/>
        </pc:sldMkLst>
      </pc:sldChg>
      <pc:sldChg chg="delSp modSp delAnim modAnim">
        <pc:chgData name="Mullan, Zoe (ELS-CAM)" userId="0c92d5b2-14d2-4575-ac48-9a1fce43a862" providerId="ADAL" clId="{6E231FB0-41FE-4D6B-AE34-FBEFD3938D2E}" dt="2019-04-15T17:16:58.736" v="4965" actId="12"/>
        <pc:sldMkLst>
          <pc:docMk/>
          <pc:sldMk cId="1832901546" sldId="342"/>
        </pc:sldMkLst>
        <pc:spChg chg="mod">
          <ac:chgData name="Mullan, Zoe (ELS-CAM)" userId="0c92d5b2-14d2-4575-ac48-9a1fce43a862" providerId="ADAL" clId="{6E231FB0-41FE-4D6B-AE34-FBEFD3938D2E}" dt="2019-04-15T17:16:58.736" v="4965" actId="12"/>
          <ac:spMkLst>
            <pc:docMk/>
            <pc:sldMk cId="1832901546" sldId="342"/>
            <ac:spMk id="2" creationId="{60FF98FE-F9B6-4801-8C23-AC604F3B03A8}"/>
          </ac:spMkLst>
        </pc:spChg>
        <pc:picChg chg="del">
          <ac:chgData name="Mullan, Zoe (ELS-CAM)" userId="0c92d5b2-14d2-4575-ac48-9a1fce43a862" providerId="ADAL" clId="{6E231FB0-41FE-4D6B-AE34-FBEFD3938D2E}" dt="2019-04-15T14:59:16.143" v="1517" actId="478"/>
          <ac:picMkLst>
            <pc:docMk/>
            <pc:sldMk cId="1832901546" sldId="342"/>
            <ac:picMk id="4" creationId="{09C46BEE-4332-4964-91ED-4725BAB2B71F}"/>
          </ac:picMkLst>
        </pc:picChg>
      </pc:sldChg>
      <pc:sldChg chg="delSp modSp add delAnim modAnim">
        <pc:chgData name="Mullan, Zoe (ELS-CAM)" userId="0c92d5b2-14d2-4575-ac48-9a1fce43a862" providerId="ADAL" clId="{6E231FB0-41FE-4D6B-AE34-FBEFD3938D2E}" dt="2019-04-15T17:13:47.645" v="4933"/>
        <pc:sldMkLst>
          <pc:docMk/>
          <pc:sldMk cId="302042030" sldId="343"/>
        </pc:sldMkLst>
        <pc:spChg chg="mod">
          <ac:chgData name="Mullan, Zoe (ELS-CAM)" userId="0c92d5b2-14d2-4575-ac48-9a1fce43a862" providerId="ADAL" clId="{6E231FB0-41FE-4D6B-AE34-FBEFD3938D2E}" dt="2019-04-15T15:11:03.453" v="1831" actId="20577"/>
          <ac:spMkLst>
            <pc:docMk/>
            <pc:sldMk cId="302042030" sldId="343"/>
            <ac:spMk id="2" creationId="{E1205855-DB0C-4A97-AECF-0D298EF0F63E}"/>
          </ac:spMkLst>
        </pc:spChg>
        <pc:spChg chg="mod">
          <ac:chgData name="Mullan, Zoe (ELS-CAM)" userId="0c92d5b2-14d2-4575-ac48-9a1fce43a862" providerId="ADAL" clId="{6E231FB0-41FE-4D6B-AE34-FBEFD3938D2E}" dt="2019-04-15T13:20:25.286" v="384" actId="20577"/>
          <ac:spMkLst>
            <pc:docMk/>
            <pc:sldMk cId="302042030" sldId="343"/>
            <ac:spMk id="3" creationId="{FB27977F-73B6-43DA-98D2-CA20C7386F73}"/>
          </ac:spMkLst>
        </pc:spChg>
        <pc:picChg chg="del">
          <ac:chgData name="Mullan, Zoe (ELS-CAM)" userId="0c92d5b2-14d2-4575-ac48-9a1fce43a862" providerId="ADAL" clId="{6E231FB0-41FE-4D6B-AE34-FBEFD3938D2E}" dt="2019-04-15T14:59:04.246" v="1514" actId="478"/>
          <ac:picMkLst>
            <pc:docMk/>
            <pc:sldMk cId="302042030" sldId="343"/>
            <ac:picMk id="8" creationId="{5999C950-11DC-4D21-A46D-420D912D6FD6}"/>
          </ac:picMkLst>
        </pc:picChg>
      </pc:sldChg>
      <pc:sldChg chg="del">
        <pc:chgData name="Mullan, Zoe (ELS-CAM)" userId="0c92d5b2-14d2-4575-ac48-9a1fce43a862" providerId="ADAL" clId="{6E231FB0-41FE-4D6B-AE34-FBEFD3938D2E}" dt="2019-04-15T13:19:40.359" v="360" actId="2696"/>
        <pc:sldMkLst>
          <pc:docMk/>
          <pc:sldMk cId="3699235549" sldId="343"/>
        </pc:sldMkLst>
      </pc:sldChg>
      <pc:sldChg chg="delSp modSp add delAnim modAnim">
        <pc:chgData name="Mullan, Zoe (ELS-CAM)" userId="0c92d5b2-14d2-4575-ac48-9a1fce43a862" providerId="ADAL" clId="{6E231FB0-41FE-4D6B-AE34-FBEFD3938D2E}" dt="2019-04-15T17:14:44.550" v="4936"/>
        <pc:sldMkLst>
          <pc:docMk/>
          <pc:sldMk cId="940725861" sldId="344"/>
        </pc:sldMkLst>
        <pc:spChg chg="mod">
          <ac:chgData name="Mullan, Zoe (ELS-CAM)" userId="0c92d5b2-14d2-4575-ac48-9a1fce43a862" providerId="ADAL" clId="{6E231FB0-41FE-4D6B-AE34-FBEFD3938D2E}" dt="2019-04-15T16:30:18.410" v="2879" actId="6549"/>
          <ac:spMkLst>
            <pc:docMk/>
            <pc:sldMk cId="940725861" sldId="344"/>
            <ac:spMk id="2" creationId="{E1205855-DB0C-4A97-AECF-0D298EF0F63E}"/>
          </ac:spMkLst>
        </pc:spChg>
        <pc:spChg chg="mod">
          <ac:chgData name="Mullan, Zoe (ELS-CAM)" userId="0c92d5b2-14d2-4575-ac48-9a1fce43a862" providerId="ADAL" clId="{6E231FB0-41FE-4D6B-AE34-FBEFD3938D2E}" dt="2019-04-15T14:05:56.358" v="1118" actId="20577"/>
          <ac:spMkLst>
            <pc:docMk/>
            <pc:sldMk cId="940725861" sldId="344"/>
            <ac:spMk id="3" creationId="{FB27977F-73B6-43DA-98D2-CA20C7386F73}"/>
          </ac:spMkLst>
        </pc:spChg>
        <pc:picChg chg="del">
          <ac:chgData name="Mullan, Zoe (ELS-CAM)" userId="0c92d5b2-14d2-4575-ac48-9a1fce43a862" providerId="ADAL" clId="{6E231FB0-41FE-4D6B-AE34-FBEFD3938D2E}" dt="2019-04-15T14:59:07.403" v="1515" actId="478"/>
          <ac:picMkLst>
            <pc:docMk/>
            <pc:sldMk cId="940725861" sldId="344"/>
            <ac:picMk id="8" creationId="{5999C950-11DC-4D21-A46D-420D912D6FD6}"/>
          </ac:picMkLst>
        </pc:picChg>
      </pc:sldChg>
      <pc:sldChg chg="del">
        <pc:chgData name="Mullan, Zoe (ELS-CAM)" userId="0c92d5b2-14d2-4575-ac48-9a1fce43a862" providerId="ADAL" clId="{6E231FB0-41FE-4D6B-AE34-FBEFD3938D2E}" dt="2019-04-15T13:19:40.409" v="361" actId="2696"/>
        <pc:sldMkLst>
          <pc:docMk/>
          <pc:sldMk cId="2760331051" sldId="344"/>
        </pc:sldMkLst>
      </pc:sldChg>
      <pc:sldChg chg="del">
        <pc:chgData name="Mullan, Zoe (ELS-CAM)" userId="0c92d5b2-14d2-4575-ac48-9a1fce43a862" providerId="ADAL" clId="{6E231FB0-41FE-4D6B-AE34-FBEFD3938D2E}" dt="2019-04-15T13:19:30.795" v="355" actId="2696"/>
        <pc:sldMkLst>
          <pc:docMk/>
          <pc:sldMk cId="403717052" sldId="345"/>
        </pc:sldMkLst>
      </pc:sldChg>
      <pc:sldChg chg="delSp modSp add delAnim modAnim">
        <pc:chgData name="Mullan, Zoe (ELS-CAM)" userId="0c92d5b2-14d2-4575-ac48-9a1fce43a862" providerId="ADAL" clId="{6E231FB0-41FE-4D6B-AE34-FBEFD3938D2E}" dt="2019-04-15T17:15:08.781" v="4938"/>
        <pc:sldMkLst>
          <pc:docMk/>
          <pc:sldMk cId="1056429736" sldId="345"/>
        </pc:sldMkLst>
        <pc:spChg chg="mod">
          <ac:chgData name="Mullan, Zoe (ELS-CAM)" userId="0c92d5b2-14d2-4575-ac48-9a1fce43a862" providerId="ADAL" clId="{6E231FB0-41FE-4D6B-AE34-FBEFD3938D2E}" dt="2019-04-15T17:06:13.506" v="4915" actId="20577"/>
          <ac:spMkLst>
            <pc:docMk/>
            <pc:sldMk cId="1056429736" sldId="345"/>
            <ac:spMk id="2" creationId="{E1205855-DB0C-4A97-AECF-0D298EF0F63E}"/>
          </ac:spMkLst>
        </pc:spChg>
        <pc:spChg chg="mod">
          <ac:chgData name="Mullan, Zoe (ELS-CAM)" userId="0c92d5b2-14d2-4575-ac48-9a1fce43a862" providerId="ADAL" clId="{6E231FB0-41FE-4D6B-AE34-FBEFD3938D2E}" dt="2019-04-15T14:59:52.766" v="1536" actId="20577"/>
          <ac:spMkLst>
            <pc:docMk/>
            <pc:sldMk cId="1056429736" sldId="345"/>
            <ac:spMk id="3" creationId="{FB27977F-73B6-43DA-98D2-CA20C7386F73}"/>
          </ac:spMkLst>
        </pc:spChg>
        <pc:picChg chg="del">
          <ac:chgData name="Mullan, Zoe (ELS-CAM)" userId="0c92d5b2-14d2-4575-ac48-9a1fce43a862" providerId="ADAL" clId="{6E231FB0-41FE-4D6B-AE34-FBEFD3938D2E}" dt="2019-04-15T14:59:12.300" v="1516" actId="478"/>
          <ac:picMkLst>
            <pc:docMk/>
            <pc:sldMk cId="1056429736" sldId="345"/>
            <ac:picMk id="8" creationId="{5999C950-11DC-4D21-A46D-420D912D6FD6}"/>
          </ac:picMkLst>
        </pc:picChg>
      </pc:sldChg>
      <pc:sldChg chg="del">
        <pc:chgData name="Mullan, Zoe (ELS-CAM)" userId="0c92d5b2-14d2-4575-ac48-9a1fce43a862" providerId="ADAL" clId="{6E231FB0-41FE-4D6B-AE34-FBEFD3938D2E}" dt="2019-04-15T13:19:30.768" v="354" actId="2696"/>
        <pc:sldMkLst>
          <pc:docMk/>
          <pc:sldMk cId="1265474438" sldId="346"/>
        </pc:sldMkLst>
      </pc:sldChg>
      <pc:sldChg chg="modSp add">
        <pc:chgData name="Mullan, Zoe (ELS-CAM)" userId="0c92d5b2-14d2-4575-ac48-9a1fce43a862" providerId="ADAL" clId="{6E231FB0-41FE-4D6B-AE34-FBEFD3938D2E}" dt="2019-04-15T16:22:51.254" v="2530" actId="255"/>
        <pc:sldMkLst>
          <pc:docMk/>
          <pc:sldMk cId="2173637384" sldId="346"/>
        </pc:sldMkLst>
        <pc:spChg chg="mod">
          <ac:chgData name="Mullan, Zoe (ELS-CAM)" userId="0c92d5b2-14d2-4575-ac48-9a1fce43a862" providerId="ADAL" clId="{6E231FB0-41FE-4D6B-AE34-FBEFD3938D2E}" dt="2019-04-15T16:22:51.254" v="2530" actId="255"/>
          <ac:spMkLst>
            <pc:docMk/>
            <pc:sldMk cId="2173637384" sldId="346"/>
            <ac:spMk id="2" creationId="{E1205855-DB0C-4A97-AECF-0D298EF0F63E}"/>
          </ac:spMkLst>
        </pc:spChg>
      </pc:sldChg>
      <pc:sldChg chg="modSp add modAnim">
        <pc:chgData name="Mullan, Zoe (ELS-CAM)" userId="0c92d5b2-14d2-4575-ac48-9a1fce43a862" providerId="ADAL" clId="{6E231FB0-41FE-4D6B-AE34-FBEFD3938D2E}" dt="2019-04-15T17:15:33.358" v="4941"/>
        <pc:sldMkLst>
          <pc:docMk/>
          <pc:sldMk cId="3397961312" sldId="347"/>
        </pc:sldMkLst>
        <pc:spChg chg="mod">
          <ac:chgData name="Mullan, Zoe (ELS-CAM)" userId="0c92d5b2-14d2-4575-ac48-9a1fce43a862" providerId="ADAL" clId="{6E231FB0-41FE-4D6B-AE34-FBEFD3938D2E}" dt="2019-04-15T16:43:46.139" v="3435" actId="20577"/>
          <ac:spMkLst>
            <pc:docMk/>
            <pc:sldMk cId="3397961312" sldId="347"/>
            <ac:spMk id="2" creationId="{DF44E7DC-4F9E-4F0E-B799-4ED6DE73F40A}"/>
          </ac:spMkLst>
        </pc:spChg>
        <pc:spChg chg="mod">
          <ac:chgData name="Mullan, Zoe (ELS-CAM)" userId="0c92d5b2-14d2-4575-ac48-9a1fce43a862" providerId="ADAL" clId="{6E231FB0-41FE-4D6B-AE34-FBEFD3938D2E}" dt="2019-04-15T15:57:18.525" v="2521" actId="20577"/>
          <ac:spMkLst>
            <pc:docMk/>
            <pc:sldMk cId="3397961312" sldId="347"/>
            <ac:spMk id="3" creationId="{8E911650-F75B-4659-A3CE-7A2C719266D1}"/>
          </ac:spMkLst>
        </pc:spChg>
      </pc:sldChg>
      <pc:sldChg chg="modSp add">
        <pc:chgData name="Mullan, Zoe (ELS-CAM)" userId="0c92d5b2-14d2-4575-ac48-9a1fce43a862" providerId="ADAL" clId="{6E231FB0-41FE-4D6B-AE34-FBEFD3938D2E}" dt="2019-04-15T15:50:24.291" v="2501" actId="20577"/>
        <pc:sldMkLst>
          <pc:docMk/>
          <pc:sldMk cId="261067288" sldId="348"/>
        </pc:sldMkLst>
        <pc:spChg chg="mod">
          <ac:chgData name="Mullan, Zoe (ELS-CAM)" userId="0c92d5b2-14d2-4575-ac48-9a1fce43a862" providerId="ADAL" clId="{6E231FB0-41FE-4D6B-AE34-FBEFD3938D2E}" dt="2019-04-15T15:50:24.291" v="2501" actId="20577"/>
          <ac:spMkLst>
            <pc:docMk/>
            <pc:sldMk cId="261067288" sldId="348"/>
            <ac:spMk id="2" creationId="{E1205855-DB0C-4A97-AECF-0D298EF0F63E}"/>
          </ac:spMkLst>
        </pc:spChg>
      </pc:sldChg>
      <pc:sldChg chg="modSp add modAnim">
        <pc:chgData name="Mullan, Zoe (ELS-CAM)" userId="0c92d5b2-14d2-4575-ac48-9a1fce43a862" providerId="ADAL" clId="{6E231FB0-41FE-4D6B-AE34-FBEFD3938D2E}" dt="2019-04-15T17:16:06.845" v="4953"/>
        <pc:sldMkLst>
          <pc:docMk/>
          <pc:sldMk cId="3304194100" sldId="349"/>
        </pc:sldMkLst>
        <pc:spChg chg="mod">
          <ac:chgData name="Mullan, Zoe (ELS-CAM)" userId="0c92d5b2-14d2-4575-ac48-9a1fce43a862" providerId="ADAL" clId="{6E231FB0-41FE-4D6B-AE34-FBEFD3938D2E}" dt="2019-04-15T16:58:37.975" v="4364" actId="20577"/>
          <ac:spMkLst>
            <pc:docMk/>
            <pc:sldMk cId="3304194100" sldId="349"/>
            <ac:spMk id="2" creationId="{BECCCDB9-68FB-4B0E-A5D7-BFE45DAD1161}"/>
          </ac:spMkLst>
        </pc:spChg>
        <pc:spChg chg="mod">
          <ac:chgData name="Mullan, Zoe (ELS-CAM)" userId="0c92d5b2-14d2-4575-ac48-9a1fce43a862" providerId="ADAL" clId="{6E231FB0-41FE-4D6B-AE34-FBEFD3938D2E}" dt="2019-04-15T16:44:24.901" v="3453" actId="20577"/>
          <ac:spMkLst>
            <pc:docMk/>
            <pc:sldMk cId="3304194100" sldId="349"/>
            <ac:spMk id="3" creationId="{2FA36F63-3EFC-40BF-94B2-4D4137F417DC}"/>
          </ac:spMkLst>
        </pc:spChg>
      </pc:sldChg>
      <pc:sldChg chg="modSp add modAnim">
        <pc:chgData name="Mullan, Zoe (ELS-CAM)" userId="0c92d5b2-14d2-4575-ac48-9a1fce43a862" providerId="ADAL" clId="{6E231FB0-41FE-4D6B-AE34-FBEFD3938D2E}" dt="2019-04-15T17:16:37.285" v="4961"/>
        <pc:sldMkLst>
          <pc:docMk/>
          <pc:sldMk cId="3637252882" sldId="350"/>
        </pc:sldMkLst>
        <pc:spChg chg="mod">
          <ac:chgData name="Mullan, Zoe (ELS-CAM)" userId="0c92d5b2-14d2-4575-ac48-9a1fce43a862" providerId="ADAL" clId="{6E231FB0-41FE-4D6B-AE34-FBEFD3938D2E}" dt="2019-04-15T17:16:18.906" v="4954" actId="20578"/>
          <ac:spMkLst>
            <pc:docMk/>
            <pc:sldMk cId="3637252882" sldId="350"/>
            <ac:spMk id="2" creationId="{503764D5-1823-449E-9A7E-4971CC92B209}"/>
          </ac:spMkLst>
        </pc:spChg>
        <pc:spChg chg="mod">
          <ac:chgData name="Mullan, Zoe (ELS-CAM)" userId="0c92d5b2-14d2-4575-ac48-9a1fce43a862" providerId="ADAL" clId="{6E231FB0-41FE-4D6B-AE34-FBEFD3938D2E}" dt="2019-04-15T16:59:19.629" v="4415" actId="20577"/>
          <ac:spMkLst>
            <pc:docMk/>
            <pc:sldMk cId="3637252882" sldId="350"/>
            <ac:spMk id="3" creationId="{9D02EA01-3A77-46C8-83D4-95066698FAD0}"/>
          </ac:spMkLst>
        </pc:spChg>
      </pc:sldChg>
    </pc:docChg>
  </pc:docChgLst>
  <pc:docChgLst>
    <pc:chgData name="Mullan, Zoe (ELS-CAM)" userId="S::mullanz@science.regn.net::0c92d5b2-14d2-4575-ac48-9a1fce43a862" providerId="AD" clId="Web-{34F0C835-03C0-7DCE-BEB6-B1C96D65EFF6}"/>
    <pc:docChg chg="modSld">
      <pc:chgData name="Mullan, Zoe (ELS-CAM)" userId="S::mullanz@science.regn.net::0c92d5b2-14d2-4575-ac48-9a1fce43a862" providerId="AD" clId="Web-{34F0C835-03C0-7DCE-BEB6-B1C96D65EFF6}" dt="2019-04-18T09:43:45.606" v="251" actId="20577"/>
      <pc:docMkLst>
        <pc:docMk/>
      </pc:docMkLst>
      <pc:sldChg chg="modSp">
        <pc:chgData name="Mullan, Zoe (ELS-CAM)" userId="S::mullanz@science.regn.net::0c92d5b2-14d2-4575-ac48-9a1fce43a862" providerId="AD" clId="Web-{34F0C835-03C0-7DCE-BEB6-B1C96D65EFF6}" dt="2019-04-18T09:43:45.606" v="251" actId="20577"/>
        <pc:sldMkLst>
          <pc:docMk/>
          <pc:sldMk cId="1832901546" sldId="342"/>
        </pc:sldMkLst>
        <pc:spChg chg="mod">
          <ac:chgData name="Mullan, Zoe (ELS-CAM)" userId="S::mullanz@science.regn.net::0c92d5b2-14d2-4575-ac48-9a1fce43a862" providerId="AD" clId="Web-{34F0C835-03C0-7DCE-BEB6-B1C96D65EFF6}" dt="2019-04-18T09:43:45.606" v="251" actId="20577"/>
          <ac:spMkLst>
            <pc:docMk/>
            <pc:sldMk cId="1832901546" sldId="342"/>
            <ac:spMk id="2" creationId="{60FF98FE-F9B6-4801-8C23-AC604F3B03A8}"/>
          </ac:spMkLst>
        </pc:spChg>
      </pc:sldChg>
      <pc:sldChg chg="modSp">
        <pc:chgData name="Mullan, Zoe (ELS-CAM)" userId="S::mullanz@science.regn.net::0c92d5b2-14d2-4575-ac48-9a1fce43a862" providerId="AD" clId="Web-{34F0C835-03C0-7DCE-BEB6-B1C96D65EFF6}" dt="2019-04-18T09:35:13.445" v="31" actId="20577"/>
        <pc:sldMkLst>
          <pc:docMk/>
          <pc:sldMk cId="3304194100" sldId="349"/>
        </pc:sldMkLst>
        <pc:spChg chg="mod">
          <ac:chgData name="Mullan, Zoe (ELS-CAM)" userId="S::mullanz@science.regn.net::0c92d5b2-14d2-4575-ac48-9a1fce43a862" providerId="AD" clId="Web-{34F0C835-03C0-7DCE-BEB6-B1C96D65EFF6}" dt="2019-04-18T09:35:13.445" v="31" actId="20577"/>
          <ac:spMkLst>
            <pc:docMk/>
            <pc:sldMk cId="3304194100" sldId="349"/>
            <ac:spMk id="2" creationId="{BECCCDB9-68FB-4B0E-A5D7-BFE45DAD11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B7EF0-8823-4A67-BA1E-8346EF8AC83B}" type="datetimeFigureOut">
              <a:rPr lang="en-GB" smtClean="0"/>
              <a:t>17/09/2019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C755C2-B58D-463F-9666-3FDCBEFAFBDD}" type="slidenum">
              <a:rPr lang="en-GB" smtClean="0"/>
              <a:t>‹#›</a:t>
            </a:fld>
            <a:endParaRPr lang="en-GB"/>
          </a:p>
        </p:txBody>
      </p:sp>
    </p:spTree>
    <p:extLst>
      <p:ext uri="{BB962C8B-B14F-4D97-AF65-F5344CB8AC3E}">
        <p14:creationId xmlns:p14="http://schemas.microsoft.com/office/powerpoint/2010/main" val="330519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C755C2-B58D-463F-9666-3FDCBEFAFBDD}" type="slidenum">
              <a:rPr lang="en-GB" smtClean="0"/>
              <a:t>1</a:t>
            </a:fld>
            <a:endParaRPr lang="en-GB"/>
          </a:p>
        </p:txBody>
      </p:sp>
    </p:spTree>
    <p:extLst>
      <p:ext uri="{BB962C8B-B14F-4D97-AF65-F5344CB8AC3E}">
        <p14:creationId xmlns:p14="http://schemas.microsoft.com/office/powerpoint/2010/main" val="1858027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Content Placeholder 1"/>
          <p:cNvSpPr>
            <a:spLocks noGrp="1"/>
          </p:cNvSpPr>
          <p:nvPr>
            <p:ph idx="1"/>
          </p:nvPr>
        </p:nvSpPr>
        <p:spPr>
          <a:xfrm>
            <a:off x="458851" y="3688074"/>
            <a:ext cx="2570262" cy="2381549"/>
          </a:xfrm>
        </p:spPr>
        <p:txBody>
          <a:bodyPr/>
          <a:lstStyle/>
          <a:p>
            <a:endParaRPr lang="en-US" dirty="0"/>
          </a:p>
        </p:txBody>
      </p:sp>
      <p:sp>
        <p:nvSpPr>
          <p:cNvPr id="17" name="Picture Placeholder 4"/>
          <p:cNvSpPr>
            <a:spLocks noGrp="1"/>
          </p:cNvSpPr>
          <p:nvPr>
            <p:ph type="pic" sz="quarter" idx="11"/>
          </p:nvPr>
        </p:nvSpPr>
        <p:spPr>
          <a:xfrm>
            <a:off x="458851" y="1500110"/>
            <a:ext cx="2570260" cy="2041724"/>
          </a:xfrm>
        </p:spPr>
      </p:sp>
      <p:sp>
        <p:nvSpPr>
          <p:cNvPr id="18" name="Picture Placeholder 5"/>
          <p:cNvSpPr>
            <a:spLocks noGrp="1"/>
          </p:cNvSpPr>
          <p:nvPr>
            <p:ph type="pic" sz="quarter" idx="12"/>
          </p:nvPr>
        </p:nvSpPr>
        <p:spPr>
          <a:xfrm>
            <a:off x="3248072" y="1500110"/>
            <a:ext cx="2645627" cy="2041724"/>
          </a:xfrm>
        </p:spPr>
      </p:sp>
      <p:sp>
        <p:nvSpPr>
          <p:cNvPr id="19" name="Picture Placeholder 6"/>
          <p:cNvSpPr>
            <a:spLocks noGrp="1"/>
          </p:cNvSpPr>
          <p:nvPr>
            <p:ph type="pic" sz="quarter" idx="13"/>
          </p:nvPr>
        </p:nvSpPr>
        <p:spPr>
          <a:xfrm>
            <a:off x="6128074" y="1500109"/>
            <a:ext cx="2570260" cy="2041724"/>
          </a:xfrm>
        </p:spPr>
      </p:sp>
      <p:sp>
        <p:nvSpPr>
          <p:cNvPr id="20" name="Content Placeholder 7"/>
          <p:cNvSpPr>
            <a:spLocks noGrp="1"/>
          </p:cNvSpPr>
          <p:nvPr>
            <p:ph idx="14"/>
          </p:nvPr>
        </p:nvSpPr>
        <p:spPr>
          <a:xfrm>
            <a:off x="3265312" y="3688074"/>
            <a:ext cx="2628388" cy="2381549"/>
          </a:xfrm>
        </p:spPr>
        <p:txBody>
          <a:bodyPr/>
          <a:lstStyle/>
          <a:p>
            <a:endParaRPr lang="en-US" dirty="0"/>
          </a:p>
        </p:txBody>
      </p:sp>
      <p:sp>
        <p:nvSpPr>
          <p:cNvPr id="21" name="Content Placeholder 8"/>
          <p:cNvSpPr>
            <a:spLocks noGrp="1"/>
          </p:cNvSpPr>
          <p:nvPr>
            <p:ph idx="15"/>
          </p:nvPr>
        </p:nvSpPr>
        <p:spPr>
          <a:xfrm>
            <a:off x="6128074" y="3688074"/>
            <a:ext cx="2570262" cy="2381549"/>
          </a:xfrm>
        </p:spPr>
        <p:txBody>
          <a:bodyPr/>
          <a:lstStyle/>
          <a:p>
            <a:endParaRPr lang="en-US" dirty="0"/>
          </a:p>
        </p:txBody>
      </p:sp>
      <p:sp>
        <p:nvSpPr>
          <p:cNvPr id="12" name="Slide Number Placeholder 7"/>
          <p:cNvSpPr>
            <a:spLocks noGrp="1"/>
          </p:cNvSpPr>
          <p:nvPr>
            <p:ph type="sldNum" sz="quarter" idx="4"/>
          </p:nvPr>
        </p:nvSpPr>
        <p:spPr>
          <a:xfrm>
            <a:off x="8474338" y="-7655"/>
            <a:ext cx="587784"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t>   |   </a:t>
            </a:r>
            <a:fld id="{DA15E891-66B8-4B28-AB8F-05A4B1DE573C}"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14" name="Rectangle 13"/>
          <p:cNvSpPr/>
          <p:nvPr userDrawn="1"/>
        </p:nvSpPr>
        <p:spPr>
          <a:xfrm>
            <a:off x="0" y="-12700"/>
            <a:ext cx="9144000" cy="584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stretch>
            <a:fillRect/>
          </a:stretch>
        </p:blipFill>
        <p:spPr>
          <a:xfrm>
            <a:off x="219365" y="179775"/>
            <a:ext cx="1985954" cy="218792"/>
          </a:xfrm>
          <a:prstGeom prst="rect">
            <a:avLst/>
          </a:prstGeom>
        </p:spPr>
      </p:pic>
    </p:spTree>
    <p:extLst>
      <p:ext uri="{BB962C8B-B14F-4D97-AF65-F5344CB8AC3E}">
        <p14:creationId xmlns:p14="http://schemas.microsoft.com/office/powerpoint/2010/main" val="50666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1"/>
          <p:cNvSpPr>
            <a:spLocks noGrp="1"/>
          </p:cNvSpPr>
          <p:nvPr>
            <p:ph idx="1"/>
          </p:nvPr>
        </p:nvSpPr>
        <p:spPr>
          <a:xfrm>
            <a:off x="457199" y="1500110"/>
            <a:ext cx="4012006" cy="4898146"/>
          </a:xfrm>
        </p:spPr>
        <p:txBody>
          <a:bodyPr/>
          <a:lstStyle>
            <a:lvl1pPr>
              <a:defRPr>
                <a:solidFill>
                  <a:srgbClr val="53565A"/>
                </a:solidFill>
                <a:latin typeface="Arial"/>
                <a:cs typeface="Arial"/>
              </a:defRPr>
            </a:lvl1pPr>
            <a:lvl2pPr>
              <a:defRPr>
                <a:solidFill>
                  <a:srgbClr val="53565A"/>
                </a:solidFill>
                <a:latin typeface="Arial"/>
                <a:cs typeface="Arial"/>
              </a:defRPr>
            </a:lvl2pPr>
            <a:lvl3pPr>
              <a:defRPr>
                <a:solidFill>
                  <a:srgbClr val="53565A"/>
                </a:solidFill>
                <a:latin typeface="Arial"/>
                <a:cs typeface="Arial"/>
              </a:defRPr>
            </a:lvl3pPr>
          </a:lstStyle>
          <a:p>
            <a:pPr lvl="0"/>
            <a:r>
              <a:rPr lang="en-US" dirty="0"/>
              <a:t>Click to edit Master text styles</a:t>
            </a:r>
          </a:p>
          <a:p>
            <a:pPr lvl="1"/>
            <a:r>
              <a:rPr lang="en-US" dirty="0"/>
              <a:t>Second level</a:t>
            </a:r>
          </a:p>
          <a:p>
            <a:pPr lvl="2"/>
            <a:r>
              <a:rPr lang="en-US" dirty="0"/>
              <a:t>Third level</a:t>
            </a:r>
          </a:p>
          <a:p>
            <a:endParaRPr lang="en-US" dirty="0"/>
          </a:p>
        </p:txBody>
      </p:sp>
      <p:sp>
        <p:nvSpPr>
          <p:cNvPr id="8" name="Content Placeholder 4"/>
          <p:cNvSpPr>
            <a:spLocks noGrp="1"/>
          </p:cNvSpPr>
          <p:nvPr>
            <p:ph idx="11"/>
          </p:nvPr>
        </p:nvSpPr>
        <p:spPr>
          <a:xfrm>
            <a:off x="4698217" y="1500110"/>
            <a:ext cx="4028595" cy="4898146"/>
          </a:xfrm>
        </p:spPr>
        <p:txBody>
          <a:bodyPr/>
          <a:lstStyle>
            <a:lvl1pPr>
              <a:defRPr>
                <a:solidFill>
                  <a:srgbClr val="53565A"/>
                </a:solidFill>
                <a:latin typeface="Arial"/>
                <a:cs typeface="Arial"/>
              </a:defRPr>
            </a:lvl1pPr>
            <a:lvl2pPr>
              <a:defRPr>
                <a:solidFill>
                  <a:srgbClr val="53565A"/>
                </a:solidFill>
                <a:latin typeface="Arial"/>
                <a:cs typeface="Arial"/>
              </a:defRPr>
            </a:lvl2pPr>
            <a:lvl3pPr>
              <a:defRPr>
                <a:solidFill>
                  <a:srgbClr val="53565A"/>
                </a:solidFill>
                <a:latin typeface="Arial"/>
                <a:cs typeface="Arial"/>
              </a:defRPr>
            </a:lvl3pPr>
          </a:lstStyle>
          <a:p>
            <a:pPr lvl="0"/>
            <a:r>
              <a:rPr lang="en-US" dirty="0"/>
              <a:t>Click to edit Master text styles</a:t>
            </a:r>
          </a:p>
          <a:p>
            <a:pPr lvl="1"/>
            <a:r>
              <a:rPr lang="en-US" dirty="0"/>
              <a:t>Second level</a:t>
            </a:r>
          </a:p>
          <a:p>
            <a:pPr lvl="2"/>
            <a:r>
              <a:rPr lang="en-US" dirty="0"/>
              <a:t>Third level</a:t>
            </a:r>
          </a:p>
          <a:p>
            <a:endParaRPr lang="en-US" dirty="0"/>
          </a:p>
        </p:txBody>
      </p:sp>
      <p:sp>
        <p:nvSpPr>
          <p:cNvPr id="12" name="Slide Number Placeholder 7"/>
          <p:cNvSpPr txBox="1">
            <a:spLocks/>
          </p:cNvSpPr>
          <p:nvPr userDrawn="1"/>
        </p:nvSpPr>
        <p:spPr>
          <a:xfrm>
            <a:off x="8474338" y="-7655"/>
            <a:ext cx="587784" cy="354522"/>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   </a:t>
            </a:r>
            <a:fld id="{DA15E891-66B8-4B28-AB8F-05A4B1DE573C}" type="slidenum">
              <a:rPr lang="en-US" smtClean="0"/>
              <a:pPr/>
              <a:t>‹#›</a:t>
            </a:fld>
            <a:endParaRPr lang="en-US" dirty="0"/>
          </a:p>
        </p:txBody>
      </p:sp>
      <p:sp>
        <p:nvSpPr>
          <p:cNvPr id="13" name="Title Placeholder 1"/>
          <p:cNvSpPr>
            <a:spLocks noGrp="1"/>
          </p:cNvSpPr>
          <p:nvPr>
            <p:ph type="title"/>
          </p:nvPr>
        </p:nvSpPr>
        <p:spPr>
          <a:xfrm>
            <a:off x="457199" y="705204"/>
            <a:ext cx="8269613" cy="418645"/>
          </a:xfrm>
          <a:prstGeom prst="rect">
            <a:avLst/>
          </a:prstGeom>
        </p:spPr>
        <p:txBody>
          <a:bodyPr vert="horz" lIns="91440" tIns="45720" rIns="91440" bIns="45720" rtlCol="0" anchor="ctr">
            <a:noAutofit/>
          </a:bodyPr>
          <a:lstStyle>
            <a:lvl1pPr>
              <a:defRPr b="0"/>
            </a:lvl1pPr>
          </a:lstStyle>
          <a:p>
            <a:r>
              <a:rPr lang="en-US" dirty="0"/>
              <a:t>Title of Slide</a:t>
            </a:r>
          </a:p>
        </p:txBody>
      </p:sp>
    </p:spTree>
    <p:extLst>
      <p:ext uri="{BB962C8B-B14F-4D97-AF65-F5344CB8AC3E}">
        <p14:creationId xmlns:p14="http://schemas.microsoft.com/office/powerpoint/2010/main" val="106223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1"/>
          <p:cNvSpPr>
            <a:spLocks noGrp="1"/>
          </p:cNvSpPr>
          <p:nvPr>
            <p:ph idx="1"/>
          </p:nvPr>
        </p:nvSpPr>
        <p:spPr>
          <a:xfrm>
            <a:off x="457198" y="1943072"/>
            <a:ext cx="8238320" cy="3765589"/>
          </a:xfrm>
        </p:spPr>
        <p:txBody>
          <a:bodyPr/>
          <a:lstStyle>
            <a:lvl1pPr marL="0" indent="0">
              <a:buNone/>
              <a:defRPr>
                <a:solidFill>
                  <a:srgbClr val="53565A"/>
                </a:solidFill>
              </a:defRPr>
            </a:lvl1pPr>
          </a:lstStyle>
          <a:p>
            <a:pPr lvl="0"/>
            <a:r>
              <a:rPr lang="en-US" dirty="0"/>
              <a:t>Click to edit Master text styles</a:t>
            </a:r>
          </a:p>
          <a:p>
            <a:endParaRPr lang="en-US" dirty="0"/>
          </a:p>
        </p:txBody>
      </p:sp>
      <p:sp>
        <p:nvSpPr>
          <p:cNvPr id="8" name="Slide Number Placeholder 7"/>
          <p:cNvSpPr txBox="1">
            <a:spLocks/>
          </p:cNvSpPr>
          <p:nvPr userDrawn="1"/>
        </p:nvSpPr>
        <p:spPr>
          <a:xfrm>
            <a:off x="8474338" y="-7655"/>
            <a:ext cx="587784" cy="354522"/>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   |   </a:t>
            </a:r>
            <a:fld id="{DA15E891-66B8-4B28-AB8F-05A4B1DE573C}" type="slidenum">
              <a:rPr lang="en-US" smtClean="0">
                <a:solidFill>
                  <a:schemeClr val="bg1"/>
                </a:solidFill>
              </a:rPr>
              <a:pPr/>
              <a:t>‹#›</a:t>
            </a:fld>
            <a:endParaRPr lang="en-US" dirty="0">
              <a:solidFill>
                <a:schemeClr val="bg1"/>
              </a:solidFill>
            </a:endParaRPr>
          </a:p>
        </p:txBody>
      </p:sp>
      <p:sp>
        <p:nvSpPr>
          <p:cNvPr id="14" name="Title Placeholder 1"/>
          <p:cNvSpPr>
            <a:spLocks noGrp="1"/>
          </p:cNvSpPr>
          <p:nvPr>
            <p:ph type="title"/>
          </p:nvPr>
        </p:nvSpPr>
        <p:spPr>
          <a:xfrm>
            <a:off x="457199" y="705204"/>
            <a:ext cx="8238319" cy="418645"/>
          </a:xfrm>
          <a:prstGeom prst="rect">
            <a:avLst/>
          </a:prstGeom>
        </p:spPr>
        <p:txBody>
          <a:bodyPr vert="horz" lIns="91440" tIns="45720" rIns="91440" bIns="45720" rtlCol="0" anchor="ctr">
            <a:noAutofit/>
          </a:bodyPr>
          <a:lstStyle>
            <a:lvl1pPr>
              <a:defRPr b="0">
                <a:solidFill>
                  <a:schemeClr val="accent1"/>
                </a:solidFill>
              </a:defRPr>
            </a:lvl1pPr>
          </a:lstStyle>
          <a:p>
            <a:r>
              <a:rPr lang="en-US" dirty="0"/>
              <a:t>Title of Slide</a:t>
            </a:r>
          </a:p>
        </p:txBody>
      </p:sp>
      <p:sp>
        <p:nvSpPr>
          <p:cNvPr id="5" name="Text Placeholder 4"/>
          <p:cNvSpPr>
            <a:spLocks noGrp="1"/>
          </p:cNvSpPr>
          <p:nvPr>
            <p:ph type="body" sz="quarter" idx="10" hasCustomPrompt="1"/>
          </p:nvPr>
        </p:nvSpPr>
        <p:spPr>
          <a:xfrm>
            <a:off x="457200" y="1241714"/>
            <a:ext cx="8238318" cy="350590"/>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800">
                <a:solidFill>
                  <a:schemeClr val="accent1"/>
                </a:solidFill>
              </a:defRPr>
            </a:lvl1pPr>
          </a:lstStyle>
          <a:p>
            <a:r>
              <a:rPr lang="en-US" sz="1800" dirty="0"/>
              <a:t>Subtitle of Slide</a:t>
            </a:r>
          </a:p>
        </p:txBody>
      </p:sp>
      <p:sp>
        <p:nvSpPr>
          <p:cNvPr id="9" name="Text Placeholder 8"/>
          <p:cNvSpPr>
            <a:spLocks noGrp="1"/>
          </p:cNvSpPr>
          <p:nvPr>
            <p:ph type="body" sz="quarter" idx="11" hasCustomPrompt="1"/>
          </p:nvPr>
        </p:nvSpPr>
        <p:spPr>
          <a:xfrm>
            <a:off x="457198" y="5794654"/>
            <a:ext cx="8238320" cy="370435"/>
          </a:xfrm>
        </p:spPr>
        <p:txBody>
          <a:bodyPr>
            <a:normAutofit/>
          </a:bodyPr>
          <a:lstStyle>
            <a:lvl1pPr marL="0" indent="0">
              <a:buNone/>
              <a:defRPr sz="1300">
                <a:solidFill>
                  <a:srgbClr val="A7A8AA"/>
                </a:solidFill>
              </a:defRPr>
            </a:lvl1pPr>
            <a:lvl2pPr marL="457200" indent="0">
              <a:buNone/>
              <a:defRPr sz="1600">
                <a:latin typeface="Arial"/>
                <a:cs typeface="Arial"/>
              </a:defRPr>
            </a:lvl2pPr>
          </a:lstStyle>
          <a:p>
            <a:pPr lvl="0"/>
            <a:r>
              <a:rPr lang="en-US" dirty="0"/>
              <a:t>Author Name</a:t>
            </a:r>
          </a:p>
        </p:txBody>
      </p:sp>
      <p:sp>
        <p:nvSpPr>
          <p:cNvPr id="18" name="Text Placeholder 17"/>
          <p:cNvSpPr>
            <a:spLocks noGrp="1"/>
          </p:cNvSpPr>
          <p:nvPr>
            <p:ph type="body" sz="quarter" idx="12" hasCustomPrompt="1"/>
          </p:nvPr>
        </p:nvSpPr>
        <p:spPr>
          <a:xfrm>
            <a:off x="457198" y="6165090"/>
            <a:ext cx="8238318" cy="357432"/>
          </a:xfrm>
        </p:spPr>
        <p:txBody>
          <a:bodyPr>
            <a:normAutofit/>
          </a:bodyPr>
          <a:lstStyle>
            <a:lvl1pPr marL="0" indent="0">
              <a:buNone/>
              <a:defRPr sz="1300">
                <a:solidFill>
                  <a:srgbClr val="A7A8AA"/>
                </a:solidFill>
              </a:defRPr>
            </a:lvl1pPr>
          </a:lstStyle>
          <a:p>
            <a:pPr lvl="0"/>
            <a:r>
              <a:rPr lang="en-US" dirty="0"/>
              <a:t>Click to edit text</a:t>
            </a:r>
          </a:p>
        </p:txBody>
      </p:sp>
    </p:spTree>
    <p:extLst>
      <p:ext uri="{BB962C8B-B14F-4D97-AF65-F5344CB8AC3E}">
        <p14:creationId xmlns:p14="http://schemas.microsoft.com/office/powerpoint/2010/main" val="244852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57198" y="5683662"/>
            <a:ext cx="8238320" cy="714593"/>
          </a:xfrm>
          <a:prstGeom prst="rect">
            <a:avLst/>
          </a:prstGeom>
        </p:spPr>
        <p:txBody>
          <a:bodyPr/>
          <a:lstStyle>
            <a:lvl1pPr>
              <a:defRPr sz="1600">
                <a:solidFill>
                  <a:srgbClr val="53565A"/>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2" name="Picture Placeholder 2"/>
          <p:cNvSpPr>
            <a:spLocks noGrp="1"/>
          </p:cNvSpPr>
          <p:nvPr>
            <p:ph type="pic" idx="1" hasCustomPrompt="1"/>
          </p:nvPr>
        </p:nvSpPr>
        <p:spPr>
          <a:xfrm>
            <a:off x="457198" y="1500110"/>
            <a:ext cx="8238320" cy="3878033"/>
          </a:xfrm>
          <a:prstGeom prst="rect">
            <a:avLst/>
          </a:prstGeom>
        </p:spPr>
        <p:txBody>
          <a:bodyPr>
            <a:normAutofit/>
          </a:bodyPr>
          <a:lstStyle>
            <a:lvl1pPr marL="0" indent="0" algn="ctr">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Place Picture here</a:t>
            </a:r>
          </a:p>
        </p:txBody>
      </p:sp>
      <p:sp>
        <p:nvSpPr>
          <p:cNvPr id="7" name="Slide Number Placeholder 7"/>
          <p:cNvSpPr>
            <a:spLocks noGrp="1"/>
          </p:cNvSpPr>
          <p:nvPr>
            <p:ph type="sldNum" sz="quarter" idx="10"/>
          </p:nvPr>
        </p:nvSpPr>
        <p:spPr>
          <a:xfrm>
            <a:off x="8474338" y="-7655"/>
            <a:ext cx="587784"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t>   |   </a:t>
            </a:r>
            <a:fld id="{DA15E891-66B8-4B28-AB8F-05A4B1DE573C}" type="slidenum">
              <a:rPr lang="en-US" smtClean="0"/>
              <a:pPr/>
              <a:t>‹#›</a:t>
            </a:fld>
            <a:endParaRPr lang="en-US" dirty="0"/>
          </a:p>
        </p:txBody>
      </p:sp>
      <p:sp>
        <p:nvSpPr>
          <p:cNvPr id="8" name="Title Placeholder 1"/>
          <p:cNvSpPr>
            <a:spLocks noGrp="1"/>
          </p:cNvSpPr>
          <p:nvPr>
            <p:ph type="title"/>
          </p:nvPr>
        </p:nvSpPr>
        <p:spPr>
          <a:xfrm>
            <a:off x="457199" y="705204"/>
            <a:ext cx="8238319" cy="418645"/>
          </a:xfrm>
          <a:prstGeom prst="rect">
            <a:avLst/>
          </a:prstGeom>
        </p:spPr>
        <p:txBody>
          <a:bodyPr vert="horz" lIns="91440" tIns="45720" rIns="91440" bIns="45720" rtlCol="0" anchor="ctr">
            <a:noAutofit/>
          </a:bodyPr>
          <a:lstStyle>
            <a:lvl1pPr>
              <a:defRPr b="0"/>
            </a:lvl1pPr>
          </a:lstStyle>
          <a:p>
            <a:r>
              <a:rPr lang="en-US" dirty="0"/>
              <a:t>Title of Slide</a:t>
            </a:r>
          </a:p>
        </p:txBody>
      </p:sp>
      <p:sp>
        <p:nvSpPr>
          <p:cNvPr id="9" name="Rectangle 8"/>
          <p:cNvSpPr/>
          <p:nvPr userDrawn="1"/>
        </p:nvSpPr>
        <p:spPr>
          <a:xfrm>
            <a:off x="0" y="-24130"/>
            <a:ext cx="9144000" cy="584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stretch>
            <a:fillRect/>
          </a:stretch>
        </p:blipFill>
        <p:spPr>
          <a:xfrm>
            <a:off x="219365" y="168345"/>
            <a:ext cx="1985954" cy="218792"/>
          </a:xfrm>
          <a:prstGeom prst="rect">
            <a:avLst/>
          </a:prstGeom>
        </p:spPr>
      </p:pic>
    </p:spTree>
    <p:extLst>
      <p:ext uri="{BB962C8B-B14F-4D97-AF65-F5344CB8AC3E}">
        <p14:creationId xmlns:p14="http://schemas.microsoft.com/office/powerpoint/2010/main" val="48855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5">
    <p:bg>
      <p:bgPr>
        <a:solidFill>
          <a:srgbClr val="1B485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7199" y="1286232"/>
            <a:ext cx="7594271" cy="1255087"/>
          </a:xfrm>
          <a:prstGeom prst="rect">
            <a:avLst/>
          </a:prstGeom>
          <a:ln>
            <a:noFill/>
          </a:ln>
        </p:spPr>
        <p:txBody>
          <a:bodyPr anchor="t"/>
          <a:lstStyle>
            <a:lvl1pPr marL="0" indent="0" algn="l">
              <a:lnSpc>
                <a:spcPct val="100000"/>
              </a:lnSpc>
              <a:buNone/>
              <a:defRPr sz="3600" baseline="0">
                <a:solidFill>
                  <a:srgbClr val="3AABF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Cover Slide Title With Room For Second Line </a:t>
            </a:r>
            <a:r>
              <a:rPr lang="en-US"/>
              <a:t>If Necessary</a:t>
            </a:r>
            <a:endParaRPr lang="en-US" dirty="0"/>
          </a:p>
        </p:txBody>
      </p:sp>
      <p:sp>
        <p:nvSpPr>
          <p:cNvPr id="6" name="Text Placeholder 5"/>
          <p:cNvSpPr>
            <a:spLocks noGrp="1"/>
          </p:cNvSpPr>
          <p:nvPr>
            <p:ph type="body" sz="quarter" idx="11" hasCustomPrompt="1"/>
          </p:nvPr>
        </p:nvSpPr>
        <p:spPr>
          <a:xfrm>
            <a:off x="457199" y="2816016"/>
            <a:ext cx="5472113" cy="374700"/>
          </a:xfrm>
          <a:prstGeom prst="rect">
            <a:avLst/>
          </a:prstGeom>
        </p:spPr>
        <p:txBody>
          <a:bodyPr vert="horz"/>
          <a:lstStyle>
            <a:lvl1pPr marL="0" indent="0" algn="l">
              <a:buNone/>
              <a:defRPr sz="1800">
                <a:solidFill>
                  <a:schemeClr val="bg1">
                    <a:lumMod val="95000"/>
                  </a:schemeClr>
                </a:solidFill>
              </a:defRPr>
            </a:lvl1pPr>
          </a:lstStyle>
          <a:p>
            <a:pPr lvl="0"/>
            <a:r>
              <a:rPr lang="en-US" dirty="0"/>
              <a:t>Subtitle of Presentation</a:t>
            </a:r>
          </a:p>
        </p:txBody>
      </p:sp>
      <p:sp>
        <p:nvSpPr>
          <p:cNvPr id="13" name="Text Placeholder 4"/>
          <p:cNvSpPr>
            <a:spLocks noGrp="1"/>
          </p:cNvSpPr>
          <p:nvPr>
            <p:ph type="body" sz="quarter" idx="12" hasCustomPrompt="1"/>
          </p:nvPr>
        </p:nvSpPr>
        <p:spPr>
          <a:xfrm>
            <a:off x="457199" y="4679769"/>
            <a:ext cx="2078508" cy="268617"/>
          </a:xfrm>
          <a:prstGeom prst="rect">
            <a:avLst/>
          </a:prstGeom>
        </p:spPr>
        <p:txBody>
          <a:bodyPr vert="horz"/>
          <a:lstStyle>
            <a:lvl1pPr marL="0" indent="0" algn="l">
              <a:buNone/>
              <a:defRPr sz="1100">
                <a:solidFill>
                  <a:schemeClr val="accent6">
                    <a:lumMod val="60000"/>
                    <a:lumOff val="40000"/>
                  </a:schemeClr>
                </a:solidFill>
                <a:latin typeface="Arial"/>
                <a:cs typeface="Arial"/>
              </a:defRPr>
            </a:lvl1pPr>
          </a:lstStyle>
          <a:p>
            <a:pPr lvl="0"/>
            <a:r>
              <a:rPr lang="en-US" dirty="0"/>
              <a:t>Date XX_XX_XX</a:t>
            </a:r>
          </a:p>
        </p:txBody>
      </p:sp>
      <p:sp>
        <p:nvSpPr>
          <p:cNvPr id="19" name="Text Placeholder 6"/>
          <p:cNvSpPr>
            <a:spLocks noGrp="1"/>
          </p:cNvSpPr>
          <p:nvPr>
            <p:ph type="body" sz="quarter" idx="10" hasCustomPrompt="1"/>
          </p:nvPr>
        </p:nvSpPr>
        <p:spPr>
          <a:xfrm>
            <a:off x="457199" y="4291842"/>
            <a:ext cx="3913188" cy="272406"/>
          </a:xfrm>
          <a:prstGeom prst="rect">
            <a:avLst/>
          </a:prstGeom>
        </p:spPr>
        <p:txBody>
          <a:bodyPr/>
          <a:lstStyle>
            <a:lvl1pPr marL="0" indent="0" algn="l">
              <a:buNone/>
              <a:defRPr sz="1100">
                <a:solidFill>
                  <a:schemeClr val="accent6">
                    <a:lumMod val="60000"/>
                    <a:lumOff val="40000"/>
                  </a:schemeClr>
                </a:solidFill>
                <a:latin typeface="Arial"/>
                <a:cs typeface="Aria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Presented by </a:t>
            </a:r>
            <a:r>
              <a:rPr lang="en-US" dirty="0" err="1"/>
              <a:t>Firstname</a:t>
            </a:r>
            <a:r>
              <a:rPr lang="en-US" dirty="0"/>
              <a:t> </a:t>
            </a:r>
            <a:r>
              <a:rPr lang="en-US" dirty="0" err="1"/>
              <a:t>Lastname</a:t>
            </a:r>
            <a:endParaRPr lang="en-US" dirty="0"/>
          </a:p>
        </p:txBody>
      </p:sp>
      <p:pic>
        <p:nvPicPr>
          <p:cNvPr id="33" name="Picture 32"/>
          <p:cNvPicPr>
            <a:picLocks noChangeAspect="1"/>
          </p:cNvPicPr>
          <p:nvPr userDrawn="1"/>
        </p:nvPicPr>
        <p:blipFill>
          <a:blip r:embed="rId2"/>
          <a:stretch>
            <a:fillRect/>
          </a:stretch>
        </p:blipFill>
        <p:spPr>
          <a:xfrm>
            <a:off x="555168" y="228042"/>
            <a:ext cx="2142835" cy="226995"/>
          </a:xfrm>
          <a:prstGeom prst="rect">
            <a:avLst/>
          </a:prstGeom>
        </p:spPr>
      </p:pic>
      <p:pic>
        <p:nvPicPr>
          <p:cNvPr id="36" name="Picture 35"/>
          <p:cNvPicPr>
            <a:picLocks noChangeAspect="1"/>
          </p:cNvPicPr>
          <p:nvPr userDrawn="1"/>
        </p:nvPicPr>
        <p:blipFill>
          <a:blip r:embed="rId3"/>
          <a:stretch>
            <a:fillRect/>
          </a:stretch>
        </p:blipFill>
        <p:spPr>
          <a:xfrm>
            <a:off x="7931562" y="249859"/>
            <a:ext cx="985882" cy="147147"/>
          </a:xfrm>
          <a:prstGeom prst="rect">
            <a:avLst/>
          </a:prstGeom>
        </p:spPr>
      </p:pic>
      <p:cxnSp>
        <p:nvCxnSpPr>
          <p:cNvPr id="10" name="Straight Connector 9"/>
          <p:cNvCxnSpPr/>
          <p:nvPr userDrawn="1"/>
        </p:nvCxnSpPr>
        <p:spPr>
          <a:xfrm>
            <a:off x="0" y="6546638"/>
            <a:ext cx="9144000" cy="0"/>
          </a:xfrm>
          <a:prstGeom prst="line">
            <a:avLst/>
          </a:prstGeom>
          <a:ln w="19050">
            <a:solidFill>
              <a:srgbClr val="3AABF0"/>
            </a:solidFill>
          </a:ln>
        </p:spPr>
        <p:style>
          <a:lnRef idx="1">
            <a:schemeClr val="accent6"/>
          </a:lnRef>
          <a:fillRef idx="0">
            <a:schemeClr val="accent6"/>
          </a:fillRef>
          <a:effectRef idx="0">
            <a:schemeClr val="accent6"/>
          </a:effectRef>
          <a:fontRef idx="minor">
            <a:schemeClr val="tx1"/>
          </a:fontRef>
        </p:style>
      </p:cxnSp>
      <p:pic>
        <p:nvPicPr>
          <p:cNvPr id="11" name="Picture 10"/>
          <p:cNvPicPr>
            <a:picLocks noChangeAspect="1"/>
          </p:cNvPicPr>
          <p:nvPr userDrawn="1"/>
        </p:nvPicPr>
        <p:blipFill rotWithShape="1">
          <a:blip r:embed="rId4">
            <a:extLst>
              <a:ext uri="{28A0092B-C50C-407E-A947-70E740481C1C}">
                <a14:useLocalDpi xmlns:a14="http://schemas.microsoft.com/office/drawing/2010/main" val="0"/>
              </a:ext>
            </a:extLst>
          </a:blip>
          <a:srcRect b="38185"/>
          <a:stretch/>
        </p:blipFill>
        <p:spPr>
          <a:xfrm>
            <a:off x="0" y="5253573"/>
            <a:ext cx="9144000" cy="16044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7" name="Rectangle 6"/>
          <p:cNvSpPr/>
          <p:nvPr userDrawn="1"/>
        </p:nvSpPr>
        <p:spPr>
          <a:xfrm>
            <a:off x="0" y="107513"/>
            <a:ext cx="9144000" cy="471422"/>
          </a:xfrm>
          <a:prstGeom prst="rect">
            <a:avLst/>
          </a:prstGeom>
          <a:solidFill>
            <a:schemeClr val="bg1"/>
          </a:solidFill>
          <a:ln>
            <a:no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57200" y="1500110"/>
            <a:ext cx="8238318" cy="4898146"/>
          </a:xfrm>
          <a:prstGeom prst="rect">
            <a:avLst/>
          </a:prstGeom>
        </p:spPr>
        <p:txBody>
          <a:bodyPr/>
          <a:lstStyle>
            <a:lvl1pPr>
              <a:defRPr sz="2000">
                <a:solidFill>
                  <a:srgbClr val="505050"/>
                </a:solidFill>
                <a:latin typeface="Arial"/>
                <a:cs typeface="Arial"/>
              </a:defRPr>
            </a:lvl1pPr>
            <a:lvl2pPr>
              <a:defRPr sz="1800">
                <a:solidFill>
                  <a:srgbClr val="505050"/>
                </a:solidFill>
                <a:latin typeface="Arial"/>
                <a:cs typeface="Arial"/>
              </a:defRPr>
            </a:lvl2pPr>
            <a:lvl3pPr>
              <a:defRPr sz="1600">
                <a:solidFill>
                  <a:srgbClr val="505050"/>
                </a:solidFill>
                <a:latin typeface="Arial"/>
                <a:cs typeface="Arial"/>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Title Placeholder 1"/>
          <p:cNvSpPr>
            <a:spLocks noGrp="1"/>
          </p:cNvSpPr>
          <p:nvPr>
            <p:ph type="title"/>
          </p:nvPr>
        </p:nvSpPr>
        <p:spPr>
          <a:xfrm>
            <a:off x="457199" y="835743"/>
            <a:ext cx="8238319" cy="380586"/>
          </a:xfrm>
          <a:prstGeom prst="rect">
            <a:avLst/>
          </a:prstGeom>
        </p:spPr>
        <p:txBody>
          <a:bodyPr vert="horz" lIns="91440" tIns="45720" rIns="91440" bIns="45720" rtlCol="0" anchor="ctr">
            <a:noAutofit/>
          </a:bodyPr>
          <a:lstStyle>
            <a:lvl1pPr algn="l">
              <a:defRPr sz="2600" b="0">
                <a:solidFill>
                  <a:srgbClr val="3AABF0"/>
                </a:solidFill>
                <a:latin typeface="+mj-lt"/>
              </a:defRPr>
            </a:lvl1pPr>
          </a:lstStyle>
          <a:p>
            <a:r>
              <a:rPr lang="en-US" dirty="0"/>
              <a:t>Title of Slide</a:t>
            </a:r>
          </a:p>
        </p:txBody>
      </p:sp>
      <p:sp>
        <p:nvSpPr>
          <p:cNvPr id="5" name="Slide Number Placeholder 7"/>
          <p:cNvSpPr txBox="1">
            <a:spLocks/>
          </p:cNvSpPr>
          <p:nvPr userDrawn="1"/>
        </p:nvSpPr>
        <p:spPr>
          <a:xfrm>
            <a:off x="8288740" y="6398256"/>
            <a:ext cx="587784" cy="336599"/>
          </a:xfrm>
          <a:prstGeom prst="rect">
            <a:avLst/>
          </a:prstGeom>
        </p:spPr>
        <p:txBody>
          <a:bodyPr vert="horz" lIns="91440" tIns="45720" rIns="91440" bIns="45720" rtlCol="0" anchor="ctr"/>
          <a:lstStyle>
            <a:defPPr>
              <a:defRPr lang="en-US"/>
            </a:defPPr>
            <a:lvl1pPr marL="0" algn="r" defTabSz="457200" rtl="0" eaLnBrk="1" latinLnBrk="0" hangingPunct="1">
              <a:defRPr sz="7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rgbClr val="505050"/>
                </a:solidFill>
              </a:rPr>
              <a:t>   |   </a:t>
            </a:r>
            <a:fld id="{DA15E891-66B8-4B28-AB8F-05A4B1DE573C}" type="slidenum">
              <a:rPr lang="en-US" sz="800" smtClean="0">
                <a:solidFill>
                  <a:srgbClr val="505050"/>
                </a:solidFill>
              </a:rPr>
              <a:pPr/>
              <a:t>‹#›</a:t>
            </a:fld>
            <a:endParaRPr lang="en-US" sz="800" dirty="0">
              <a:solidFill>
                <a:srgbClr val="505050"/>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290" y="96987"/>
            <a:ext cx="2020866" cy="459288"/>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43290" y="162699"/>
            <a:ext cx="1301393" cy="3327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5">
    <p:bg>
      <p:bgPr>
        <a:solidFill>
          <a:srgbClr val="1B485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7199" y="1286232"/>
            <a:ext cx="7594271" cy="1255087"/>
          </a:xfrm>
          <a:prstGeom prst="rect">
            <a:avLst/>
          </a:prstGeom>
          <a:ln>
            <a:noFill/>
          </a:ln>
        </p:spPr>
        <p:txBody>
          <a:bodyPr anchor="t"/>
          <a:lstStyle>
            <a:lvl1pPr marL="0" indent="0" algn="l">
              <a:lnSpc>
                <a:spcPct val="100000"/>
              </a:lnSpc>
              <a:buNone/>
              <a:defRPr sz="3600" baseline="0">
                <a:solidFill>
                  <a:srgbClr val="3AABF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Cover Slide Title With Room For Second Line If Necessary</a:t>
            </a:r>
          </a:p>
        </p:txBody>
      </p:sp>
      <p:sp>
        <p:nvSpPr>
          <p:cNvPr id="6" name="Text Placeholder 5"/>
          <p:cNvSpPr>
            <a:spLocks noGrp="1"/>
          </p:cNvSpPr>
          <p:nvPr>
            <p:ph type="body" sz="quarter" idx="11" hasCustomPrompt="1"/>
          </p:nvPr>
        </p:nvSpPr>
        <p:spPr>
          <a:xfrm>
            <a:off x="457199" y="2816016"/>
            <a:ext cx="5472113" cy="374700"/>
          </a:xfrm>
          <a:prstGeom prst="rect">
            <a:avLst/>
          </a:prstGeom>
        </p:spPr>
        <p:txBody>
          <a:bodyPr vert="horz"/>
          <a:lstStyle>
            <a:lvl1pPr marL="0" indent="0" algn="l">
              <a:buNone/>
              <a:defRPr sz="1800">
                <a:solidFill>
                  <a:schemeClr val="bg1">
                    <a:lumMod val="95000"/>
                  </a:schemeClr>
                </a:solidFill>
              </a:defRPr>
            </a:lvl1pPr>
          </a:lstStyle>
          <a:p>
            <a:pPr lvl="0"/>
            <a:r>
              <a:rPr lang="en-US" dirty="0"/>
              <a:t>Subtitle of Presentation</a:t>
            </a:r>
          </a:p>
        </p:txBody>
      </p:sp>
      <p:sp>
        <p:nvSpPr>
          <p:cNvPr id="13" name="Text Placeholder 4"/>
          <p:cNvSpPr>
            <a:spLocks noGrp="1"/>
          </p:cNvSpPr>
          <p:nvPr>
            <p:ph type="body" sz="quarter" idx="12" hasCustomPrompt="1"/>
          </p:nvPr>
        </p:nvSpPr>
        <p:spPr>
          <a:xfrm>
            <a:off x="457199" y="4679769"/>
            <a:ext cx="2078508" cy="268617"/>
          </a:xfrm>
          <a:prstGeom prst="rect">
            <a:avLst/>
          </a:prstGeom>
        </p:spPr>
        <p:txBody>
          <a:bodyPr vert="horz"/>
          <a:lstStyle>
            <a:lvl1pPr marL="0" indent="0" algn="l">
              <a:buNone/>
              <a:defRPr sz="1100">
                <a:solidFill>
                  <a:schemeClr val="bg1"/>
                </a:solidFill>
                <a:latin typeface="Arial"/>
                <a:cs typeface="Arial"/>
              </a:defRPr>
            </a:lvl1pPr>
          </a:lstStyle>
          <a:p>
            <a:pPr lvl="0"/>
            <a:r>
              <a:rPr lang="en-US" dirty="0"/>
              <a:t>Date XX_XX_XX</a:t>
            </a:r>
          </a:p>
        </p:txBody>
      </p:sp>
      <p:sp>
        <p:nvSpPr>
          <p:cNvPr id="19" name="Text Placeholder 6"/>
          <p:cNvSpPr>
            <a:spLocks noGrp="1"/>
          </p:cNvSpPr>
          <p:nvPr>
            <p:ph type="body" sz="quarter" idx="10" hasCustomPrompt="1"/>
          </p:nvPr>
        </p:nvSpPr>
        <p:spPr>
          <a:xfrm>
            <a:off x="457199" y="4291842"/>
            <a:ext cx="3913188" cy="272406"/>
          </a:xfrm>
          <a:prstGeom prst="rect">
            <a:avLst/>
          </a:prstGeom>
        </p:spPr>
        <p:txBody>
          <a:bodyPr/>
          <a:lstStyle>
            <a:lvl1pPr marL="0" indent="0" algn="l">
              <a:buNone/>
              <a:defRPr sz="1100">
                <a:solidFill>
                  <a:schemeClr val="bg1"/>
                </a:solidFill>
                <a:latin typeface="Arial"/>
                <a:cs typeface="Aria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Presented by </a:t>
            </a:r>
            <a:r>
              <a:rPr lang="en-US" dirty="0" err="1"/>
              <a:t>Firstname</a:t>
            </a:r>
            <a:r>
              <a:rPr lang="en-US" dirty="0"/>
              <a:t> </a:t>
            </a:r>
            <a:r>
              <a:rPr lang="en-US" dirty="0" err="1"/>
              <a:t>Lastname</a:t>
            </a:r>
            <a:endParaRPr lang="en-US" dirty="0"/>
          </a:p>
        </p:txBody>
      </p:sp>
      <p:cxnSp>
        <p:nvCxnSpPr>
          <p:cNvPr id="30" name="Straight Connector 29"/>
          <p:cNvCxnSpPr/>
          <p:nvPr userDrawn="1"/>
        </p:nvCxnSpPr>
        <p:spPr>
          <a:xfrm>
            <a:off x="0" y="6546638"/>
            <a:ext cx="9144000" cy="0"/>
          </a:xfrm>
          <a:prstGeom prst="line">
            <a:avLst/>
          </a:prstGeom>
          <a:ln w="19050">
            <a:solidFill>
              <a:srgbClr val="3AABF0"/>
            </a:solidFill>
          </a:ln>
        </p:spPr>
        <p:style>
          <a:lnRef idx="1">
            <a:schemeClr val="accent6"/>
          </a:lnRef>
          <a:fillRef idx="0">
            <a:schemeClr val="accent6"/>
          </a:fillRef>
          <a:effectRef idx="0">
            <a:schemeClr val="accent6"/>
          </a:effectRef>
          <a:fontRef idx="minor">
            <a:schemeClr val="tx1"/>
          </a:fontRef>
        </p:style>
      </p:cxn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b="38185"/>
          <a:stretch/>
        </p:blipFill>
        <p:spPr>
          <a:xfrm>
            <a:off x="0" y="5253573"/>
            <a:ext cx="9144000" cy="1604427"/>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75013" y="165879"/>
            <a:ext cx="1298402" cy="331978"/>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9802" y="65374"/>
            <a:ext cx="2399016" cy="54523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Section Header">
    <p:bg>
      <p:bgPr>
        <a:solidFill>
          <a:srgbClr val="1B485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457199" y="3354314"/>
            <a:ext cx="4075112" cy="474288"/>
          </a:xfrm>
          <a:prstGeom prst="rect">
            <a:avLst/>
          </a:prstGeom>
        </p:spPr>
        <p:txBody>
          <a:bodyPr vert="horz"/>
          <a:lstStyle>
            <a:lvl1pPr marL="342900" marR="0" indent="-256032" algn="l" defTabSz="457200" rtl="0" eaLnBrk="1" fontAlgn="auto" latinLnBrk="0" hangingPunct="1">
              <a:lnSpc>
                <a:spcPct val="100000"/>
              </a:lnSpc>
              <a:spcBef>
                <a:spcPct val="20000"/>
              </a:spcBef>
              <a:spcAft>
                <a:spcPts val="0"/>
              </a:spcAft>
              <a:buClrTx/>
              <a:buSzTx/>
              <a:buFont typeface="Arial"/>
              <a:buNone/>
              <a:tabLst/>
              <a:defRPr sz="1600" b="1" baseline="0">
                <a:solidFill>
                  <a:schemeClr val="bg1"/>
                </a:solidFill>
              </a:defRPr>
            </a:lvl1pPr>
            <a:lvl2pPr>
              <a:buNone/>
              <a:defRPr sz="1600"/>
            </a:lvl2pPr>
            <a:lvl3pPr>
              <a:buNone/>
              <a:defRPr sz="1600"/>
            </a:lvl3pPr>
            <a:lvl4pPr>
              <a:buNone/>
              <a:defRPr sz="1600"/>
            </a:lvl4pPr>
            <a:lvl5pPr>
              <a:buNone/>
              <a:defRPr sz="1600"/>
            </a:lvl5pPr>
          </a:lstStyle>
          <a:p>
            <a:pPr lvl="0"/>
            <a:r>
              <a:rPr lang="en-US" dirty="0"/>
              <a:t>Questions? Get in touch.</a:t>
            </a:r>
          </a:p>
          <a:p>
            <a:pPr lvl="0"/>
            <a:endParaRPr lang="en-US" dirty="0"/>
          </a:p>
          <a:p>
            <a:pPr marL="342900" marR="0" lvl="0" indent="-256032" algn="l" defTabSz="457200" rtl="0" eaLnBrk="1" fontAlgn="auto" latinLnBrk="0" hangingPunct="1">
              <a:lnSpc>
                <a:spcPct val="100000"/>
              </a:lnSpc>
              <a:spcBef>
                <a:spcPct val="20000"/>
              </a:spcBef>
              <a:spcAft>
                <a:spcPts val="0"/>
              </a:spcAft>
              <a:buClrTx/>
              <a:buSzTx/>
              <a:buFont typeface="Arial"/>
              <a:buNone/>
              <a:tabLst/>
              <a:defRPr/>
            </a:pPr>
            <a:endParaRPr lang="en-US" dirty="0"/>
          </a:p>
        </p:txBody>
      </p:sp>
      <p:sp>
        <p:nvSpPr>
          <p:cNvPr id="10" name="Subtitle 2"/>
          <p:cNvSpPr>
            <a:spLocks noGrp="1"/>
          </p:cNvSpPr>
          <p:nvPr>
            <p:ph type="subTitle" idx="1" hasCustomPrompt="1"/>
          </p:nvPr>
        </p:nvSpPr>
        <p:spPr>
          <a:xfrm>
            <a:off x="457199" y="1286232"/>
            <a:ext cx="6359563" cy="1445093"/>
          </a:xfrm>
          <a:prstGeom prst="rect">
            <a:avLst/>
          </a:prstGeom>
          <a:ln>
            <a:noFill/>
          </a:ln>
        </p:spPr>
        <p:txBody>
          <a:bodyPr anchor="t">
            <a:normAutofit/>
          </a:bodyPr>
          <a:lstStyle>
            <a:lvl1pPr marL="0" indent="0" algn="l">
              <a:lnSpc>
                <a:spcPct val="100000"/>
              </a:lnSpc>
              <a:buNone/>
              <a:defRPr sz="4800" baseline="0">
                <a:solidFill>
                  <a:srgbClr val="3AABF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Thank you.</a:t>
            </a:r>
          </a:p>
        </p:txBody>
      </p:sp>
      <p:sp>
        <p:nvSpPr>
          <p:cNvPr id="15" name="Text Placeholder 10"/>
          <p:cNvSpPr>
            <a:spLocks noGrp="1"/>
          </p:cNvSpPr>
          <p:nvPr>
            <p:ph type="body" sz="quarter" idx="13" hasCustomPrompt="1"/>
          </p:nvPr>
        </p:nvSpPr>
        <p:spPr>
          <a:xfrm>
            <a:off x="457199" y="3835184"/>
            <a:ext cx="4075112" cy="975389"/>
          </a:xfrm>
          <a:prstGeom prst="rect">
            <a:avLst/>
          </a:prstGeom>
        </p:spPr>
        <p:txBody>
          <a:bodyPr vert="horz"/>
          <a:lstStyle>
            <a:lvl1pPr marL="86868" marR="0" indent="0" algn="l" defTabSz="457200" rtl="0" eaLnBrk="1" fontAlgn="auto" latinLnBrk="0" hangingPunct="1">
              <a:lnSpc>
                <a:spcPct val="100000"/>
              </a:lnSpc>
              <a:spcBef>
                <a:spcPct val="20000"/>
              </a:spcBef>
              <a:spcAft>
                <a:spcPts val="0"/>
              </a:spcAft>
              <a:buClrTx/>
              <a:buSzTx/>
              <a:buFont typeface="Arial"/>
              <a:buNone/>
              <a:tabLst/>
              <a:defRPr kumimoji="0" lang="en-US" sz="1600" b="0" i="0" u="none" strike="noStrike" kern="1200" cap="none" spc="0" normalizeH="0" baseline="0" noProof="0">
                <a:cs typeface="Arial"/>
              </a:defRPr>
            </a:lvl1pPr>
            <a:lvl2pPr>
              <a:buNone/>
              <a:defRPr sz="1600"/>
            </a:lvl2pPr>
            <a:lvl3pPr>
              <a:buNone/>
              <a:defRPr sz="1600"/>
            </a:lvl3pPr>
            <a:lvl4pPr>
              <a:buNone/>
              <a:defRPr sz="1600"/>
            </a:lvl4pPr>
            <a:lvl5pPr>
              <a:buNone/>
              <a:defRPr sz="1600"/>
            </a:lvl5pPr>
          </a:lstStyle>
          <a:p>
            <a:pPr marL="86868"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a:ln>
                  <a:noFill/>
                </a:ln>
                <a:solidFill>
                  <a:schemeClr val="bg1"/>
                </a:solidFill>
                <a:effectLst/>
                <a:uLnTx/>
                <a:uFillTx/>
                <a:latin typeface="+mn-lt"/>
                <a:ea typeface="+mn-ea"/>
                <a:cs typeface="Arial"/>
              </a:rPr>
              <a:t>First Last Name</a:t>
            </a:r>
          </a:p>
          <a:p>
            <a:pPr marL="86868"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err="1">
                <a:ln>
                  <a:noFill/>
                </a:ln>
                <a:solidFill>
                  <a:schemeClr val="bg1"/>
                </a:solidFill>
                <a:effectLst/>
                <a:uLnTx/>
                <a:uFillTx/>
                <a:latin typeface="+mn-lt"/>
                <a:ea typeface="+mn-ea"/>
                <a:cs typeface="Arial"/>
              </a:rPr>
              <a:t>email@email.com</a:t>
            </a:r>
            <a:endParaRPr kumimoji="0" lang="en-US" sz="1600" b="0" i="0" u="none" strike="noStrike" kern="1200" cap="none" spc="0" normalizeH="0" baseline="0" noProof="0" dirty="0">
              <a:ln>
                <a:noFill/>
              </a:ln>
              <a:solidFill>
                <a:schemeClr val="bg1"/>
              </a:solidFill>
              <a:effectLst/>
              <a:uLnTx/>
              <a:uFillTx/>
              <a:latin typeface="+mn-lt"/>
              <a:ea typeface="+mn-ea"/>
              <a:cs typeface="Aria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5013" y="165879"/>
            <a:ext cx="1298402" cy="331978"/>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9802" y="65374"/>
            <a:ext cx="2399016" cy="545231"/>
          </a:xfrm>
          <a:prstGeom prst="rect">
            <a:avLst/>
          </a:prstGeom>
        </p:spPr>
      </p:pic>
      <p:cxnSp>
        <p:nvCxnSpPr>
          <p:cNvPr id="13" name="Straight Connector 12"/>
          <p:cNvCxnSpPr/>
          <p:nvPr userDrawn="1"/>
        </p:nvCxnSpPr>
        <p:spPr>
          <a:xfrm>
            <a:off x="0" y="6546638"/>
            <a:ext cx="9144000" cy="0"/>
          </a:xfrm>
          <a:prstGeom prst="line">
            <a:avLst/>
          </a:prstGeom>
          <a:ln w="19050">
            <a:solidFill>
              <a:srgbClr val="3AABF0"/>
            </a:solidFill>
          </a:ln>
        </p:spPr>
        <p:style>
          <a:lnRef idx="1">
            <a:schemeClr val="accent6"/>
          </a:lnRef>
          <a:fillRef idx="0">
            <a:schemeClr val="accent6"/>
          </a:fillRef>
          <a:effectRef idx="0">
            <a:schemeClr val="accent6"/>
          </a:effectRef>
          <a:fontRef idx="minor">
            <a:schemeClr val="tx1"/>
          </a:fontRef>
        </p:style>
      </p:cxnSp>
      <p:pic>
        <p:nvPicPr>
          <p:cNvPr id="14" name="Picture 13"/>
          <p:cNvPicPr>
            <a:picLocks noChangeAspect="1"/>
          </p:cNvPicPr>
          <p:nvPr userDrawn="1"/>
        </p:nvPicPr>
        <p:blipFill rotWithShape="1">
          <a:blip r:embed="rId4">
            <a:extLst>
              <a:ext uri="{28A0092B-C50C-407E-A947-70E740481C1C}">
                <a14:useLocalDpi xmlns:a14="http://schemas.microsoft.com/office/drawing/2010/main" val="0"/>
              </a:ext>
            </a:extLst>
          </a:blip>
          <a:srcRect b="38185"/>
          <a:stretch/>
        </p:blipFill>
        <p:spPr>
          <a:xfrm>
            <a:off x="0" y="5253573"/>
            <a:ext cx="9144000" cy="1604427"/>
          </a:xfrm>
          <a:prstGeom prst="rect">
            <a:avLst/>
          </a:prstGeom>
        </p:spPr>
      </p:pic>
    </p:spTree>
    <p:extLst>
      <p:ext uri="{BB962C8B-B14F-4D97-AF65-F5344CB8AC3E}">
        <p14:creationId xmlns:p14="http://schemas.microsoft.com/office/powerpoint/2010/main" val="40204110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header.jpg"/>
          <p:cNvPicPr>
            <a:picLocks noChangeAspect="1"/>
          </p:cNvPicPr>
          <p:nvPr/>
        </p:nvPicPr>
        <p:blipFill>
          <a:blip r:embed="rId6"/>
          <a:stretch>
            <a:fillRect/>
          </a:stretch>
        </p:blipFill>
        <p:spPr>
          <a:xfrm>
            <a:off x="0" y="0"/>
            <a:ext cx="9144000" cy="375646"/>
          </a:xfrm>
          <a:prstGeom prst="rect">
            <a:avLst/>
          </a:prstGeom>
        </p:spPr>
      </p:pic>
      <p:sp>
        <p:nvSpPr>
          <p:cNvPr id="9" name="Slide Number Placeholder 7"/>
          <p:cNvSpPr>
            <a:spLocks noGrp="1"/>
          </p:cNvSpPr>
          <p:nvPr>
            <p:ph type="sldNum" sz="quarter" idx="4"/>
          </p:nvPr>
        </p:nvSpPr>
        <p:spPr>
          <a:xfrm>
            <a:off x="8474338" y="-7655"/>
            <a:ext cx="587784" cy="354522"/>
          </a:xfrm>
          <a:prstGeom prst="rect">
            <a:avLst/>
          </a:prstGeom>
        </p:spPr>
        <p:txBody>
          <a:bodyPr vert="horz" lIns="91440" tIns="45720" rIns="91440" bIns="45720" rtlCol="0" anchor="ctr"/>
          <a:lstStyle>
            <a:lvl1pPr algn="r">
              <a:defRPr sz="700">
                <a:solidFill>
                  <a:schemeClr val="bg1"/>
                </a:solidFill>
                <a:latin typeface="Arial" panose="020B0604020202020204" pitchFamily="34" charset="0"/>
                <a:cs typeface="Arial" panose="020B0604020202020204" pitchFamily="34" charset="0"/>
              </a:defRPr>
            </a:lvl1pPr>
          </a:lstStyle>
          <a:p>
            <a:r>
              <a:rPr lang="en-US" dirty="0"/>
              <a:t>   |   </a:t>
            </a:r>
            <a:fld id="{DA15E891-66B8-4B28-AB8F-05A4B1DE573C}" type="slidenum">
              <a:rPr lang="en-US" smtClean="0"/>
              <a:pPr/>
              <a:t>‹#›</a:t>
            </a:fld>
            <a:endParaRPr lang="en-US" dirty="0"/>
          </a:p>
        </p:txBody>
      </p:sp>
      <p:sp>
        <p:nvSpPr>
          <p:cNvPr id="13" name="Title Placeholder 1"/>
          <p:cNvSpPr>
            <a:spLocks noGrp="1"/>
          </p:cNvSpPr>
          <p:nvPr>
            <p:ph type="title"/>
          </p:nvPr>
        </p:nvSpPr>
        <p:spPr>
          <a:xfrm>
            <a:off x="457199" y="705204"/>
            <a:ext cx="8238319" cy="418645"/>
          </a:xfrm>
          <a:prstGeom prst="rect">
            <a:avLst/>
          </a:prstGeom>
        </p:spPr>
        <p:txBody>
          <a:bodyPr vert="horz" lIns="91440" tIns="45720" rIns="91440" bIns="45720" rtlCol="0" anchor="ctr">
            <a:noAutofit/>
          </a:bodyPr>
          <a:lstStyle/>
          <a:p>
            <a:r>
              <a:rPr lang="en-US" dirty="0"/>
              <a:t>Title of Slide</a:t>
            </a:r>
          </a:p>
        </p:txBody>
      </p:sp>
      <p:sp>
        <p:nvSpPr>
          <p:cNvPr id="14" name="Text Placeholder 8"/>
          <p:cNvSpPr>
            <a:spLocks noGrp="1"/>
          </p:cNvSpPr>
          <p:nvPr>
            <p:ph type="body" idx="1"/>
          </p:nvPr>
        </p:nvSpPr>
        <p:spPr>
          <a:xfrm>
            <a:off x="457200" y="1500110"/>
            <a:ext cx="8238318" cy="489814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8"/>
            <a:endParaRPr lang="en-US" dirty="0"/>
          </a:p>
        </p:txBody>
      </p:sp>
    </p:spTree>
    <p:extLst>
      <p:ext uri="{BB962C8B-B14F-4D97-AF65-F5344CB8AC3E}">
        <p14:creationId xmlns:p14="http://schemas.microsoft.com/office/powerpoint/2010/main" val="161760983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70" r:id="rId4"/>
  </p:sldLayoutIdLst>
  <p:hf hdr="0" ftr="0" dt="0"/>
  <p:txStyles>
    <p:titleStyle>
      <a:lvl1pPr algn="l" defTabSz="457200" rtl="0" eaLnBrk="1" latinLnBrk="0" hangingPunct="1">
        <a:spcBef>
          <a:spcPct val="0"/>
        </a:spcBef>
        <a:buNone/>
        <a:defRPr sz="2400" b="1" i="0" kern="1200">
          <a:solidFill>
            <a:schemeClr val="accent1"/>
          </a:solidFill>
          <a:latin typeface="Arial Bold"/>
          <a:ea typeface="+mj-ea"/>
          <a:cs typeface="Arial Bold"/>
        </a:defRPr>
      </a:lvl1pPr>
    </p:titleStyle>
    <p:bodyStyle>
      <a:lvl1pPr marL="342900" indent="-256032"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SzPct val="80000"/>
        <a:buFont typeface="Wingdings" charset="2"/>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SzPct val="90000"/>
        <a:buFont typeface="Lucida Grande"/>
        <a:buChar char="-"/>
        <a:defRPr sz="16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77728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5" r:id="rId3"/>
    <p:sldLayoutId id="2147483704" r:id="rId4"/>
  </p:sldLayoutIdLst>
  <p:hf hdr="0" ftr="0" dt="0"/>
  <p:txStyles>
    <p:titleStyle>
      <a:lvl1pPr algn="ctr" defTabSz="457200" rtl="0" eaLnBrk="1" latinLnBrk="0" hangingPunct="1">
        <a:spcBef>
          <a:spcPct val="0"/>
        </a:spcBef>
        <a:buNone/>
        <a:defRPr sz="4400" kern="1200">
          <a:solidFill>
            <a:schemeClr val="accent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introduction to peer review</a:t>
            </a:r>
          </a:p>
        </p:txBody>
      </p:sp>
      <p:sp>
        <p:nvSpPr>
          <p:cNvPr id="3" name="Text Placeholder 2"/>
          <p:cNvSpPr>
            <a:spLocks noGrp="1"/>
          </p:cNvSpPr>
          <p:nvPr>
            <p:ph type="body" sz="quarter" idx="11"/>
          </p:nvPr>
        </p:nvSpPr>
        <p:spPr>
          <a:xfrm>
            <a:off x="457199" y="2816016"/>
            <a:ext cx="7043352" cy="384384"/>
          </a:xfrm>
        </p:spPr>
        <p:txBody>
          <a:bodyPr/>
          <a:lstStyle/>
          <a:p>
            <a:r>
              <a:rPr lang="en-US" dirty="0"/>
              <a:t>How to write a helpful peer review report</a:t>
            </a:r>
          </a:p>
        </p:txBody>
      </p:sp>
      <p:sp>
        <p:nvSpPr>
          <p:cNvPr id="4" name="Text Placeholder 3"/>
          <p:cNvSpPr>
            <a:spLocks noGrp="1"/>
          </p:cNvSpPr>
          <p:nvPr>
            <p:ph type="body" sz="quarter" idx="12"/>
          </p:nvPr>
        </p:nvSpPr>
        <p:spPr/>
        <p:txBody>
          <a:bodyPr/>
          <a:lstStyle/>
          <a:p>
            <a:r>
              <a:rPr lang="en-US" dirty="0">
                <a:solidFill>
                  <a:schemeClr val="bg1"/>
                </a:solidFill>
              </a:rPr>
              <a:t>April 2019</a:t>
            </a:r>
          </a:p>
        </p:txBody>
      </p:sp>
      <p:sp>
        <p:nvSpPr>
          <p:cNvPr id="5" name="Text Placeholder 4"/>
          <p:cNvSpPr>
            <a:spLocks noGrp="1"/>
          </p:cNvSpPr>
          <p:nvPr>
            <p:ph type="body" sz="quarter" idx="10"/>
          </p:nvPr>
        </p:nvSpPr>
        <p:spPr>
          <a:xfrm>
            <a:off x="457199" y="4291842"/>
            <a:ext cx="5770606" cy="272406"/>
          </a:xfrm>
        </p:spPr>
        <p:txBody>
          <a:bodyPr/>
          <a:lstStyle/>
          <a:p>
            <a:r>
              <a:rPr lang="en-US" dirty="0">
                <a:solidFill>
                  <a:schemeClr val="bg1"/>
                </a:solidFill>
              </a:rPr>
              <a:t>Presented by Zoë Mullan, Editor-in-Chief, The Lancet Global Health</a:t>
            </a:r>
          </a:p>
        </p:txBody>
      </p:sp>
    </p:spTree>
    <p:extLst>
      <p:ext uri="{BB962C8B-B14F-4D97-AF65-F5344CB8AC3E}">
        <p14:creationId xmlns:p14="http://schemas.microsoft.com/office/powerpoint/2010/main" val="649740800"/>
      </p:ext>
    </p:extLst>
  </p:cSld>
  <p:clrMapOvr>
    <a:masterClrMapping/>
  </p:clrMapOvr>
  <mc:AlternateContent xmlns:mc="http://schemas.openxmlformats.org/markup-compatibility/2006" xmlns:p14="http://schemas.microsoft.com/office/powerpoint/2010/main">
    <mc:Choice Requires="p14">
      <p:transition spd="slow" p14:dur="2000" advTm="27235"/>
    </mc:Choice>
    <mc:Fallback xmlns="">
      <p:transition spd="slow" advTm="2723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CCCDB9-68FB-4B0E-A5D7-BFE45DAD1161}"/>
              </a:ext>
            </a:extLst>
          </p:cNvPr>
          <p:cNvSpPr>
            <a:spLocks noGrp="1"/>
          </p:cNvSpPr>
          <p:nvPr>
            <p:ph sz="half" idx="1"/>
          </p:nvPr>
        </p:nvSpPr>
        <p:spPr/>
        <p:txBody>
          <a:bodyPr anchor="t">
            <a:normAutofit fontScale="92500" lnSpcReduction="10000"/>
          </a:bodyPr>
          <a:lstStyle/>
          <a:p>
            <a:pPr marL="0" indent="0">
              <a:buNone/>
            </a:pPr>
            <a:r>
              <a:rPr lang="en-GB" b="1" dirty="0"/>
              <a:t>Results</a:t>
            </a:r>
          </a:p>
          <a:p>
            <a:r>
              <a:rPr lang="en-GB" dirty="0"/>
              <a:t>Are results reported for all experiments/analyses described in the Methods?</a:t>
            </a:r>
          </a:p>
          <a:p>
            <a:r>
              <a:rPr lang="en-GB" dirty="0"/>
              <a:t>Are any results reported for which methods have not been described?</a:t>
            </a:r>
          </a:p>
          <a:p>
            <a:r>
              <a:rPr lang="en-GB" dirty="0"/>
              <a:t>Are they presented clearly and consistently (eg, do the figures and text match up)? </a:t>
            </a:r>
          </a:p>
          <a:p>
            <a:endParaRPr lang="en-GB" dirty="0"/>
          </a:p>
          <a:p>
            <a:pPr marL="0" indent="0">
              <a:buNone/>
            </a:pPr>
            <a:r>
              <a:rPr lang="en-GB" b="1" dirty="0"/>
              <a:t>Discussion</a:t>
            </a:r>
          </a:p>
          <a:p>
            <a:r>
              <a:rPr lang="en-GB" dirty="0"/>
              <a:t>Does the interpretation reasonably reflect the results or have the authors “gone beyond the data”?</a:t>
            </a:r>
          </a:p>
          <a:p>
            <a:r>
              <a:rPr lang="en-GB" dirty="0"/>
              <a:t>Are the potential limitations presented? If not, point them out.</a:t>
            </a:r>
          </a:p>
          <a:p>
            <a:r>
              <a:rPr lang="en-GB" dirty="0"/>
              <a:t>Do the results conflict with those of other researchers and have potential explanations been proposed?</a:t>
            </a:r>
          </a:p>
          <a:p>
            <a:r>
              <a:rPr lang="en-GB" dirty="0"/>
              <a:t>Has the research question been answered? </a:t>
            </a:r>
          </a:p>
          <a:p>
            <a:r>
              <a:rPr lang="en-GB" dirty="0"/>
              <a:t>Have the authors summed up what the findings mean in the “grand scheme of things”?</a:t>
            </a:r>
          </a:p>
          <a:p>
            <a:endParaRPr lang="en-GB" dirty="0"/>
          </a:p>
        </p:txBody>
      </p:sp>
      <p:sp>
        <p:nvSpPr>
          <p:cNvPr id="3" name="Title 2">
            <a:extLst>
              <a:ext uri="{FF2B5EF4-FFF2-40B4-BE49-F238E27FC236}">
                <a16:creationId xmlns:a16="http://schemas.microsoft.com/office/drawing/2014/main" id="{2FA36F63-3EFC-40BF-94B2-4D4137F417DC}"/>
              </a:ext>
            </a:extLst>
          </p:cNvPr>
          <p:cNvSpPr>
            <a:spLocks noGrp="1"/>
          </p:cNvSpPr>
          <p:nvPr>
            <p:ph type="title"/>
          </p:nvPr>
        </p:nvSpPr>
        <p:spPr/>
        <p:txBody>
          <a:bodyPr/>
          <a:lstStyle/>
          <a:p>
            <a:r>
              <a:rPr lang="en-GB" dirty="0"/>
              <a:t>Section by section</a:t>
            </a:r>
          </a:p>
        </p:txBody>
      </p:sp>
    </p:spTree>
    <p:extLst>
      <p:ext uri="{BB962C8B-B14F-4D97-AF65-F5344CB8AC3E}">
        <p14:creationId xmlns:p14="http://schemas.microsoft.com/office/powerpoint/2010/main" val="330419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3764D5-1823-449E-9A7E-4971CC92B209}"/>
              </a:ext>
            </a:extLst>
          </p:cNvPr>
          <p:cNvSpPr>
            <a:spLocks noGrp="1"/>
          </p:cNvSpPr>
          <p:nvPr>
            <p:ph sz="half" idx="1"/>
          </p:nvPr>
        </p:nvSpPr>
        <p:spPr/>
        <p:txBody>
          <a:bodyPr/>
          <a:lstStyle/>
          <a:p>
            <a:pPr marL="0" indent="0">
              <a:buNone/>
            </a:pPr>
            <a:r>
              <a:rPr lang="en-GB" b="1" dirty="0"/>
              <a:t>Title and abstract</a:t>
            </a:r>
          </a:p>
          <a:p>
            <a:r>
              <a:rPr lang="en-GB" dirty="0"/>
              <a:t>Does the title accurately reflect the research question and study type?</a:t>
            </a:r>
          </a:p>
          <a:p>
            <a:r>
              <a:rPr lang="en-GB" dirty="0"/>
              <a:t>Does the abstract contain the aim of the study and the most important methodological details?</a:t>
            </a:r>
          </a:p>
          <a:p>
            <a:r>
              <a:rPr lang="en-GB" dirty="0"/>
              <a:t>Are the findings reported in the abstract a faithful representation of those reported in the main text?</a:t>
            </a:r>
          </a:p>
          <a:p>
            <a:r>
              <a:rPr lang="en-GB" dirty="0"/>
              <a:t>Is anything presented in the summary that wasn’t described in the main paper?</a:t>
            </a:r>
          </a:p>
          <a:p>
            <a:r>
              <a:rPr lang="en-GB" dirty="0"/>
              <a:t>Is the conclusion justified by the data presented?</a:t>
            </a:r>
          </a:p>
          <a:p>
            <a:r>
              <a:rPr lang="en-GB" dirty="0"/>
              <a:t>Are the implications for future work stated?</a:t>
            </a:r>
          </a:p>
        </p:txBody>
      </p:sp>
      <p:sp>
        <p:nvSpPr>
          <p:cNvPr id="3" name="Title 2">
            <a:extLst>
              <a:ext uri="{FF2B5EF4-FFF2-40B4-BE49-F238E27FC236}">
                <a16:creationId xmlns:a16="http://schemas.microsoft.com/office/drawing/2014/main" id="{9D02EA01-3A77-46C8-83D4-95066698FAD0}"/>
              </a:ext>
            </a:extLst>
          </p:cNvPr>
          <p:cNvSpPr>
            <a:spLocks noGrp="1"/>
          </p:cNvSpPr>
          <p:nvPr>
            <p:ph type="title"/>
          </p:nvPr>
        </p:nvSpPr>
        <p:spPr/>
        <p:txBody>
          <a:bodyPr/>
          <a:lstStyle/>
          <a:p>
            <a:r>
              <a:rPr lang="en-GB" dirty="0"/>
              <a:t>Section by section</a:t>
            </a:r>
          </a:p>
        </p:txBody>
      </p:sp>
    </p:spTree>
    <p:extLst>
      <p:ext uri="{BB962C8B-B14F-4D97-AF65-F5344CB8AC3E}">
        <p14:creationId xmlns:p14="http://schemas.microsoft.com/office/powerpoint/2010/main" val="363725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FF98FE-F9B6-4801-8C23-AC604F3B03A8}"/>
              </a:ext>
            </a:extLst>
          </p:cNvPr>
          <p:cNvSpPr>
            <a:spLocks noGrp="1"/>
          </p:cNvSpPr>
          <p:nvPr>
            <p:ph sz="half" idx="1"/>
          </p:nvPr>
        </p:nvSpPr>
        <p:spPr/>
        <p:txBody>
          <a:bodyPr anchor="t"/>
          <a:lstStyle/>
          <a:p>
            <a:pPr>
              <a:lnSpc>
                <a:spcPct val="150000"/>
              </a:lnSpc>
            </a:pPr>
            <a:r>
              <a:rPr lang="en-GB" dirty="0"/>
              <a:t>Be professional and courteous</a:t>
            </a:r>
          </a:p>
          <a:p>
            <a:pPr>
              <a:lnSpc>
                <a:spcPct val="150000"/>
              </a:lnSpc>
            </a:pPr>
            <a:r>
              <a:rPr lang="en-GB" dirty="0"/>
              <a:t>Read the whole paper and refer to guidelines before writing anything</a:t>
            </a:r>
          </a:p>
          <a:p>
            <a:pPr>
              <a:lnSpc>
                <a:spcPct val="150000"/>
              </a:lnSpc>
            </a:pPr>
            <a:r>
              <a:rPr lang="en-GB" dirty="0"/>
              <a:t>Structure your report:</a:t>
            </a:r>
            <a:br>
              <a:rPr lang="en-GB" dirty="0"/>
            </a:br>
            <a:r>
              <a:rPr lang="en-GB" dirty="0"/>
              <a:t>(1) Summary of strengths, weaknesses, and overall contribution</a:t>
            </a:r>
            <a:br>
              <a:rPr lang="en-GB" dirty="0"/>
            </a:br>
            <a:r>
              <a:rPr lang="en-GB" dirty="0"/>
              <a:t>(2) Major comments </a:t>
            </a:r>
            <a:br>
              <a:rPr lang="en-GB" dirty="0"/>
            </a:br>
            <a:r>
              <a:rPr lang="en-GB" dirty="0"/>
              <a:t>(3) Minor comments</a:t>
            </a:r>
          </a:p>
          <a:p>
            <a:pPr>
              <a:lnSpc>
                <a:spcPct val="150000"/>
              </a:lnSpc>
            </a:pPr>
            <a:r>
              <a:rPr lang="en-GB" dirty="0"/>
              <a:t>Remember that the goal is to advance knowledge</a:t>
            </a:r>
            <a:br>
              <a:rPr lang="en-GB" dirty="0"/>
            </a:br>
            <a:br>
              <a:rPr lang="en-GB" dirty="0"/>
            </a:br>
            <a:endParaRPr lang="en-GB" dirty="0"/>
          </a:p>
          <a:p>
            <a:pPr>
              <a:lnSpc>
                <a:spcPct val="150000"/>
              </a:lnSpc>
              <a:buFont typeface="Wingdings" panose="05000000000000000000" pitchFamily="2" charset="2"/>
              <a:buChar char="§"/>
            </a:pPr>
            <a:endParaRPr lang="en-GB" dirty="0"/>
          </a:p>
        </p:txBody>
      </p:sp>
      <p:sp>
        <p:nvSpPr>
          <p:cNvPr id="3" name="Title 2">
            <a:extLst>
              <a:ext uri="{FF2B5EF4-FFF2-40B4-BE49-F238E27FC236}">
                <a16:creationId xmlns:a16="http://schemas.microsoft.com/office/drawing/2014/main" id="{1FA3429D-A2A7-4A58-82E0-520A405E1BFE}"/>
              </a:ext>
            </a:extLst>
          </p:cNvPr>
          <p:cNvSpPr>
            <a:spLocks noGrp="1"/>
          </p:cNvSpPr>
          <p:nvPr>
            <p:ph type="title"/>
          </p:nvPr>
        </p:nvSpPr>
        <p:spPr/>
        <p:txBody>
          <a:bodyPr/>
          <a:lstStyle/>
          <a:p>
            <a:r>
              <a:rPr lang="en-GB" dirty="0"/>
              <a:t>Summary</a:t>
            </a:r>
          </a:p>
        </p:txBody>
      </p:sp>
    </p:spTree>
    <p:extLst>
      <p:ext uri="{BB962C8B-B14F-4D97-AF65-F5344CB8AC3E}">
        <p14:creationId xmlns:p14="http://schemas.microsoft.com/office/powerpoint/2010/main" val="1832901546"/>
      </p:ext>
    </p:extLst>
  </p:cSld>
  <p:clrMapOvr>
    <a:masterClrMapping/>
  </p:clrMapOvr>
  <mc:AlternateContent xmlns:mc="http://schemas.openxmlformats.org/markup-compatibility/2006" xmlns:p14="http://schemas.microsoft.com/office/powerpoint/2010/main">
    <mc:Choice Requires="p14">
      <p:transition spd="slow" p14:dur="2000" advTm="50818"/>
    </mc:Choice>
    <mc:Fallback xmlns="">
      <p:transition spd="slow" advTm="508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7440" y="1032186"/>
            <a:ext cx="6359563" cy="848112"/>
          </a:xfrm>
        </p:spPr>
        <p:txBody>
          <a:bodyPr>
            <a:normAutofit/>
          </a:bodyPr>
          <a:lstStyle/>
          <a:p>
            <a:r>
              <a:rPr lang="en-US" dirty="0"/>
              <a:t>Thank you</a:t>
            </a:r>
          </a:p>
          <a:p>
            <a:endParaRPr lang="en-US" dirty="0"/>
          </a:p>
          <a:p>
            <a:endParaRPr lang="en-US" dirty="0"/>
          </a:p>
        </p:txBody>
      </p:sp>
      <p:sp>
        <p:nvSpPr>
          <p:cNvPr id="4" name="Subtitle 2"/>
          <p:cNvSpPr txBox="1">
            <a:spLocks/>
          </p:cNvSpPr>
          <p:nvPr/>
        </p:nvSpPr>
        <p:spPr>
          <a:xfrm>
            <a:off x="237440" y="4944479"/>
            <a:ext cx="5082210" cy="2271976"/>
          </a:xfrm>
          <a:prstGeom prst="rect">
            <a:avLst/>
          </a:prstGeom>
          <a:ln>
            <a:noFill/>
          </a:ln>
        </p:spPr>
        <p:txBody>
          <a:bodyPr anchor="t">
            <a:normAutofit/>
          </a:bodyPr>
          <a:lstStyle>
            <a:lvl1pPr marL="0" indent="0" algn="l" defTabSz="457200" rtl="0" eaLnBrk="1" latinLnBrk="0" hangingPunct="1">
              <a:lnSpc>
                <a:spcPct val="100000"/>
              </a:lnSpc>
              <a:spcBef>
                <a:spcPct val="20000"/>
              </a:spcBef>
              <a:buFont typeface="Arial"/>
              <a:buNone/>
              <a:defRPr sz="4800" kern="1200" baseline="0">
                <a:solidFill>
                  <a:srgbClr val="3AABF0"/>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000" dirty="0"/>
          </a:p>
          <a:p>
            <a:endParaRPr lang="en-US" sz="2000" dirty="0"/>
          </a:p>
        </p:txBody>
      </p:sp>
      <p:pic>
        <p:nvPicPr>
          <p:cNvPr id="5" name="Picture 4"/>
          <p:cNvPicPr>
            <a:picLocks noChangeAspect="1"/>
          </p:cNvPicPr>
          <p:nvPr/>
        </p:nvPicPr>
        <p:blipFill>
          <a:blip r:embed="rId2"/>
          <a:stretch>
            <a:fillRect/>
          </a:stretch>
        </p:blipFill>
        <p:spPr>
          <a:xfrm>
            <a:off x="5001379" y="2134344"/>
            <a:ext cx="3630766" cy="2556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 Placeholder 1"/>
          <p:cNvSpPr>
            <a:spLocks noGrp="1"/>
          </p:cNvSpPr>
          <p:nvPr>
            <p:ph type="body" sz="quarter" idx="12"/>
          </p:nvPr>
        </p:nvSpPr>
        <p:spPr>
          <a:xfrm>
            <a:off x="237440" y="2389036"/>
            <a:ext cx="4075112" cy="474288"/>
          </a:xfrm>
        </p:spPr>
        <p:txBody>
          <a:bodyPr/>
          <a:lstStyle/>
          <a:p>
            <a:r>
              <a:rPr lang="en-US" sz="2000" dirty="0"/>
              <a:t>Ask your questions on:  </a:t>
            </a:r>
          </a:p>
          <a:p>
            <a:endParaRPr lang="en-US" dirty="0"/>
          </a:p>
        </p:txBody>
      </p:sp>
      <p:sp>
        <p:nvSpPr>
          <p:cNvPr id="7" name="Text Placeholder 3"/>
          <p:cNvSpPr>
            <a:spLocks noGrp="1"/>
          </p:cNvSpPr>
          <p:nvPr>
            <p:ph type="body" sz="quarter" idx="13"/>
          </p:nvPr>
        </p:nvSpPr>
        <p:spPr>
          <a:xfrm>
            <a:off x="237440" y="3117370"/>
            <a:ext cx="4075112" cy="975389"/>
          </a:xfrm>
        </p:spPr>
        <p:txBody>
          <a:bodyPr/>
          <a:lstStyle/>
          <a:p>
            <a:r>
              <a:rPr lang="en-US" dirty="0"/>
              <a:t>Researcher Academy </a:t>
            </a:r>
            <a:r>
              <a:rPr lang="en-US" dirty="0" err="1"/>
              <a:t>Mendeley</a:t>
            </a:r>
            <a:r>
              <a:rPr lang="en-US" dirty="0"/>
              <a:t> group </a:t>
            </a:r>
          </a:p>
          <a:p>
            <a:r>
              <a:rPr lang="en-US" dirty="0"/>
              <a:t>Follow us on Twitter</a:t>
            </a:r>
          </a:p>
          <a:p>
            <a:endParaRPr lang="en-US" dirty="0"/>
          </a:p>
        </p:txBody>
      </p:sp>
    </p:spTree>
    <p:extLst>
      <p:ext uri="{BB962C8B-B14F-4D97-AF65-F5344CB8AC3E}">
        <p14:creationId xmlns:p14="http://schemas.microsoft.com/office/powerpoint/2010/main" val="1263578375"/>
      </p:ext>
    </p:extLst>
  </p:cSld>
  <p:clrMapOvr>
    <a:masterClrMapping/>
  </p:clrMapOvr>
  <mc:AlternateContent xmlns:mc="http://schemas.openxmlformats.org/markup-compatibility/2006" xmlns:p14="http://schemas.microsoft.com/office/powerpoint/2010/main">
    <mc:Choice Requires="p14">
      <p:transition spd="slow" p14:dur="2000" advTm="17948"/>
    </mc:Choice>
    <mc:Fallback xmlns="">
      <p:transition spd="slow" advTm="1794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4D299F6-A7F8-490F-A1AD-9DC6EA5EDCD5}"/>
              </a:ext>
            </a:extLst>
          </p:cNvPr>
          <p:cNvPicPr>
            <a:picLocks noGrp="1" noChangeAspect="1"/>
          </p:cNvPicPr>
          <p:nvPr>
            <p:ph sz="half" idx="1"/>
          </p:nvPr>
        </p:nvPicPr>
        <p:blipFill>
          <a:blip r:embed="rId2"/>
          <a:stretch>
            <a:fillRect/>
          </a:stretch>
        </p:blipFill>
        <p:spPr>
          <a:xfrm>
            <a:off x="3315898" y="1344617"/>
            <a:ext cx="2512204" cy="3349606"/>
          </a:xfrm>
        </p:spPr>
      </p:pic>
      <p:sp>
        <p:nvSpPr>
          <p:cNvPr id="10" name="Title 9"/>
          <p:cNvSpPr>
            <a:spLocks noGrp="1"/>
          </p:cNvSpPr>
          <p:nvPr>
            <p:ph type="title"/>
          </p:nvPr>
        </p:nvSpPr>
        <p:spPr/>
        <p:txBody>
          <a:bodyPr/>
          <a:lstStyle/>
          <a:p>
            <a:r>
              <a:rPr lang="en-US" dirty="0"/>
              <a:t>About the speaker</a:t>
            </a:r>
          </a:p>
        </p:txBody>
      </p:sp>
      <p:sp>
        <p:nvSpPr>
          <p:cNvPr id="15" name="Title 6"/>
          <p:cNvSpPr txBox="1">
            <a:spLocks/>
          </p:cNvSpPr>
          <p:nvPr/>
        </p:nvSpPr>
        <p:spPr>
          <a:xfrm>
            <a:off x="457199" y="705204"/>
            <a:ext cx="8238319" cy="418645"/>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0" i="0" kern="1200">
                <a:solidFill>
                  <a:schemeClr val="accent1"/>
                </a:solidFill>
                <a:latin typeface="Arial Bold"/>
                <a:ea typeface="+mj-ea"/>
                <a:cs typeface="Arial Bold"/>
              </a:defRPr>
            </a:lvl1pPr>
          </a:lstStyle>
          <a:p>
            <a:endParaRPr lang="en-US" dirty="0"/>
          </a:p>
        </p:txBody>
      </p:sp>
      <p:sp>
        <p:nvSpPr>
          <p:cNvPr id="5" name="Rectangle 4">
            <a:extLst>
              <a:ext uri="{FF2B5EF4-FFF2-40B4-BE49-F238E27FC236}">
                <a16:creationId xmlns:a16="http://schemas.microsoft.com/office/drawing/2014/main" id="{46649F94-98B8-44F8-856C-DA8D768F11E1}"/>
              </a:ext>
            </a:extLst>
          </p:cNvPr>
          <p:cNvSpPr/>
          <p:nvPr/>
        </p:nvSpPr>
        <p:spPr>
          <a:xfrm>
            <a:off x="1567816" y="4822511"/>
            <a:ext cx="6008376" cy="923330"/>
          </a:xfrm>
          <a:prstGeom prst="rect">
            <a:avLst/>
          </a:prstGeom>
        </p:spPr>
        <p:txBody>
          <a:bodyPr wrap="none">
            <a:spAutoFit/>
          </a:bodyPr>
          <a:lstStyle/>
          <a:p>
            <a:pPr algn="ctr"/>
            <a:r>
              <a:rPr lang="en-GB" sz="2000" dirty="0">
                <a:solidFill>
                  <a:srgbClr val="505050"/>
                </a:solidFill>
                <a:latin typeface="Arial"/>
                <a:cs typeface="Arial"/>
              </a:rPr>
              <a:t>Zoë Mullan</a:t>
            </a:r>
            <a:br>
              <a:rPr lang="en-GB" sz="2000" dirty="0">
                <a:solidFill>
                  <a:srgbClr val="505050"/>
                </a:solidFill>
                <a:latin typeface="Arial"/>
                <a:cs typeface="Arial"/>
              </a:rPr>
            </a:br>
            <a:r>
              <a:rPr lang="en-GB" dirty="0">
                <a:solidFill>
                  <a:srgbClr val="505050"/>
                </a:solidFill>
                <a:latin typeface="Arial"/>
                <a:cs typeface="Arial"/>
              </a:rPr>
              <a:t> Editor in Chief</a:t>
            </a:r>
          </a:p>
          <a:p>
            <a:pPr algn="ctr"/>
            <a:r>
              <a:rPr lang="en-GB" sz="1600" dirty="0">
                <a:solidFill>
                  <a:srgbClr val="505050"/>
                </a:solidFill>
                <a:latin typeface="Arial"/>
                <a:cs typeface="Arial"/>
              </a:rPr>
              <a:t>The Lancet Global Health, London, UK | zoe.mullan@lancet.com</a:t>
            </a:r>
          </a:p>
        </p:txBody>
      </p:sp>
    </p:spTree>
    <p:extLst>
      <p:ext uri="{BB962C8B-B14F-4D97-AF65-F5344CB8AC3E}">
        <p14:creationId xmlns:p14="http://schemas.microsoft.com/office/powerpoint/2010/main" val="4074675236"/>
      </p:ext>
    </p:extLst>
  </p:cSld>
  <p:clrMapOvr>
    <a:masterClrMapping/>
  </p:clrMapOvr>
  <mc:AlternateContent xmlns:mc="http://schemas.openxmlformats.org/markup-compatibility/2006" xmlns:p14="http://schemas.microsoft.com/office/powerpoint/2010/main">
    <mc:Choice Requires="p14">
      <p:transition spd="slow" p14:dur="2000" advTm="22924"/>
    </mc:Choice>
    <mc:Fallback xmlns="">
      <p:transition spd="slow" advTm="2292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lstStyle/>
          <a:p>
            <a:pPr marL="0" indent="0">
              <a:buNone/>
              <a:tabLst>
                <a:tab pos="720725" algn="l"/>
              </a:tabLst>
            </a:pPr>
            <a:r>
              <a:rPr lang="en-GB" b="1" dirty="0"/>
              <a:t>Section 3.1: How to write a helpful peer review report – comments </a:t>
            </a:r>
            <a:r>
              <a:rPr lang="en-GB" b="1"/>
              <a:t>to authors</a:t>
            </a:r>
            <a:endParaRPr lang="en-GB" b="1" dirty="0"/>
          </a:p>
          <a:p>
            <a:pPr marL="0" indent="0">
              <a:buNone/>
              <a:tabLst>
                <a:tab pos="720725" algn="l"/>
              </a:tabLst>
            </a:pPr>
            <a:endParaRPr lang="en-GB" b="1" dirty="0"/>
          </a:p>
          <a:p>
            <a:pPr marL="0" indent="0">
              <a:lnSpc>
                <a:spcPct val="150000"/>
              </a:lnSpc>
              <a:buNone/>
              <a:tabLst>
                <a:tab pos="720725" algn="l"/>
              </a:tabLst>
            </a:pPr>
            <a:r>
              <a:rPr lang="en-GB" dirty="0"/>
              <a:t>a.       General considerations</a:t>
            </a:r>
          </a:p>
          <a:p>
            <a:pPr marL="0" indent="0">
              <a:lnSpc>
                <a:spcPct val="150000"/>
              </a:lnSpc>
              <a:buNone/>
              <a:tabLst>
                <a:tab pos="720725" algn="l"/>
              </a:tabLst>
            </a:pPr>
            <a:r>
              <a:rPr lang="en-GB" dirty="0"/>
              <a:t>b.	Checklists and guidelines</a:t>
            </a:r>
          </a:p>
          <a:p>
            <a:pPr marL="0" indent="0">
              <a:lnSpc>
                <a:spcPct val="150000"/>
              </a:lnSpc>
              <a:buNone/>
              <a:tabLst>
                <a:tab pos="720725" algn="l"/>
              </a:tabLst>
            </a:pPr>
            <a:r>
              <a:rPr lang="en-GB" dirty="0"/>
              <a:t>c.	Overall structure</a:t>
            </a:r>
          </a:p>
          <a:p>
            <a:pPr marL="0" indent="0">
              <a:lnSpc>
                <a:spcPct val="150000"/>
              </a:lnSpc>
              <a:buNone/>
              <a:tabLst>
                <a:tab pos="720725" algn="l"/>
              </a:tabLst>
            </a:pPr>
            <a:r>
              <a:rPr lang="en-GB" dirty="0"/>
              <a:t>d.	Section by section</a:t>
            </a:r>
          </a:p>
          <a:p>
            <a:endParaRPr lang="en-GB" dirty="0"/>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Contents</a:t>
            </a:r>
          </a:p>
        </p:txBody>
      </p:sp>
    </p:spTree>
    <p:extLst>
      <p:ext uri="{BB962C8B-B14F-4D97-AF65-F5344CB8AC3E}">
        <p14:creationId xmlns:p14="http://schemas.microsoft.com/office/powerpoint/2010/main" val="840780264"/>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normAutofit fontScale="92500" lnSpcReduction="20000"/>
          </a:bodyPr>
          <a:lstStyle/>
          <a:p>
            <a:pPr marL="0" indent="0">
              <a:buNone/>
            </a:pPr>
            <a:r>
              <a:rPr lang="en-GB" b="1" dirty="0"/>
              <a:t>DO…</a:t>
            </a:r>
          </a:p>
          <a:p>
            <a:r>
              <a:rPr lang="en-GB" dirty="0"/>
              <a:t>Be professional and courteous</a:t>
            </a:r>
          </a:p>
          <a:p>
            <a:r>
              <a:rPr lang="en-GB" dirty="0"/>
              <a:t>Be objective, constructive, and specific</a:t>
            </a:r>
          </a:p>
          <a:p>
            <a:r>
              <a:rPr lang="en-GB" dirty="0"/>
              <a:t>Read the whole paper before starting (including appendices)</a:t>
            </a:r>
          </a:p>
          <a:p>
            <a:r>
              <a:rPr lang="en-GB" dirty="0"/>
              <a:t>Follow the journal’s guidelines</a:t>
            </a:r>
          </a:p>
          <a:p>
            <a:r>
              <a:rPr lang="en-GB" dirty="0"/>
              <a:t>Be consistent with your confidential comments to editors </a:t>
            </a:r>
          </a:p>
          <a:p>
            <a:r>
              <a:rPr lang="en-GB" dirty="0"/>
              <a:t>Remember that the purpose is to assist the authors in improving the paper</a:t>
            </a:r>
          </a:p>
          <a:p>
            <a:endParaRPr lang="en-GB" dirty="0"/>
          </a:p>
          <a:p>
            <a:pPr marL="0" indent="0">
              <a:buNone/>
            </a:pPr>
            <a:r>
              <a:rPr lang="en-GB" b="1" dirty="0"/>
              <a:t>DO NOT…</a:t>
            </a:r>
          </a:p>
          <a:p>
            <a:r>
              <a:rPr lang="en-GB" dirty="0"/>
              <a:t>Write anything you would not be happy to receive yourself</a:t>
            </a:r>
          </a:p>
          <a:p>
            <a:r>
              <a:rPr lang="en-GB" dirty="0"/>
              <a:t>Line-by-line edit the paper (copy editors do that)</a:t>
            </a:r>
          </a:p>
          <a:p>
            <a:r>
              <a:rPr lang="en-GB" dirty="0"/>
              <a:t>Ask the authors to include references to your own work unless absolutely necessary</a:t>
            </a:r>
          </a:p>
          <a:p>
            <a:r>
              <a:rPr lang="en-GB" dirty="0"/>
              <a:t>Request additional analyses/experiments unless they are essential to support claims made </a:t>
            </a:r>
            <a:r>
              <a:rPr lang="en-GB" i="1" dirty="0"/>
              <a:t>in the current manuscript</a:t>
            </a:r>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General considerations</a:t>
            </a:r>
          </a:p>
        </p:txBody>
      </p:sp>
    </p:spTree>
    <p:extLst>
      <p:ext uri="{BB962C8B-B14F-4D97-AF65-F5344CB8AC3E}">
        <p14:creationId xmlns:p14="http://schemas.microsoft.com/office/powerpoint/2010/main" val="302042030"/>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normAutofit fontScale="92500" lnSpcReduction="10000"/>
          </a:bodyPr>
          <a:lstStyle/>
          <a:p>
            <a:r>
              <a:rPr lang="en-GB" dirty="0"/>
              <a:t>Check the article type against journal information: </a:t>
            </a:r>
            <a:br>
              <a:rPr lang="en-GB" dirty="0"/>
            </a:br>
            <a:br>
              <a:rPr lang="en-GB" dirty="0"/>
            </a:br>
            <a:r>
              <a:rPr lang="en-GB" dirty="0"/>
              <a:t>“</a:t>
            </a:r>
            <a:r>
              <a:rPr lang="en-GB" b="1" dirty="0"/>
              <a:t>Seminars</a:t>
            </a:r>
            <a:r>
              <a:rPr lang="en-GB" dirty="0"/>
              <a:t> are disease-oriented clinically focused overviews for the generalist, covering epidemiology, pathophysiology, diagnosis, management, and prevention”</a:t>
            </a:r>
            <a:br>
              <a:rPr lang="en-GB" dirty="0"/>
            </a:br>
            <a:br>
              <a:rPr lang="en-GB" dirty="0"/>
            </a:br>
            <a:r>
              <a:rPr lang="en-GB" i="1" dirty="0"/>
              <a:t>Not appropriate to critique novelty in this instance</a:t>
            </a:r>
          </a:p>
          <a:p>
            <a:endParaRPr lang="en-GB" i="1" dirty="0"/>
          </a:p>
          <a:p>
            <a:r>
              <a:rPr lang="en-GB" dirty="0"/>
              <a:t>Refer to reporting checklists – eg, CONSORT for randomised trials, PRISMA for systematic reviews</a:t>
            </a:r>
          </a:p>
          <a:p>
            <a:endParaRPr lang="en-GB" dirty="0"/>
          </a:p>
          <a:p>
            <a:r>
              <a:rPr lang="en-GB" dirty="0"/>
              <a:t>Attend to any journal-specific instructions to reviewers:</a:t>
            </a:r>
            <a:br>
              <a:rPr lang="en-GB" dirty="0"/>
            </a:br>
            <a:br>
              <a:rPr lang="en-GB" dirty="0"/>
            </a:br>
            <a:r>
              <a:rPr lang="en-GB" dirty="0"/>
              <a:t>“An outline of the conceptual advance over previously published work;</a:t>
            </a:r>
            <a:br>
              <a:rPr lang="en-GB" dirty="0"/>
            </a:br>
            <a:r>
              <a:rPr lang="en-GB" dirty="0"/>
              <a:t>A summary of the specific strengths and weaknesses of the paper;</a:t>
            </a:r>
            <a:br>
              <a:rPr lang="en-GB" dirty="0"/>
            </a:br>
            <a:r>
              <a:rPr lang="en-GB" dirty="0"/>
              <a:t>Alternative hypotheses that are consistent with the available data”</a:t>
            </a:r>
          </a:p>
          <a:p>
            <a:endParaRPr lang="en-GB" dirty="0"/>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Checklists and guidelines</a:t>
            </a:r>
          </a:p>
        </p:txBody>
      </p:sp>
    </p:spTree>
    <p:extLst>
      <p:ext uri="{BB962C8B-B14F-4D97-AF65-F5344CB8AC3E}">
        <p14:creationId xmlns:p14="http://schemas.microsoft.com/office/powerpoint/2010/main" val="940725861"/>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normAutofit fontScale="92500" lnSpcReduction="10000"/>
          </a:bodyPr>
          <a:lstStyle/>
          <a:p>
            <a:r>
              <a:rPr lang="en-GB" dirty="0"/>
              <a:t>Initial paragraph(s): a succinct overview of the paper as you interpreted it, with thoughts on its contribution to the field as a whole and a top-level summary of strengths and weaknesses</a:t>
            </a:r>
          </a:p>
          <a:p>
            <a:r>
              <a:rPr lang="en-GB" dirty="0"/>
              <a:t>Questions to consider: </a:t>
            </a:r>
            <a:br>
              <a:rPr lang="en-GB" dirty="0"/>
            </a:br>
            <a:r>
              <a:rPr lang="en-GB" dirty="0"/>
              <a:t>Does the study add to current knowledge? </a:t>
            </a:r>
            <a:br>
              <a:rPr lang="en-GB" dirty="0"/>
            </a:br>
            <a:r>
              <a:rPr lang="en-GB" dirty="0"/>
              <a:t>Does it challenge existing paradigms? </a:t>
            </a:r>
            <a:br>
              <a:rPr lang="en-GB" dirty="0"/>
            </a:br>
            <a:r>
              <a:rPr lang="en-GB" i="1" dirty="0"/>
              <a:t>Does it matter</a:t>
            </a:r>
            <a:r>
              <a:rPr lang="en-GB" dirty="0"/>
              <a:t>?</a:t>
            </a:r>
            <a:br>
              <a:rPr lang="en-GB" dirty="0"/>
            </a:br>
            <a:br>
              <a:rPr lang="en-GB" dirty="0"/>
            </a:br>
            <a:r>
              <a:rPr lang="en-GB" dirty="0"/>
              <a:t>“The current study is on a topic of relevance and general interest to the readers of the journal. I found the paper to be overall well written and felt confident that the authors performed careful and thorough field and spectral processing. The design of the field campaign combined with several micro-met stations makes the dataset seem quite useful. However, the description of some very important points were inadequate or completely missing. I have very little confidence in one important analysis, and came away with too many questions to be able to recommend this paper without major revision.”</a:t>
            </a:r>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Overall structure</a:t>
            </a:r>
          </a:p>
        </p:txBody>
      </p:sp>
    </p:spTree>
    <p:extLst>
      <p:ext uri="{BB962C8B-B14F-4D97-AF65-F5344CB8AC3E}">
        <p14:creationId xmlns:p14="http://schemas.microsoft.com/office/powerpoint/2010/main" val="1056429736"/>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normAutofit fontScale="62500" lnSpcReduction="20000"/>
          </a:bodyPr>
          <a:lstStyle/>
          <a:p>
            <a:r>
              <a:rPr lang="en-GB" sz="3000" dirty="0"/>
              <a:t>Major comments – fundamental to the understanding of the current paper</a:t>
            </a:r>
            <a:br>
              <a:rPr lang="en-GB" sz="3000" dirty="0"/>
            </a:br>
            <a:br>
              <a:rPr lang="en-GB" sz="3000" dirty="0"/>
            </a:br>
            <a:r>
              <a:rPr lang="en-GB" sz="3000" dirty="0"/>
              <a:t>Start with most concerning issues and work down</a:t>
            </a:r>
            <a:br>
              <a:rPr lang="en-GB" sz="3000" dirty="0"/>
            </a:br>
            <a:br>
              <a:rPr lang="en-GB" sz="3000" dirty="0"/>
            </a:br>
            <a:r>
              <a:rPr lang="en-GB" sz="3000" i="1" dirty="0"/>
              <a:t>or</a:t>
            </a:r>
            <a:br>
              <a:rPr lang="en-GB" sz="3000" dirty="0"/>
            </a:br>
            <a:br>
              <a:rPr lang="en-GB" sz="3000" dirty="0"/>
            </a:br>
            <a:r>
              <a:rPr lang="en-GB" sz="3000" dirty="0"/>
              <a:t>Critique in section order (ie, major comments in summary, major comments in introduction, etc)</a:t>
            </a:r>
            <a:br>
              <a:rPr lang="en-GB" sz="3000" dirty="0"/>
            </a:br>
            <a:br>
              <a:rPr lang="en-GB" sz="3000" dirty="0"/>
            </a:br>
            <a:r>
              <a:rPr lang="en-GB" sz="3000" dirty="0"/>
              <a:t>“I have several significant concerns about the presentation and general results that should be addressed prior to publication. First, calibration and validation of conductance models. Ideally, I think it would be best to use separate FLUXNET forest sites for calibration and validation of the model. However, it would be acceptable to split the five sites into separate calibration and validation periods. I assume that is what the authors have done, but this is not explicitly stated. The calibration and validation should be done using different time periods that are explicitly stated.”</a:t>
            </a:r>
            <a:br>
              <a:rPr lang="en-GB" dirty="0"/>
            </a:br>
            <a:br>
              <a:rPr lang="en-GB" dirty="0"/>
            </a:br>
            <a:endParaRPr lang="en-GB" dirty="0"/>
          </a:p>
          <a:p>
            <a:endParaRPr lang="en-GB" dirty="0"/>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Overall structure</a:t>
            </a:r>
          </a:p>
        </p:txBody>
      </p:sp>
    </p:spTree>
    <p:extLst>
      <p:ext uri="{BB962C8B-B14F-4D97-AF65-F5344CB8AC3E}">
        <p14:creationId xmlns:p14="http://schemas.microsoft.com/office/powerpoint/2010/main" val="2173637384"/>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205855-DB0C-4A97-AECF-0D298EF0F63E}"/>
              </a:ext>
            </a:extLst>
          </p:cNvPr>
          <p:cNvSpPr>
            <a:spLocks noGrp="1"/>
          </p:cNvSpPr>
          <p:nvPr>
            <p:ph sz="half" idx="1"/>
          </p:nvPr>
        </p:nvSpPr>
        <p:spPr/>
        <p:txBody>
          <a:bodyPr>
            <a:normAutofit/>
          </a:bodyPr>
          <a:lstStyle/>
          <a:p>
            <a:r>
              <a:rPr lang="en-GB" dirty="0"/>
              <a:t>Minor comments – confusing sentences, badly drawn figures, incorrect references, technical clarifications</a:t>
            </a:r>
            <a:br>
              <a:rPr lang="en-GB" dirty="0"/>
            </a:br>
            <a:br>
              <a:rPr lang="en-GB" dirty="0"/>
            </a:br>
            <a:r>
              <a:rPr lang="en-GB" dirty="0"/>
              <a:t>“Line 141: What does the “residue” represent?</a:t>
            </a:r>
            <a:br>
              <a:rPr lang="en-GB" dirty="0"/>
            </a:br>
            <a:br>
              <a:rPr lang="en-GB" dirty="0"/>
            </a:br>
            <a:r>
              <a:rPr lang="en-GB" dirty="0"/>
              <a:t>Line 352: Please add the range of estimation uncertainty (eg, 95% confidence interval) to the trend.</a:t>
            </a:r>
            <a:br>
              <a:rPr lang="en-GB" dirty="0"/>
            </a:br>
            <a:br>
              <a:rPr lang="en-GB" dirty="0"/>
            </a:br>
            <a:r>
              <a:rPr lang="en-GB" dirty="0"/>
              <a:t>Fig. 4, lines 382-388. Something does not seem correct here. The description in the text does not seem to match the figure.”</a:t>
            </a:r>
            <a:br>
              <a:rPr lang="en-GB" dirty="0"/>
            </a:br>
            <a:br>
              <a:rPr lang="en-GB" dirty="0"/>
            </a:br>
            <a:br>
              <a:rPr lang="en-GB" dirty="0"/>
            </a:br>
            <a:endParaRPr lang="en-GB" dirty="0"/>
          </a:p>
          <a:p>
            <a:endParaRPr lang="en-GB" dirty="0"/>
          </a:p>
        </p:txBody>
      </p:sp>
      <p:sp>
        <p:nvSpPr>
          <p:cNvPr id="3" name="Title 2">
            <a:extLst>
              <a:ext uri="{FF2B5EF4-FFF2-40B4-BE49-F238E27FC236}">
                <a16:creationId xmlns:a16="http://schemas.microsoft.com/office/drawing/2014/main" id="{FB27977F-73B6-43DA-98D2-CA20C7386F73}"/>
              </a:ext>
            </a:extLst>
          </p:cNvPr>
          <p:cNvSpPr>
            <a:spLocks noGrp="1"/>
          </p:cNvSpPr>
          <p:nvPr>
            <p:ph type="title"/>
          </p:nvPr>
        </p:nvSpPr>
        <p:spPr/>
        <p:txBody>
          <a:bodyPr/>
          <a:lstStyle/>
          <a:p>
            <a:r>
              <a:rPr lang="en-GB" dirty="0"/>
              <a:t>Overall structure</a:t>
            </a:r>
          </a:p>
        </p:txBody>
      </p:sp>
    </p:spTree>
    <p:extLst>
      <p:ext uri="{BB962C8B-B14F-4D97-AF65-F5344CB8AC3E}">
        <p14:creationId xmlns:p14="http://schemas.microsoft.com/office/powerpoint/2010/main" val="261067288"/>
      </p:ext>
    </p:extLst>
  </p:cSld>
  <p:clrMapOvr>
    <a:masterClrMapping/>
  </p:clrMapOvr>
  <mc:AlternateContent xmlns:mc="http://schemas.openxmlformats.org/markup-compatibility/2006" xmlns:p14="http://schemas.microsoft.com/office/powerpoint/2010/main">
    <mc:Choice Requires="p14">
      <p:transition spd="slow" p14:dur="2000" advTm="34507"/>
    </mc:Choice>
    <mc:Fallback xmlns="">
      <p:transition spd="slow" advTm="3450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44E7DC-4F9E-4F0E-B799-4ED6DE73F40A}"/>
              </a:ext>
            </a:extLst>
          </p:cNvPr>
          <p:cNvSpPr>
            <a:spLocks noGrp="1"/>
          </p:cNvSpPr>
          <p:nvPr>
            <p:ph sz="half" idx="1"/>
          </p:nvPr>
        </p:nvSpPr>
        <p:spPr/>
        <p:txBody>
          <a:bodyPr/>
          <a:lstStyle/>
          <a:p>
            <a:pPr marL="0" indent="0">
              <a:buNone/>
            </a:pPr>
            <a:r>
              <a:rPr lang="en-GB" b="1" dirty="0"/>
              <a:t>Introduction</a:t>
            </a:r>
          </a:p>
          <a:p>
            <a:r>
              <a:rPr lang="en-GB" dirty="0"/>
              <a:t>Is the research question clearly stated?</a:t>
            </a:r>
          </a:p>
          <a:p>
            <a:r>
              <a:rPr lang="en-GB" dirty="0"/>
              <a:t>Is a coherent case made for why the research question is important?</a:t>
            </a:r>
          </a:p>
          <a:p>
            <a:r>
              <a:rPr lang="en-GB" dirty="0"/>
              <a:t>Are the most relevant pieces of previous work cited?</a:t>
            </a:r>
          </a:p>
          <a:p>
            <a:pPr marL="0" indent="0">
              <a:buNone/>
            </a:pPr>
            <a:endParaRPr lang="en-GB" dirty="0"/>
          </a:p>
          <a:p>
            <a:pPr marL="0" indent="0">
              <a:buNone/>
            </a:pPr>
            <a:r>
              <a:rPr lang="en-GB" b="1" dirty="0"/>
              <a:t>Methods</a:t>
            </a:r>
          </a:p>
          <a:p>
            <a:r>
              <a:rPr lang="en-GB" dirty="0"/>
              <a:t>Have the methods been described clearly enough to allow others to repeat them?</a:t>
            </a:r>
          </a:p>
          <a:p>
            <a:r>
              <a:rPr lang="en-GB" dirty="0"/>
              <a:t>Are they the most appropriate way to answer the research question?</a:t>
            </a:r>
          </a:p>
          <a:p>
            <a:r>
              <a:rPr lang="en-GB" dirty="0"/>
              <a:t>If humans or animals were involved, is ethics approval reported and in your opinion is the research ethical? Is informed consent necessary and reported?</a:t>
            </a:r>
          </a:p>
          <a:p>
            <a:endParaRPr lang="en-GB" dirty="0"/>
          </a:p>
          <a:p>
            <a:endParaRPr lang="en-GB" dirty="0"/>
          </a:p>
        </p:txBody>
      </p:sp>
      <p:sp>
        <p:nvSpPr>
          <p:cNvPr id="3" name="Title 2">
            <a:extLst>
              <a:ext uri="{FF2B5EF4-FFF2-40B4-BE49-F238E27FC236}">
                <a16:creationId xmlns:a16="http://schemas.microsoft.com/office/drawing/2014/main" id="{8E911650-F75B-4659-A3CE-7A2C719266D1}"/>
              </a:ext>
            </a:extLst>
          </p:cNvPr>
          <p:cNvSpPr>
            <a:spLocks noGrp="1"/>
          </p:cNvSpPr>
          <p:nvPr>
            <p:ph type="title"/>
          </p:nvPr>
        </p:nvSpPr>
        <p:spPr/>
        <p:txBody>
          <a:bodyPr/>
          <a:lstStyle/>
          <a:p>
            <a:r>
              <a:rPr lang="en-GB" dirty="0"/>
              <a:t>Section by section</a:t>
            </a:r>
          </a:p>
        </p:txBody>
      </p:sp>
    </p:spTree>
    <p:extLst>
      <p:ext uri="{BB962C8B-B14F-4D97-AF65-F5344CB8AC3E}">
        <p14:creationId xmlns:p14="http://schemas.microsoft.com/office/powerpoint/2010/main" val="339796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Elsevier">
      <a:dk1>
        <a:srgbClr val="53565A"/>
      </a:dk1>
      <a:lt1>
        <a:sysClr val="window" lastClr="FFFFFF"/>
      </a:lt1>
      <a:dk2>
        <a:srgbClr val="FF8200"/>
      </a:dk2>
      <a:lt2>
        <a:srgbClr val="FFFFFF"/>
      </a:lt2>
      <a:accent1>
        <a:srgbClr val="007398"/>
      </a:accent1>
      <a:accent2>
        <a:srgbClr val="53565A"/>
      </a:accent2>
      <a:accent3>
        <a:srgbClr val="53565A"/>
      </a:accent3>
      <a:accent4>
        <a:srgbClr val="53565A"/>
      </a:accent4>
      <a:accent5>
        <a:srgbClr val="53565A"/>
      </a:accent5>
      <a:accent6>
        <a:srgbClr val="53565A"/>
      </a:accent6>
      <a:hlink>
        <a:srgbClr val="007398"/>
      </a:hlink>
      <a:folHlink>
        <a:srgbClr val="FF82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lsevier">
  <a:themeElements>
    <a:clrScheme name="Custom 1">
      <a:dk1>
        <a:srgbClr val="FF8200"/>
      </a:dk1>
      <a:lt1>
        <a:sysClr val="window" lastClr="FFFFFF"/>
      </a:lt1>
      <a:dk2>
        <a:srgbClr val="53565A"/>
      </a:dk2>
      <a:lt2>
        <a:srgbClr val="FFFFFF"/>
      </a:lt2>
      <a:accent1>
        <a:srgbClr val="007398"/>
      </a:accent1>
      <a:accent2>
        <a:srgbClr val="A7A8AA"/>
      </a:accent2>
      <a:accent3>
        <a:srgbClr val="EAAA00"/>
      </a:accent3>
      <a:accent4>
        <a:srgbClr val="00966C"/>
      </a:accent4>
      <a:accent5>
        <a:srgbClr val="CBC793"/>
      </a:accent5>
      <a:accent6>
        <a:srgbClr val="53565A"/>
      </a:accent6>
      <a:hlink>
        <a:srgbClr val="007398"/>
      </a:hlink>
      <a:folHlink>
        <a:srgbClr val="FF82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100" dirty="0" err="1" smtClean="0">
            <a:solidFill>
              <a:schemeClr val="tx2"/>
            </a:solidFill>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815DCDC76E5A47A176FB52CE6ED02E" ma:contentTypeVersion="1" ma:contentTypeDescription="Create a new document." ma:contentTypeScope="" ma:versionID="595b1facca9e5cb9707c1ffef65eb2e0">
  <xsd:schema xmlns:xsd="http://www.w3.org/2001/XMLSchema" xmlns:xs="http://www.w3.org/2001/XMLSchema" xmlns:p="http://schemas.microsoft.com/office/2006/metadata/properties" targetNamespace="http://schemas.microsoft.com/office/2006/metadata/properties" ma:root="true" ma:fieldsID="3d6e3d604101a5d093af696c7f54af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3DEE3D-2AE3-4202-A056-707BF3CFB14A}">
  <ds:schemaRefs>
    <ds:schemaRef ds:uri="http://schemas.microsoft.com/sharepoint/v3/contenttype/forms"/>
  </ds:schemaRefs>
</ds:datastoreItem>
</file>

<file path=customXml/itemProps2.xml><?xml version="1.0" encoding="utf-8"?>
<ds:datastoreItem xmlns:ds="http://schemas.openxmlformats.org/officeDocument/2006/customXml" ds:itemID="{33C6484B-7F98-4345-A538-9025DD16CD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83B4A1B-C11E-4DB3-8ABD-3A0525A158AD}">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3821</TotalTime>
  <Words>558</Words>
  <Application>Microsoft Office PowerPoint</Application>
  <PresentationFormat>On-screen Show (4:3)</PresentationFormat>
  <Paragraphs>81</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Arial Bold</vt:lpstr>
      <vt:lpstr>Calibri</vt:lpstr>
      <vt:lpstr>Lucida Grande</vt:lpstr>
      <vt:lpstr>Wingdings</vt:lpstr>
      <vt:lpstr>Custom Design</vt:lpstr>
      <vt:lpstr>1_Elsevier</vt:lpstr>
      <vt:lpstr>PowerPoint Presentation</vt:lpstr>
      <vt:lpstr>About the speaker</vt:lpstr>
      <vt:lpstr>Contents</vt:lpstr>
      <vt:lpstr>General considerations</vt:lpstr>
      <vt:lpstr>Checklists and guidelines</vt:lpstr>
      <vt:lpstr>Overall structure</vt:lpstr>
      <vt:lpstr>Overall structure</vt:lpstr>
      <vt:lpstr>Overall structure</vt:lpstr>
      <vt:lpstr>Section by section</vt:lpstr>
      <vt:lpstr>Section by section</vt:lpstr>
      <vt:lpstr>Section by section</vt:lpstr>
      <vt:lpstr>Summary</vt:lpstr>
      <vt:lpstr>PowerPoint Presentation</vt:lpstr>
    </vt:vector>
  </TitlesOfParts>
  <Company>Reed 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Reed Elsevier</dc:creator>
  <cp:lastModifiedBy>Kalra, Priyanka (ELS-AMS)</cp:lastModifiedBy>
  <cp:revision>109</cp:revision>
  <dcterms:created xsi:type="dcterms:W3CDTF">2015-10-01T13:55:20Z</dcterms:created>
  <dcterms:modified xsi:type="dcterms:W3CDTF">2019-09-17T08:04:05Z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0x010100B7815DCDC76E5A47A176FB52CE6ED02E</vt:lpwstr>
  </property>
</Properties>
</file>