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4"/>
    <p:sldMasterId id="2147483705" r:id="rId5"/>
  </p:sldMasterIdLst>
  <p:notesMasterIdLst>
    <p:notesMasterId r:id="rId10"/>
  </p:notesMasterIdLst>
  <p:sldIdLst>
    <p:sldId id="332" r:id="rId6"/>
    <p:sldId id="335" r:id="rId7"/>
    <p:sldId id="336" r:id="rId8"/>
    <p:sldId id="33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ABF0"/>
    <a:srgbClr val="2B96D7"/>
    <a:srgbClr val="1B4853"/>
    <a:srgbClr val="505050"/>
    <a:srgbClr val="1E4852"/>
    <a:srgbClr val="333333"/>
    <a:srgbClr val="1E4851"/>
    <a:srgbClr val="53565A"/>
    <a:srgbClr val="A7A8AA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76" autoAdjust="0"/>
    <p:restoredTop sz="50000" autoAdjust="0"/>
  </p:normalViewPr>
  <p:slideViewPr>
    <p:cSldViewPr snapToGrid="0" snapToObjects="1">
      <p:cViewPr varScale="1">
        <p:scale>
          <a:sx n="119" d="100"/>
          <a:sy n="119" d="100"/>
        </p:scale>
        <p:origin x="18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B7EF0-8823-4A67-BA1E-8346EF8AC83B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755C2-B58D-463F-9666-3FDCBEFAF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191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"/>
          <p:cNvSpPr>
            <a:spLocks noGrp="1"/>
          </p:cNvSpPr>
          <p:nvPr>
            <p:ph idx="1"/>
          </p:nvPr>
        </p:nvSpPr>
        <p:spPr>
          <a:xfrm>
            <a:off x="458851" y="3688074"/>
            <a:ext cx="2570262" cy="23815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8851" y="1500110"/>
            <a:ext cx="2570260" cy="2041724"/>
          </a:xfrm>
        </p:spPr>
      </p:sp>
      <p:sp>
        <p:nvSpPr>
          <p:cNvPr id="18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248072" y="1500110"/>
            <a:ext cx="2645627" cy="2041724"/>
          </a:xfrm>
        </p:spPr>
      </p:sp>
      <p:sp>
        <p:nvSpPr>
          <p:cNvPr id="1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128074" y="1500109"/>
            <a:ext cx="2570260" cy="2041724"/>
          </a:xfrm>
        </p:spPr>
      </p:sp>
      <p:sp>
        <p:nvSpPr>
          <p:cNvPr id="20" name="Content Placeholder 7"/>
          <p:cNvSpPr>
            <a:spLocks noGrp="1"/>
          </p:cNvSpPr>
          <p:nvPr>
            <p:ph idx="14"/>
          </p:nvPr>
        </p:nvSpPr>
        <p:spPr>
          <a:xfrm>
            <a:off x="3265312" y="3688074"/>
            <a:ext cx="2628388" cy="23815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Content Placeholder 8"/>
          <p:cNvSpPr>
            <a:spLocks noGrp="1"/>
          </p:cNvSpPr>
          <p:nvPr>
            <p:ph idx="15"/>
          </p:nvPr>
        </p:nvSpPr>
        <p:spPr>
          <a:xfrm>
            <a:off x="6128074" y="3688074"/>
            <a:ext cx="2570262" cy="23815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474338" y="-7655"/>
            <a:ext cx="587784" cy="354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  |   </a:t>
            </a:r>
            <a:fld id="{DA15E891-66B8-4B28-AB8F-05A4B1DE5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-12700"/>
            <a:ext cx="9144000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9365" y="179775"/>
            <a:ext cx="1985954" cy="21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6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199" y="1500110"/>
            <a:ext cx="4012006" cy="4898146"/>
          </a:xfrm>
        </p:spPr>
        <p:txBody>
          <a:bodyPr/>
          <a:lstStyle>
            <a:lvl1pPr>
              <a:defRPr>
                <a:solidFill>
                  <a:srgbClr val="53565A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53565A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53565A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idx="11"/>
          </p:nvPr>
        </p:nvSpPr>
        <p:spPr>
          <a:xfrm>
            <a:off x="4698217" y="1500110"/>
            <a:ext cx="4028595" cy="4898146"/>
          </a:xfrm>
        </p:spPr>
        <p:txBody>
          <a:bodyPr/>
          <a:lstStyle>
            <a:lvl1pPr>
              <a:defRPr>
                <a:solidFill>
                  <a:srgbClr val="53565A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53565A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53565A"/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endParaRPr lang="en-US" dirty="0"/>
          </a:p>
        </p:txBody>
      </p:sp>
      <p:sp>
        <p:nvSpPr>
          <p:cNvPr id="12" name="Slide Number Placeholder 7"/>
          <p:cNvSpPr txBox="1">
            <a:spLocks/>
          </p:cNvSpPr>
          <p:nvPr userDrawn="1"/>
        </p:nvSpPr>
        <p:spPr>
          <a:xfrm>
            <a:off x="8474338" y="-7655"/>
            <a:ext cx="587784" cy="354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   |   </a:t>
            </a:r>
            <a:fld id="{DA15E891-66B8-4B28-AB8F-05A4B1DE5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199" y="705204"/>
            <a:ext cx="8269613" cy="4186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0"/>
            </a:lvl1pPr>
          </a:lstStyle>
          <a:p>
            <a:r>
              <a:rPr lang="en-US" dirty="0"/>
              <a:t>Title of Slide</a:t>
            </a:r>
          </a:p>
        </p:txBody>
      </p:sp>
    </p:spTree>
    <p:extLst>
      <p:ext uri="{BB962C8B-B14F-4D97-AF65-F5344CB8AC3E}">
        <p14:creationId xmlns:p14="http://schemas.microsoft.com/office/powerpoint/2010/main" val="106223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198" y="1943072"/>
            <a:ext cx="8238320" cy="3765589"/>
          </a:xfrm>
        </p:spPr>
        <p:txBody>
          <a:bodyPr/>
          <a:lstStyle>
            <a:lvl1pPr marL="0" indent="0">
              <a:buNone/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endParaRPr lang="en-US" dirty="0"/>
          </a:p>
        </p:txBody>
      </p:sp>
      <p:sp>
        <p:nvSpPr>
          <p:cNvPr id="8" name="Slide Number Placeholder 7"/>
          <p:cNvSpPr txBox="1">
            <a:spLocks/>
          </p:cNvSpPr>
          <p:nvPr userDrawn="1"/>
        </p:nvSpPr>
        <p:spPr>
          <a:xfrm>
            <a:off x="8474338" y="-7655"/>
            <a:ext cx="587784" cy="354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   |   </a:t>
            </a:r>
            <a:fld id="{DA15E891-66B8-4B28-AB8F-05A4B1DE573C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199" y="705204"/>
            <a:ext cx="8238319" cy="4186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241714"/>
            <a:ext cx="8238318" cy="35059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sz="1800" dirty="0"/>
              <a:t>Subtitle of Slide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57198" y="5794654"/>
            <a:ext cx="8238320" cy="370435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rgbClr val="A7A8AA"/>
                </a:solidFill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</a:lstStyle>
          <a:p>
            <a:pPr lvl="0"/>
            <a:r>
              <a:rPr lang="en-US" dirty="0"/>
              <a:t>Author Name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8" y="6165090"/>
            <a:ext cx="8238318" cy="357432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rgbClr val="A7A8AA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44852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8" y="5683662"/>
            <a:ext cx="8238320" cy="714593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53565A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7198" y="1500110"/>
            <a:ext cx="8238320" cy="38780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Place Picture here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474338" y="-7655"/>
            <a:ext cx="587784" cy="354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  |   </a:t>
            </a:r>
            <a:fld id="{DA15E891-66B8-4B28-AB8F-05A4B1DE5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199" y="705204"/>
            <a:ext cx="8238319" cy="4186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0"/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-24130"/>
            <a:ext cx="9144000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9365" y="168345"/>
            <a:ext cx="1985954" cy="21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55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5">
    <p:bg>
      <p:bgPr>
        <a:solidFill>
          <a:srgbClr val="1B48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199" y="1286232"/>
            <a:ext cx="7594271" cy="1255087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 algn="l">
              <a:lnSpc>
                <a:spcPct val="100000"/>
              </a:lnSpc>
              <a:buNone/>
              <a:defRPr sz="3600" baseline="0">
                <a:solidFill>
                  <a:srgbClr val="3AABF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Cover Slide Title With Room For Second Line </a:t>
            </a:r>
            <a:r>
              <a:rPr lang="en-US"/>
              <a:t>If Necessary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2816016"/>
            <a:ext cx="5472113" cy="3747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of Presentation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" y="4679769"/>
            <a:ext cx="2078508" cy="26861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100"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Date XX_XX_XX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4291842"/>
            <a:ext cx="3913188" cy="2724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accent6">
                    <a:lumMod val="60000"/>
                    <a:lumOff val="40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Presented by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168" y="228042"/>
            <a:ext cx="2142835" cy="22699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31562" y="249859"/>
            <a:ext cx="985882" cy="147147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546638"/>
            <a:ext cx="9144000" cy="0"/>
          </a:xfrm>
          <a:prstGeom prst="line">
            <a:avLst/>
          </a:prstGeom>
          <a:ln w="19050">
            <a:solidFill>
              <a:srgbClr val="3AAB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5"/>
          <a:stretch/>
        </p:blipFill>
        <p:spPr>
          <a:xfrm>
            <a:off x="0" y="5253573"/>
            <a:ext cx="9144000" cy="1604427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7513"/>
            <a:ext cx="9144000" cy="4714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0110"/>
            <a:ext cx="8238318" cy="489814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0505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50505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505050"/>
                </a:solidFill>
                <a:latin typeface="Arial"/>
                <a:cs typeface="Arial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199" y="835743"/>
            <a:ext cx="8238319" cy="3805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600" b="0">
                <a:solidFill>
                  <a:srgbClr val="3AABF0"/>
                </a:solidFill>
                <a:latin typeface="+mj-lt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5" name="Slide Number Placeholder 7"/>
          <p:cNvSpPr txBox="1">
            <a:spLocks/>
          </p:cNvSpPr>
          <p:nvPr userDrawn="1"/>
        </p:nvSpPr>
        <p:spPr>
          <a:xfrm>
            <a:off x="8288740" y="6398256"/>
            <a:ext cx="587784" cy="336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7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505050"/>
                </a:solidFill>
              </a:rPr>
              <a:t>   |   </a:t>
            </a:r>
            <a:fld id="{DA15E891-66B8-4B28-AB8F-05A4B1DE573C}" type="slidenum">
              <a:rPr lang="en-US" sz="800" smtClean="0">
                <a:solidFill>
                  <a:srgbClr val="505050"/>
                </a:solidFill>
              </a:rPr>
              <a:pPr/>
              <a:t>‹#›</a:t>
            </a:fld>
            <a:endParaRPr lang="en-US" sz="800" dirty="0">
              <a:solidFill>
                <a:srgbClr val="50505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90" y="96987"/>
            <a:ext cx="2020866" cy="4592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90" y="162699"/>
            <a:ext cx="1301393" cy="33274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 5">
    <p:bg>
      <p:bgPr>
        <a:solidFill>
          <a:srgbClr val="1B48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199" y="1286232"/>
            <a:ext cx="7594271" cy="1255087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0" indent="0" algn="l">
              <a:lnSpc>
                <a:spcPct val="100000"/>
              </a:lnSpc>
              <a:buNone/>
              <a:defRPr sz="3600" baseline="0">
                <a:solidFill>
                  <a:srgbClr val="3AABF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Cover Slide Title With Room For Second Line If Necessary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2816016"/>
            <a:ext cx="5472113" cy="3747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of Presentation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" y="4679769"/>
            <a:ext cx="2078508" cy="26861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1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Date XX_XX_XX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4291842"/>
            <a:ext cx="3913188" cy="2724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1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Presented by </a:t>
            </a:r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0" y="6546638"/>
            <a:ext cx="9144000" cy="0"/>
          </a:xfrm>
          <a:prstGeom prst="line">
            <a:avLst/>
          </a:prstGeom>
          <a:ln w="19050">
            <a:solidFill>
              <a:srgbClr val="3AAB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5"/>
          <a:stretch/>
        </p:blipFill>
        <p:spPr>
          <a:xfrm>
            <a:off x="0" y="5253573"/>
            <a:ext cx="9144000" cy="16044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013" y="165879"/>
            <a:ext cx="1298402" cy="3319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2" y="65374"/>
            <a:ext cx="2399016" cy="54523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bg>
      <p:bgPr>
        <a:solidFill>
          <a:srgbClr val="1B48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" y="3354314"/>
            <a:ext cx="4075112" cy="474288"/>
          </a:xfrm>
          <a:prstGeom prst="rect">
            <a:avLst/>
          </a:prstGeom>
        </p:spPr>
        <p:txBody>
          <a:bodyPr vert="horz"/>
          <a:lstStyle>
            <a:lvl1pPr marL="342900" marR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1" baseline="0">
                <a:solidFill>
                  <a:schemeClr val="bg1"/>
                </a:solidFill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/>
              <a:t>Questions? Get in touch.</a:t>
            </a:r>
          </a:p>
          <a:p>
            <a:pPr lvl="0"/>
            <a:endParaRPr lang="en-US" dirty="0"/>
          </a:p>
          <a:p>
            <a:pPr marL="342900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199" y="1286232"/>
            <a:ext cx="6359563" cy="1445093"/>
          </a:xfrm>
          <a:prstGeom prst="rect">
            <a:avLst/>
          </a:prstGeom>
          <a:ln>
            <a:noFill/>
          </a:ln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4800" baseline="0">
                <a:solidFill>
                  <a:srgbClr val="3AABF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Thank you.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3835184"/>
            <a:ext cx="4075112" cy="975389"/>
          </a:xfrm>
          <a:prstGeom prst="rect">
            <a:avLst/>
          </a:prstGeom>
        </p:spPr>
        <p:txBody>
          <a:bodyPr vert="horz"/>
          <a:lstStyle>
            <a:lvl1pPr marL="86868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0" lang="en-US" sz="1600" b="0" i="0" u="none" strike="noStrike" kern="1200" cap="none" spc="0" normalizeH="0" baseline="0" noProof="0">
                <a:cs typeface="Arial"/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marL="8686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First Last Name</a:t>
            </a:r>
          </a:p>
          <a:p>
            <a:pPr marL="86868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email@email.com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013" y="165879"/>
            <a:ext cx="1298402" cy="3319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02" y="65374"/>
            <a:ext cx="2399016" cy="545231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6546638"/>
            <a:ext cx="9144000" cy="0"/>
          </a:xfrm>
          <a:prstGeom prst="line">
            <a:avLst/>
          </a:prstGeom>
          <a:ln w="19050">
            <a:solidFill>
              <a:srgbClr val="3AABF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5"/>
          <a:stretch/>
        </p:blipFill>
        <p:spPr>
          <a:xfrm>
            <a:off x="0" y="5253573"/>
            <a:ext cx="9144000" cy="160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4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de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375646"/>
          </a:xfrm>
          <a:prstGeom prst="rect">
            <a:avLst/>
          </a:prstGeom>
        </p:spPr>
      </p:pic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474338" y="-7655"/>
            <a:ext cx="587784" cy="3545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  |   </a:t>
            </a:r>
            <a:fld id="{DA15E891-66B8-4B28-AB8F-05A4B1DE5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199" y="705204"/>
            <a:ext cx="8238319" cy="4186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Title of Slide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idx="1"/>
          </p:nvPr>
        </p:nvSpPr>
        <p:spPr>
          <a:xfrm>
            <a:off x="457200" y="1500110"/>
            <a:ext cx="8238318" cy="4898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0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70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accent1"/>
          </a:solidFill>
          <a:latin typeface="Arial Bold"/>
          <a:ea typeface="+mj-ea"/>
          <a:cs typeface="Arial Bold"/>
        </a:defRPr>
      </a:lvl1pPr>
    </p:titleStyle>
    <p:bodyStyle>
      <a:lvl1pPr marL="342900" indent="-256032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SzPct val="8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90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SzPct val="90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SzPct val="90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SzPct val="90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SzPct val="90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SzPct val="90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SzPct val="90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77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5" r:id="rId3"/>
    <p:sldLayoutId id="2147483704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2: I just got a review invite, what’s next?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May 2019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Catriona Fennell, Director Publishing Services</a:t>
            </a:r>
          </a:p>
        </p:txBody>
      </p:sp>
    </p:spTree>
    <p:extLst>
      <p:ext uri="{BB962C8B-B14F-4D97-AF65-F5344CB8AC3E}">
        <p14:creationId xmlns:p14="http://schemas.microsoft.com/office/powerpoint/2010/main" val="64974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DD4970-6E3E-469D-9775-ED51A81FCF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Making the decision</a:t>
            </a:r>
          </a:p>
          <a:p>
            <a:r>
              <a:rPr lang="en-US" dirty="0"/>
              <a:t>Your availability</a:t>
            </a:r>
          </a:p>
          <a:p>
            <a:r>
              <a:rPr lang="en-US" dirty="0"/>
              <a:t>Your expertise</a:t>
            </a:r>
          </a:p>
          <a:p>
            <a:r>
              <a:rPr lang="en-US" dirty="0"/>
              <a:t>Any declarations of interest, for example:</a:t>
            </a:r>
          </a:p>
          <a:p>
            <a:pPr lvl="1"/>
            <a:r>
              <a:rPr lang="en-US" dirty="0"/>
              <a:t>Published with any of the authors in the past?</a:t>
            </a:r>
          </a:p>
          <a:p>
            <a:pPr lvl="1"/>
            <a:r>
              <a:rPr lang="en-US" dirty="0"/>
              <a:t>Work at the same institution as any author?</a:t>
            </a:r>
          </a:p>
          <a:p>
            <a:pPr lvl="1"/>
            <a:r>
              <a:rPr lang="en-US" dirty="0"/>
              <a:t>Personal relationship with any author?</a:t>
            </a:r>
          </a:p>
          <a:p>
            <a:pPr lvl="1"/>
            <a:r>
              <a:rPr lang="en-US" dirty="0"/>
              <a:t>Directly competing with the authors?</a:t>
            </a:r>
          </a:p>
          <a:p>
            <a:r>
              <a:rPr lang="en-US" dirty="0"/>
              <a:t>Confidentiality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4C28AD-670B-4FEC-9C8C-A39A88335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just got a review invite, what’s next?</a:t>
            </a:r>
          </a:p>
        </p:txBody>
      </p:sp>
    </p:spTree>
    <p:extLst>
      <p:ext uri="{BB962C8B-B14F-4D97-AF65-F5344CB8AC3E}">
        <p14:creationId xmlns:p14="http://schemas.microsoft.com/office/powerpoint/2010/main" val="326270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DD4970-6E3E-469D-9775-ED51A81FCF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decide to accept </a:t>
            </a:r>
          </a:p>
          <a:p>
            <a:r>
              <a:rPr lang="en-US" dirty="0"/>
              <a:t>General instructions &amp; journal-specific requirements</a:t>
            </a:r>
          </a:p>
          <a:p>
            <a:r>
              <a:rPr lang="en-US" dirty="0"/>
              <a:t>Confidentiality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If you decide to decline </a:t>
            </a:r>
          </a:p>
          <a:p>
            <a:r>
              <a:rPr lang="en-US" dirty="0"/>
              <a:t>Provide reason</a:t>
            </a:r>
          </a:p>
          <a:p>
            <a:r>
              <a:rPr lang="en-US" dirty="0"/>
              <a:t>Suggest suitable candidate(s)</a:t>
            </a:r>
          </a:p>
          <a:p>
            <a:r>
              <a:rPr lang="en-US" dirty="0"/>
              <a:t>Confidentiality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4C28AD-670B-4FEC-9C8C-A39A88335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just got a review invite, what’s next?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1AA57E-944A-4BE8-A95D-F939DCAC9FE1}"/>
              </a:ext>
            </a:extLst>
          </p:cNvPr>
          <p:cNvSpPr/>
          <p:nvPr/>
        </p:nvSpPr>
        <p:spPr>
          <a:xfrm>
            <a:off x="724335" y="4866155"/>
            <a:ext cx="797118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Further reading:</a:t>
            </a:r>
            <a:br>
              <a:rPr lang="en-US" sz="1600" dirty="0"/>
            </a:br>
            <a:r>
              <a:rPr lang="en-US" sz="1600" dirty="0"/>
              <a:t>Elsevier Reviewer Guidelines: https://www.elsevier.com/reviewers/</a:t>
            </a:r>
            <a:br>
              <a:rPr lang="en-US" sz="1600" dirty="0"/>
            </a:br>
            <a:r>
              <a:rPr lang="en-US" sz="1600" dirty="0"/>
              <a:t>Researcher Academy Reviewer Tutorials: https://researcheracademy.elsevier.com/navigating-peer-review/becoming-peer-reviewer</a:t>
            </a:r>
          </a:p>
          <a:p>
            <a:r>
              <a:rPr lang="en-US" sz="1600" dirty="0"/>
              <a:t>Committee on Publication Ethics Ethical Guidelines https://publicationethics.org/files/Ethical_guidelines_for_peer_reviewers_0.pdf</a:t>
            </a:r>
          </a:p>
        </p:txBody>
      </p:sp>
    </p:spTree>
    <p:extLst>
      <p:ext uri="{BB962C8B-B14F-4D97-AF65-F5344CB8AC3E}">
        <p14:creationId xmlns:p14="http://schemas.microsoft.com/office/powerpoint/2010/main" val="13871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440" y="1032186"/>
            <a:ext cx="6359563" cy="848112"/>
          </a:xfrm>
        </p:spPr>
        <p:txBody>
          <a:bodyPr>
            <a:normAutofit/>
          </a:bodyPr>
          <a:lstStyle/>
          <a:p>
            <a:r>
              <a:rPr lang="en-US" dirty="0"/>
              <a:t>Thank you.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37440" y="4944479"/>
            <a:ext cx="5082210" cy="2271976"/>
          </a:xfrm>
          <a:prstGeom prst="rect">
            <a:avLst/>
          </a:prstGeom>
          <a:ln>
            <a:noFill/>
          </a:ln>
        </p:spPr>
        <p:txBody>
          <a:bodyPr anchor="t">
            <a:norm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4800" kern="1200" baseline="0">
                <a:solidFill>
                  <a:srgbClr val="3AABF0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379" y="2134344"/>
            <a:ext cx="3630766" cy="25560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37440" y="2389036"/>
            <a:ext cx="4075112" cy="474288"/>
          </a:xfrm>
        </p:spPr>
        <p:txBody>
          <a:bodyPr/>
          <a:lstStyle/>
          <a:p>
            <a:r>
              <a:rPr lang="en-US" sz="2000" dirty="0"/>
              <a:t>Ask your questions on:  </a:t>
            </a:r>
          </a:p>
          <a:p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7440" y="3117370"/>
            <a:ext cx="4075112" cy="975389"/>
          </a:xfrm>
        </p:spPr>
        <p:txBody>
          <a:bodyPr/>
          <a:lstStyle/>
          <a:p>
            <a:r>
              <a:rPr lang="en-US" dirty="0"/>
              <a:t>Researcher Academy </a:t>
            </a:r>
            <a:r>
              <a:rPr lang="en-US" dirty="0" err="1"/>
              <a:t>Mendeley</a:t>
            </a:r>
            <a:r>
              <a:rPr lang="en-US" dirty="0"/>
              <a:t> group </a:t>
            </a:r>
          </a:p>
          <a:p>
            <a:r>
              <a:rPr lang="en-US" dirty="0"/>
              <a:t>Follow us on Twitter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7837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lsevier">
      <a:dk1>
        <a:srgbClr val="53565A"/>
      </a:dk1>
      <a:lt1>
        <a:sysClr val="window" lastClr="FFFFFF"/>
      </a:lt1>
      <a:dk2>
        <a:srgbClr val="FF8200"/>
      </a:dk2>
      <a:lt2>
        <a:srgbClr val="FFFFFF"/>
      </a:lt2>
      <a:accent1>
        <a:srgbClr val="007398"/>
      </a:accent1>
      <a:accent2>
        <a:srgbClr val="53565A"/>
      </a:accent2>
      <a:accent3>
        <a:srgbClr val="53565A"/>
      </a:accent3>
      <a:accent4>
        <a:srgbClr val="53565A"/>
      </a:accent4>
      <a:accent5>
        <a:srgbClr val="53565A"/>
      </a:accent5>
      <a:accent6>
        <a:srgbClr val="53565A"/>
      </a:accent6>
      <a:hlink>
        <a:srgbClr val="007398"/>
      </a:hlink>
      <a:folHlink>
        <a:srgbClr val="FF82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Elsevier">
  <a:themeElements>
    <a:clrScheme name="Custom 1">
      <a:dk1>
        <a:srgbClr val="FF8200"/>
      </a:dk1>
      <a:lt1>
        <a:sysClr val="window" lastClr="FFFFFF"/>
      </a:lt1>
      <a:dk2>
        <a:srgbClr val="53565A"/>
      </a:dk2>
      <a:lt2>
        <a:srgbClr val="FFFFFF"/>
      </a:lt2>
      <a:accent1>
        <a:srgbClr val="007398"/>
      </a:accent1>
      <a:accent2>
        <a:srgbClr val="A7A8AA"/>
      </a:accent2>
      <a:accent3>
        <a:srgbClr val="EAAA00"/>
      </a:accent3>
      <a:accent4>
        <a:srgbClr val="00966C"/>
      </a:accent4>
      <a:accent5>
        <a:srgbClr val="CBC793"/>
      </a:accent5>
      <a:accent6>
        <a:srgbClr val="53565A"/>
      </a:accent6>
      <a:hlink>
        <a:srgbClr val="007398"/>
      </a:hlink>
      <a:folHlink>
        <a:srgbClr val="FF82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100" dirty="0" err="1" smtClean="0">
            <a:solidFill>
              <a:schemeClr val="tx2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815DCDC76E5A47A176FB52CE6ED02E" ma:contentTypeVersion="1" ma:contentTypeDescription="Create a new document." ma:contentTypeScope="" ma:versionID="595b1facca9e5cb9707c1ffef65eb2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d6e3d604101a5d093af696c7f54af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C6484B-7F98-4345-A538-9025DD16CD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83B4A1B-C11E-4DB3-8ABD-3A0525A158A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3DEE3D-2AE3-4202-A056-707BF3CFB1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3089</TotalTime>
  <Words>118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Bold</vt:lpstr>
      <vt:lpstr>Calibri</vt:lpstr>
      <vt:lpstr>Lucida Grande</vt:lpstr>
      <vt:lpstr>Wingdings</vt:lpstr>
      <vt:lpstr>Custom Design</vt:lpstr>
      <vt:lpstr>1_Elsevier</vt:lpstr>
      <vt:lpstr>PowerPoint Presentation</vt:lpstr>
      <vt:lpstr>I just got a review invite, what’s next?</vt:lpstr>
      <vt:lpstr>I just got a review invite, what’s next?</vt:lpstr>
      <vt:lpstr>PowerPoint Presentation</vt:lpstr>
    </vt:vector>
  </TitlesOfParts>
  <Company>Reed Elsevier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 Elsevier</dc:creator>
  <cp:lastModifiedBy>Kalra, Priyanka (ELS-AMS)</cp:lastModifiedBy>
  <cp:revision>64</cp:revision>
  <dcterms:created xsi:type="dcterms:W3CDTF">2015-10-01T13:55:20Z</dcterms:created>
  <dcterms:modified xsi:type="dcterms:W3CDTF">2019-09-17T07:58:33Z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0x010100B7815DCDC76E5A47A176FB52CE6ED02E</vt:lpwstr>
  </property>
</Properties>
</file>