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17"/>
  </p:notesMasterIdLst>
  <p:sldIdLst>
    <p:sldId id="332" r:id="rId3"/>
    <p:sldId id="333" r:id="rId4"/>
    <p:sldId id="334" r:id="rId5"/>
    <p:sldId id="347" r:id="rId6"/>
    <p:sldId id="335" r:id="rId7"/>
    <p:sldId id="259" r:id="rId8"/>
    <p:sldId id="336" r:id="rId9"/>
    <p:sldId id="337" r:id="rId10"/>
    <p:sldId id="338" r:id="rId11"/>
    <p:sldId id="339" r:id="rId12"/>
    <p:sldId id="343" r:id="rId13"/>
    <p:sldId id="344" r:id="rId14"/>
    <p:sldId id="345" r:id="rId15"/>
    <p:sldId id="346"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2" d="100"/>
          <a:sy n="72" d="100"/>
        </p:scale>
        <p:origin x="130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9A8675-091E-4412-A56E-3A378B7F26EC}" type="datetimeFigureOut">
              <a:rPr lang="en-GB" smtClean="0"/>
              <a:t>17/09/2019</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627631-8F1E-4053-A55F-DC297886E58E}" type="slidenum">
              <a:rPr lang="en-GB" smtClean="0"/>
              <a:t>‹#›</a:t>
            </a:fld>
            <a:endParaRPr lang="en-GB"/>
          </a:p>
        </p:txBody>
      </p:sp>
    </p:spTree>
    <p:extLst>
      <p:ext uri="{BB962C8B-B14F-4D97-AF65-F5344CB8AC3E}">
        <p14:creationId xmlns:p14="http://schemas.microsoft.com/office/powerpoint/2010/main" val="27119883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42063F-E28A-41F9-8CC8-B32DAA5E3AA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25293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42063F-E28A-41F9-8CC8-B32DAA5E3AA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55587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42063F-E28A-41F9-8CC8-B32DAA5E3AA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36103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42063F-E28A-41F9-8CC8-B32DAA5E3AA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36614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42063F-E28A-41F9-8CC8-B32DAA5E3AA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64117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42063F-E28A-41F9-8CC8-B32DAA5E3AA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23211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42063F-E28A-41F9-8CC8-B32DAA5E3AA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23211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42063F-E28A-41F9-8CC8-B32DAA5E3AA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10411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42063F-E28A-41F9-8CC8-B32DAA5E3AA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23211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42063F-E28A-41F9-8CC8-B32DAA5E3AA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23211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42063F-E28A-41F9-8CC8-B32DAA5E3AA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66518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42063F-E28A-41F9-8CC8-B32DAA5E3AA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30765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42063F-E28A-41F9-8CC8-B32DAA5E3AA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27959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C2CC882-297C-484C-9A97-68BC7254922B}" type="datetimeFigureOut">
              <a:rPr lang="en-US" smtClean="0"/>
              <a:t>9/17/2019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F41E74-DAD0-49FD-A3D1-CE1A26F8DDA4}" type="slidenum">
              <a:rPr lang="en-US" smtClean="0"/>
              <a:t>‹#›</a:t>
            </a:fld>
            <a:endParaRPr lang="en-US"/>
          </a:p>
        </p:txBody>
      </p:sp>
    </p:spTree>
    <p:extLst>
      <p:ext uri="{BB962C8B-B14F-4D97-AF65-F5344CB8AC3E}">
        <p14:creationId xmlns:p14="http://schemas.microsoft.com/office/powerpoint/2010/main" val="3639196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C2CC882-297C-484C-9A97-68BC7254922B}" type="datetimeFigureOut">
              <a:rPr lang="en-US" smtClean="0"/>
              <a:t>9/17/2019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F41E74-DAD0-49FD-A3D1-CE1A26F8DDA4}" type="slidenum">
              <a:rPr lang="en-US" smtClean="0"/>
              <a:t>‹#›</a:t>
            </a:fld>
            <a:endParaRPr lang="en-US"/>
          </a:p>
        </p:txBody>
      </p:sp>
    </p:spTree>
    <p:extLst>
      <p:ext uri="{BB962C8B-B14F-4D97-AF65-F5344CB8AC3E}">
        <p14:creationId xmlns:p14="http://schemas.microsoft.com/office/powerpoint/2010/main" val="2965699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C2CC882-297C-484C-9A97-68BC7254922B}" type="datetimeFigureOut">
              <a:rPr lang="en-US" smtClean="0"/>
              <a:t>9/17/2019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F41E74-DAD0-49FD-A3D1-CE1A26F8DDA4}" type="slidenum">
              <a:rPr lang="en-US" smtClean="0"/>
              <a:t>‹#›</a:t>
            </a:fld>
            <a:endParaRPr lang="en-US"/>
          </a:p>
        </p:txBody>
      </p:sp>
    </p:spTree>
    <p:extLst>
      <p:ext uri="{BB962C8B-B14F-4D97-AF65-F5344CB8AC3E}">
        <p14:creationId xmlns:p14="http://schemas.microsoft.com/office/powerpoint/2010/main" val="20771331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Title Slide 5">
    <p:bg>
      <p:bgPr>
        <a:solidFill>
          <a:srgbClr val="1B4853"/>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57199" y="1286232"/>
            <a:ext cx="7594271" cy="1255087"/>
          </a:xfrm>
          <a:prstGeom prst="rect">
            <a:avLst/>
          </a:prstGeom>
          <a:ln>
            <a:noFill/>
          </a:ln>
        </p:spPr>
        <p:txBody>
          <a:bodyPr anchor="t"/>
          <a:lstStyle>
            <a:lvl1pPr marL="0" indent="0" algn="l">
              <a:lnSpc>
                <a:spcPct val="100000"/>
              </a:lnSpc>
              <a:buNone/>
              <a:defRPr sz="3600" baseline="0">
                <a:solidFill>
                  <a:srgbClr val="3AABF0"/>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Cover Slide Title With Room For Second Line If Necessary</a:t>
            </a:r>
          </a:p>
        </p:txBody>
      </p:sp>
      <p:sp>
        <p:nvSpPr>
          <p:cNvPr id="6" name="Text Placeholder 5"/>
          <p:cNvSpPr>
            <a:spLocks noGrp="1"/>
          </p:cNvSpPr>
          <p:nvPr>
            <p:ph type="body" sz="quarter" idx="11" hasCustomPrompt="1"/>
          </p:nvPr>
        </p:nvSpPr>
        <p:spPr>
          <a:xfrm>
            <a:off x="457199" y="2816016"/>
            <a:ext cx="5472113" cy="374700"/>
          </a:xfrm>
          <a:prstGeom prst="rect">
            <a:avLst/>
          </a:prstGeom>
        </p:spPr>
        <p:txBody>
          <a:bodyPr vert="horz"/>
          <a:lstStyle>
            <a:lvl1pPr marL="0" indent="0" algn="l">
              <a:buNone/>
              <a:defRPr sz="1800">
                <a:solidFill>
                  <a:schemeClr val="bg1">
                    <a:lumMod val="95000"/>
                  </a:schemeClr>
                </a:solidFill>
              </a:defRPr>
            </a:lvl1pPr>
          </a:lstStyle>
          <a:p>
            <a:pPr lvl="0"/>
            <a:r>
              <a:rPr lang="en-US" dirty="0"/>
              <a:t>Subtitle of Presentation</a:t>
            </a:r>
          </a:p>
        </p:txBody>
      </p:sp>
      <p:sp>
        <p:nvSpPr>
          <p:cNvPr id="13" name="Text Placeholder 4"/>
          <p:cNvSpPr>
            <a:spLocks noGrp="1"/>
          </p:cNvSpPr>
          <p:nvPr>
            <p:ph type="body" sz="quarter" idx="12" hasCustomPrompt="1"/>
          </p:nvPr>
        </p:nvSpPr>
        <p:spPr>
          <a:xfrm>
            <a:off x="457199" y="4679769"/>
            <a:ext cx="2078508" cy="268617"/>
          </a:xfrm>
          <a:prstGeom prst="rect">
            <a:avLst/>
          </a:prstGeom>
        </p:spPr>
        <p:txBody>
          <a:bodyPr vert="horz"/>
          <a:lstStyle>
            <a:lvl1pPr marL="0" indent="0" algn="l">
              <a:buNone/>
              <a:defRPr sz="1100">
                <a:solidFill>
                  <a:schemeClr val="bg1"/>
                </a:solidFill>
                <a:latin typeface="Arial"/>
                <a:cs typeface="Arial"/>
              </a:defRPr>
            </a:lvl1pPr>
          </a:lstStyle>
          <a:p>
            <a:pPr lvl="0"/>
            <a:r>
              <a:rPr lang="en-US" dirty="0"/>
              <a:t>Date XX_XX_XX</a:t>
            </a:r>
          </a:p>
        </p:txBody>
      </p:sp>
      <p:sp>
        <p:nvSpPr>
          <p:cNvPr id="19" name="Text Placeholder 6"/>
          <p:cNvSpPr>
            <a:spLocks noGrp="1"/>
          </p:cNvSpPr>
          <p:nvPr>
            <p:ph type="body" sz="quarter" idx="10" hasCustomPrompt="1"/>
          </p:nvPr>
        </p:nvSpPr>
        <p:spPr>
          <a:xfrm>
            <a:off x="457199" y="4291842"/>
            <a:ext cx="3913188" cy="272406"/>
          </a:xfrm>
          <a:prstGeom prst="rect">
            <a:avLst/>
          </a:prstGeom>
        </p:spPr>
        <p:txBody>
          <a:bodyPr/>
          <a:lstStyle>
            <a:lvl1pPr marL="0" indent="0" algn="l">
              <a:buNone/>
              <a:defRPr sz="1100">
                <a:solidFill>
                  <a:schemeClr val="bg1"/>
                </a:solidFill>
                <a:latin typeface="Arial"/>
                <a:cs typeface="Aria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Presented by </a:t>
            </a:r>
            <a:r>
              <a:rPr lang="en-US" dirty="0" err="1"/>
              <a:t>Firstname</a:t>
            </a:r>
            <a:r>
              <a:rPr lang="en-US" dirty="0"/>
              <a:t> </a:t>
            </a:r>
            <a:r>
              <a:rPr lang="en-US" dirty="0" err="1"/>
              <a:t>Lastname</a:t>
            </a:r>
            <a:endParaRPr lang="en-US" dirty="0"/>
          </a:p>
        </p:txBody>
      </p:sp>
      <p:cxnSp>
        <p:nvCxnSpPr>
          <p:cNvPr id="30" name="Straight Connector 29"/>
          <p:cNvCxnSpPr/>
          <p:nvPr userDrawn="1"/>
        </p:nvCxnSpPr>
        <p:spPr>
          <a:xfrm>
            <a:off x="0" y="6546638"/>
            <a:ext cx="9144000" cy="0"/>
          </a:xfrm>
          <a:prstGeom prst="line">
            <a:avLst/>
          </a:prstGeom>
          <a:ln w="19050">
            <a:solidFill>
              <a:srgbClr val="3AABF0"/>
            </a:solidFill>
          </a:ln>
        </p:spPr>
        <p:style>
          <a:lnRef idx="1">
            <a:schemeClr val="accent6"/>
          </a:lnRef>
          <a:fillRef idx="0">
            <a:schemeClr val="accent6"/>
          </a:fillRef>
          <a:effectRef idx="0">
            <a:schemeClr val="accent6"/>
          </a:effectRef>
          <a:fontRef idx="minor">
            <a:schemeClr val="tx1"/>
          </a:fontRef>
        </p:style>
      </p:cxnSp>
      <p:pic>
        <p:nvPicPr>
          <p:cNvPr id="16" name="Picture 15"/>
          <p:cNvPicPr>
            <a:picLocks noChangeAspect="1"/>
          </p:cNvPicPr>
          <p:nvPr userDrawn="1"/>
        </p:nvPicPr>
        <p:blipFill rotWithShape="1">
          <a:blip r:embed="rId2">
            <a:extLst>
              <a:ext uri="{28A0092B-C50C-407E-A947-70E740481C1C}">
                <a14:useLocalDpi xmlns:a14="http://schemas.microsoft.com/office/drawing/2010/main" val="0"/>
              </a:ext>
            </a:extLst>
          </a:blip>
          <a:srcRect b="38185"/>
          <a:stretch/>
        </p:blipFill>
        <p:spPr>
          <a:xfrm>
            <a:off x="0" y="5253573"/>
            <a:ext cx="9144000" cy="1604427"/>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5013" y="165879"/>
            <a:ext cx="1298402" cy="331978"/>
          </a:xfrm>
          <a:prstGeom prst="rect">
            <a:avLst/>
          </a:prstGeom>
        </p:spPr>
      </p:pic>
      <p:pic>
        <p:nvPicPr>
          <p:cNvPr id="15" name="Picture 1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29802" y="65374"/>
            <a:ext cx="2399016" cy="545231"/>
          </a:xfrm>
          <a:prstGeom prst="rect">
            <a:avLst/>
          </a:prstGeom>
        </p:spPr>
      </p:pic>
    </p:spTree>
    <p:extLst>
      <p:ext uri="{BB962C8B-B14F-4D97-AF65-F5344CB8AC3E}">
        <p14:creationId xmlns:p14="http://schemas.microsoft.com/office/powerpoint/2010/main" val="332849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8D4F243-20EA-46D7-841B-D79518F0D15B}" type="datetimeFigureOut">
              <a:rPr lang="nl-NL" smtClean="0"/>
              <a:t>17-9-2019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6E11551-F6FB-405F-82C8-2A0C3DACF94E}" type="slidenum">
              <a:rPr lang="nl-NL" smtClean="0"/>
              <a:t>‹#›</a:t>
            </a:fld>
            <a:endParaRPr lang="nl-NL"/>
          </a:p>
        </p:txBody>
      </p:sp>
    </p:spTree>
    <p:extLst>
      <p:ext uri="{BB962C8B-B14F-4D97-AF65-F5344CB8AC3E}">
        <p14:creationId xmlns:p14="http://schemas.microsoft.com/office/powerpoint/2010/main" val="22992142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D4F243-20EA-46D7-841B-D79518F0D15B}" type="datetimeFigureOut">
              <a:rPr lang="nl-NL" smtClean="0"/>
              <a:t>17-9-2019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6E11551-F6FB-405F-82C8-2A0C3DACF94E}" type="slidenum">
              <a:rPr lang="nl-NL" smtClean="0"/>
              <a:t>‹#›</a:t>
            </a:fld>
            <a:endParaRPr lang="nl-NL"/>
          </a:p>
        </p:txBody>
      </p:sp>
    </p:spTree>
    <p:extLst>
      <p:ext uri="{BB962C8B-B14F-4D97-AF65-F5344CB8AC3E}">
        <p14:creationId xmlns:p14="http://schemas.microsoft.com/office/powerpoint/2010/main" val="34904867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8D4F243-20EA-46D7-841B-D79518F0D15B}" type="datetimeFigureOut">
              <a:rPr lang="nl-NL" smtClean="0"/>
              <a:t>17-9-2019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6E11551-F6FB-405F-82C8-2A0C3DACF94E}" type="slidenum">
              <a:rPr lang="nl-NL" smtClean="0"/>
              <a:t>‹#›</a:t>
            </a:fld>
            <a:endParaRPr lang="nl-NL"/>
          </a:p>
        </p:txBody>
      </p:sp>
    </p:spTree>
    <p:extLst>
      <p:ext uri="{BB962C8B-B14F-4D97-AF65-F5344CB8AC3E}">
        <p14:creationId xmlns:p14="http://schemas.microsoft.com/office/powerpoint/2010/main" val="22527279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8D4F243-20EA-46D7-841B-D79518F0D15B}" type="datetimeFigureOut">
              <a:rPr lang="nl-NL" smtClean="0"/>
              <a:t>17-9-2019</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6E11551-F6FB-405F-82C8-2A0C3DACF94E}" type="slidenum">
              <a:rPr lang="nl-NL" smtClean="0"/>
              <a:t>‹#›</a:t>
            </a:fld>
            <a:endParaRPr lang="nl-NL"/>
          </a:p>
        </p:txBody>
      </p:sp>
    </p:spTree>
    <p:extLst>
      <p:ext uri="{BB962C8B-B14F-4D97-AF65-F5344CB8AC3E}">
        <p14:creationId xmlns:p14="http://schemas.microsoft.com/office/powerpoint/2010/main" val="8419849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D4F243-20EA-46D7-841B-D79518F0D15B}" type="datetimeFigureOut">
              <a:rPr lang="nl-NL" smtClean="0"/>
              <a:t>17-9-2019</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16E11551-F6FB-405F-82C8-2A0C3DACF94E}" type="slidenum">
              <a:rPr lang="nl-NL" smtClean="0"/>
              <a:t>‹#›</a:t>
            </a:fld>
            <a:endParaRPr lang="nl-NL"/>
          </a:p>
        </p:txBody>
      </p:sp>
    </p:spTree>
    <p:extLst>
      <p:ext uri="{BB962C8B-B14F-4D97-AF65-F5344CB8AC3E}">
        <p14:creationId xmlns:p14="http://schemas.microsoft.com/office/powerpoint/2010/main" val="25659843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8D4F243-20EA-46D7-841B-D79518F0D15B}" type="datetimeFigureOut">
              <a:rPr lang="nl-NL" smtClean="0"/>
              <a:t>17-9-2019</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16E11551-F6FB-405F-82C8-2A0C3DACF94E}" type="slidenum">
              <a:rPr lang="nl-NL" smtClean="0"/>
              <a:t>‹#›</a:t>
            </a:fld>
            <a:endParaRPr lang="nl-NL"/>
          </a:p>
        </p:txBody>
      </p:sp>
    </p:spTree>
    <p:extLst>
      <p:ext uri="{BB962C8B-B14F-4D97-AF65-F5344CB8AC3E}">
        <p14:creationId xmlns:p14="http://schemas.microsoft.com/office/powerpoint/2010/main" val="567553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D4F243-20EA-46D7-841B-D79518F0D15B}" type="datetimeFigureOut">
              <a:rPr lang="nl-NL" smtClean="0"/>
              <a:t>17-9-2019</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16E11551-F6FB-405F-82C8-2A0C3DACF94E}" type="slidenum">
              <a:rPr lang="nl-NL" smtClean="0"/>
              <a:t>‹#›</a:t>
            </a:fld>
            <a:endParaRPr lang="nl-NL"/>
          </a:p>
        </p:txBody>
      </p:sp>
    </p:spTree>
    <p:extLst>
      <p:ext uri="{BB962C8B-B14F-4D97-AF65-F5344CB8AC3E}">
        <p14:creationId xmlns:p14="http://schemas.microsoft.com/office/powerpoint/2010/main" val="129873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C2CC882-297C-484C-9A97-68BC7254922B}" type="datetimeFigureOut">
              <a:rPr lang="en-US" smtClean="0"/>
              <a:t>9/17/2019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F41E74-DAD0-49FD-A3D1-CE1A26F8DDA4}" type="slidenum">
              <a:rPr lang="en-US" smtClean="0"/>
              <a:t>‹#›</a:t>
            </a:fld>
            <a:endParaRPr lang="en-US"/>
          </a:p>
        </p:txBody>
      </p:sp>
    </p:spTree>
    <p:extLst>
      <p:ext uri="{BB962C8B-B14F-4D97-AF65-F5344CB8AC3E}">
        <p14:creationId xmlns:p14="http://schemas.microsoft.com/office/powerpoint/2010/main" val="29703777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8D4F243-20EA-46D7-841B-D79518F0D15B}" type="datetimeFigureOut">
              <a:rPr lang="nl-NL" smtClean="0"/>
              <a:t>17-9-2019</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6E11551-F6FB-405F-82C8-2A0C3DACF94E}" type="slidenum">
              <a:rPr lang="nl-NL" smtClean="0"/>
              <a:t>‹#›</a:t>
            </a:fld>
            <a:endParaRPr lang="nl-NL"/>
          </a:p>
        </p:txBody>
      </p:sp>
    </p:spTree>
    <p:extLst>
      <p:ext uri="{BB962C8B-B14F-4D97-AF65-F5344CB8AC3E}">
        <p14:creationId xmlns:p14="http://schemas.microsoft.com/office/powerpoint/2010/main" val="23865258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8D4F243-20EA-46D7-841B-D79518F0D15B}" type="datetimeFigureOut">
              <a:rPr lang="nl-NL" smtClean="0"/>
              <a:t>17-9-2019</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6E11551-F6FB-405F-82C8-2A0C3DACF94E}" type="slidenum">
              <a:rPr lang="nl-NL" smtClean="0"/>
              <a:t>‹#›</a:t>
            </a:fld>
            <a:endParaRPr lang="nl-NL"/>
          </a:p>
        </p:txBody>
      </p:sp>
    </p:spTree>
    <p:extLst>
      <p:ext uri="{BB962C8B-B14F-4D97-AF65-F5344CB8AC3E}">
        <p14:creationId xmlns:p14="http://schemas.microsoft.com/office/powerpoint/2010/main" val="37111995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D4F243-20EA-46D7-841B-D79518F0D15B}" type="datetimeFigureOut">
              <a:rPr lang="nl-NL" smtClean="0"/>
              <a:t>17-9-2019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6E11551-F6FB-405F-82C8-2A0C3DACF94E}" type="slidenum">
              <a:rPr lang="nl-NL" smtClean="0"/>
              <a:t>‹#›</a:t>
            </a:fld>
            <a:endParaRPr lang="nl-NL"/>
          </a:p>
        </p:txBody>
      </p:sp>
    </p:spTree>
    <p:extLst>
      <p:ext uri="{BB962C8B-B14F-4D97-AF65-F5344CB8AC3E}">
        <p14:creationId xmlns:p14="http://schemas.microsoft.com/office/powerpoint/2010/main" val="8940806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D4F243-20EA-46D7-841B-D79518F0D15B}" type="datetimeFigureOut">
              <a:rPr lang="nl-NL" smtClean="0"/>
              <a:t>17-9-2019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6E11551-F6FB-405F-82C8-2A0C3DACF94E}" type="slidenum">
              <a:rPr lang="nl-NL" smtClean="0"/>
              <a:t>‹#›</a:t>
            </a:fld>
            <a:endParaRPr lang="nl-NL"/>
          </a:p>
        </p:txBody>
      </p:sp>
    </p:spTree>
    <p:extLst>
      <p:ext uri="{BB962C8B-B14F-4D97-AF65-F5344CB8AC3E}">
        <p14:creationId xmlns:p14="http://schemas.microsoft.com/office/powerpoint/2010/main" val="36916305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5_Title Slide 5">
    <p:bg>
      <p:bgPr>
        <a:solidFill>
          <a:srgbClr val="1B4853"/>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57199" y="1286232"/>
            <a:ext cx="7594271" cy="1255087"/>
          </a:xfrm>
          <a:prstGeom prst="rect">
            <a:avLst/>
          </a:prstGeom>
          <a:ln>
            <a:noFill/>
          </a:ln>
        </p:spPr>
        <p:txBody>
          <a:bodyPr anchor="t"/>
          <a:lstStyle>
            <a:lvl1pPr marL="0" indent="0" algn="l">
              <a:lnSpc>
                <a:spcPct val="100000"/>
              </a:lnSpc>
              <a:buNone/>
              <a:defRPr sz="3600" baseline="0">
                <a:solidFill>
                  <a:srgbClr val="3AABF0"/>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Cover Slide Title With Room For Second Line If Necessary</a:t>
            </a:r>
          </a:p>
        </p:txBody>
      </p:sp>
      <p:sp>
        <p:nvSpPr>
          <p:cNvPr id="6" name="Text Placeholder 5"/>
          <p:cNvSpPr>
            <a:spLocks noGrp="1"/>
          </p:cNvSpPr>
          <p:nvPr>
            <p:ph type="body" sz="quarter" idx="11" hasCustomPrompt="1"/>
          </p:nvPr>
        </p:nvSpPr>
        <p:spPr>
          <a:xfrm>
            <a:off x="457199" y="2816016"/>
            <a:ext cx="5472113" cy="374700"/>
          </a:xfrm>
          <a:prstGeom prst="rect">
            <a:avLst/>
          </a:prstGeom>
        </p:spPr>
        <p:txBody>
          <a:bodyPr vert="horz"/>
          <a:lstStyle>
            <a:lvl1pPr marL="0" indent="0" algn="l">
              <a:buNone/>
              <a:defRPr sz="1800">
                <a:solidFill>
                  <a:schemeClr val="bg1">
                    <a:lumMod val="95000"/>
                  </a:schemeClr>
                </a:solidFill>
              </a:defRPr>
            </a:lvl1pPr>
          </a:lstStyle>
          <a:p>
            <a:pPr lvl="0"/>
            <a:r>
              <a:rPr lang="en-US" dirty="0"/>
              <a:t>Subtitle of Presentation</a:t>
            </a:r>
          </a:p>
        </p:txBody>
      </p:sp>
      <p:sp>
        <p:nvSpPr>
          <p:cNvPr id="13" name="Text Placeholder 4"/>
          <p:cNvSpPr>
            <a:spLocks noGrp="1"/>
          </p:cNvSpPr>
          <p:nvPr>
            <p:ph type="body" sz="quarter" idx="12" hasCustomPrompt="1"/>
          </p:nvPr>
        </p:nvSpPr>
        <p:spPr>
          <a:xfrm>
            <a:off x="457199" y="4679769"/>
            <a:ext cx="2078508" cy="268617"/>
          </a:xfrm>
          <a:prstGeom prst="rect">
            <a:avLst/>
          </a:prstGeom>
        </p:spPr>
        <p:txBody>
          <a:bodyPr vert="horz"/>
          <a:lstStyle>
            <a:lvl1pPr marL="0" indent="0" algn="l">
              <a:buNone/>
              <a:defRPr sz="1100">
                <a:solidFill>
                  <a:schemeClr val="bg1"/>
                </a:solidFill>
                <a:latin typeface="Arial"/>
                <a:cs typeface="Arial"/>
              </a:defRPr>
            </a:lvl1pPr>
          </a:lstStyle>
          <a:p>
            <a:pPr lvl="0"/>
            <a:r>
              <a:rPr lang="en-US" dirty="0"/>
              <a:t>Date XX_XX_XX</a:t>
            </a:r>
          </a:p>
        </p:txBody>
      </p:sp>
      <p:sp>
        <p:nvSpPr>
          <p:cNvPr id="19" name="Text Placeholder 6"/>
          <p:cNvSpPr>
            <a:spLocks noGrp="1"/>
          </p:cNvSpPr>
          <p:nvPr>
            <p:ph type="body" sz="quarter" idx="10" hasCustomPrompt="1"/>
          </p:nvPr>
        </p:nvSpPr>
        <p:spPr>
          <a:xfrm>
            <a:off x="457199" y="4291842"/>
            <a:ext cx="3913188" cy="272406"/>
          </a:xfrm>
          <a:prstGeom prst="rect">
            <a:avLst/>
          </a:prstGeom>
        </p:spPr>
        <p:txBody>
          <a:bodyPr/>
          <a:lstStyle>
            <a:lvl1pPr marL="0" indent="0" algn="l">
              <a:buNone/>
              <a:defRPr sz="1100">
                <a:solidFill>
                  <a:schemeClr val="bg1"/>
                </a:solidFill>
                <a:latin typeface="Arial"/>
                <a:cs typeface="Aria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Presented by </a:t>
            </a:r>
            <a:r>
              <a:rPr lang="en-US" dirty="0" err="1"/>
              <a:t>Firstname</a:t>
            </a:r>
            <a:r>
              <a:rPr lang="en-US" dirty="0"/>
              <a:t> </a:t>
            </a:r>
            <a:r>
              <a:rPr lang="en-US" dirty="0" err="1"/>
              <a:t>Lastname</a:t>
            </a:r>
            <a:endParaRPr lang="en-US" dirty="0"/>
          </a:p>
        </p:txBody>
      </p:sp>
      <p:cxnSp>
        <p:nvCxnSpPr>
          <p:cNvPr id="30" name="Straight Connector 29"/>
          <p:cNvCxnSpPr/>
          <p:nvPr userDrawn="1"/>
        </p:nvCxnSpPr>
        <p:spPr>
          <a:xfrm>
            <a:off x="0" y="6546638"/>
            <a:ext cx="9144000" cy="0"/>
          </a:xfrm>
          <a:prstGeom prst="line">
            <a:avLst/>
          </a:prstGeom>
          <a:ln w="19050">
            <a:solidFill>
              <a:srgbClr val="3AABF0"/>
            </a:solidFill>
          </a:ln>
        </p:spPr>
        <p:style>
          <a:lnRef idx="1">
            <a:schemeClr val="accent6"/>
          </a:lnRef>
          <a:fillRef idx="0">
            <a:schemeClr val="accent6"/>
          </a:fillRef>
          <a:effectRef idx="0">
            <a:schemeClr val="accent6"/>
          </a:effectRef>
          <a:fontRef idx="minor">
            <a:schemeClr val="tx1"/>
          </a:fontRef>
        </p:style>
      </p:cxnSp>
      <p:pic>
        <p:nvPicPr>
          <p:cNvPr id="16" name="Picture 15"/>
          <p:cNvPicPr>
            <a:picLocks noChangeAspect="1"/>
          </p:cNvPicPr>
          <p:nvPr userDrawn="1"/>
        </p:nvPicPr>
        <p:blipFill rotWithShape="1">
          <a:blip r:embed="rId2">
            <a:extLst>
              <a:ext uri="{28A0092B-C50C-407E-A947-70E740481C1C}">
                <a14:useLocalDpi xmlns:a14="http://schemas.microsoft.com/office/drawing/2010/main" val="0"/>
              </a:ext>
            </a:extLst>
          </a:blip>
          <a:srcRect b="38185"/>
          <a:stretch/>
        </p:blipFill>
        <p:spPr>
          <a:xfrm>
            <a:off x="0" y="5253573"/>
            <a:ext cx="9144000" cy="1604427"/>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5013" y="165879"/>
            <a:ext cx="1298402" cy="331978"/>
          </a:xfrm>
          <a:prstGeom prst="rect">
            <a:avLst/>
          </a:prstGeom>
        </p:spPr>
      </p:pic>
      <p:pic>
        <p:nvPicPr>
          <p:cNvPr id="15" name="Picture 1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29802" y="65374"/>
            <a:ext cx="2399016" cy="545231"/>
          </a:xfrm>
          <a:prstGeom prst="rect">
            <a:avLst/>
          </a:prstGeom>
        </p:spPr>
      </p:pic>
    </p:spTree>
    <p:extLst>
      <p:ext uri="{BB962C8B-B14F-4D97-AF65-F5344CB8AC3E}">
        <p14:creationId xmlns:p14="http://schemas.microsoft.com/office/powerpoint/2010/main" val="24687275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1_Section Header">
    <p:bg>
      <p:bgPr>
        <a:solidFill>
          <a:srgbClr val="1B4853"/>
        </a:solidFill>
        <a:effectLst/>
      </p:bgPr>
    </p:bg>
    <p:spTree>
      <p:nvGrpSpPr>
        <p:cNvPr id="1" name=""/>
        <p:cNvGrpSpPr/>
        <p:nvPr/>
      </p:nvGrpSpPr>
      <p:grpSpPr>
        <a:xfrm>
          <a:off x="0" y="0"/>
          <a:ext cx="0" cy="0"/>
          <a:chOff x="0" y="0"/>
          <a:chExt cx="0" cy="0"/>
        </a:xfrm>
      </p:grpSpPr>
      <p:sp>
        <p:nvSpPr>
          <p:cNvPr id="11" name="Text Placeholder 10"/>
          <p:cNvSpPr>
            <a:spLocks noGrp="1"/>
          </p:cNvSpPr>
          <p:nvPr>
            <p:ph type="body" sz="quarter" idx="12" hasCustomPrompt="1"/>
          </p:nvPr>
        </p:nvSpPr>
        <p:spPr>
          <a:xfrm>
            <a:off x="457199" y="3354314"/>
            <a:ext cx="4075112" cy="474288"/>
          </a:xfrm>
          <a:prstGeom prst="rect">
            <a:avLst/>
          </a:prstGeom>
        </p:spPr>
        <p:txBody>
          <a:bodyPr vert="horz"/>
          <a:lstStyle>
            <a:lvl1pPr marL="342900" marR="0" indent="-256032" algn="l" defTabSz="457200" rtl="0" eaLnBrk="1" fontAlgn="auto" latinLnBrk="0" hangingPunct="1">
              <a:lnSpc>
                <a:spcPct val="100000"/>
              </a:lnSpc>
              <a:spcBef>
                <a:spcPct val="20000"/>
              </a:spcBef>
              <a:spcAft>
                <a:spcPts val="0"/>
              </a:spcAft>
              <a:buClrTx/>
              <a:buSzTx/>
              <a:buFont typeface="Arial"/>
              <a:buNone/>
              <a:tabLst/>
              <a:defRPr sz="1600" b="1" baseline="0">
                <a:solidFill>
                  <a:schemeClr val="bg1"/>
                </a:solidFill>
              </a:defRPr>
            </a:lvl1pPr>
            <a:lvl2pPr>
              <a:buNone/>
              <a:defRPr sz="1600"/>
            </a:lvl2pPr>
            <a:lvl3pPr>
              <a:buNone/>
              <a:defRPr sz="1600"/>
            </a:lvl3pPr>
            <a:lvl4pPr>
              <a:buNone/>
              <a:defRPr sz="1600"/>
            </a:lvl4pPr>
            <a:lvl5pPr>
              <a:buNone/>
              <a:defRPr sz="1600"/>
            </a:lvl5pPr>
          </a:lstStyle>
          <a:p>
            <a:pPr lvl="0"/>
            <a:r>
              <a:rPr lang="en-US" dirty="0"/>
              <a:t>Questions? Get in touch.</a:t>
            </a:r>
          </a:p>
          <a:p>
            <a:pPr lvl="0"/>
            <a:endParaRPr lang="en-US" dirty="0"/>
          </a:p>
          <a:p>
            <a:pPr marL="342900" marR="0" lvl="0" indent="-256032" algn="l" defTabSz="457200" rtl="0" eaLnBrk="1" fontAlgn="auto" latinLnBrk="0" hangingPunct="1">
              <a:lnSpc>
                <a:spcPct val="100000"/>
              </a:lnSpc>
              <a:spcBef>
                <a:spcPct val="20000"/>
              </a:spcBef>
              <a:spcAft>
                <a:spcPts val="0"/>
              </a:spcAft>
              <a:buClrTx/>
              <a:buSzTx/>
              <a:buFont typeface="Arial"/>
              <a:buNone/>
              <a:tabLst/>
              <a:defRPr/>
            </a:pPr>
            <a:endParaRPr lang="en-US" dirty="0"/>
          </a:p>
        </p:txBody>
      </p:sp>
      <p:sp>
        <p:nvSpPr>
          <p:cNvPr id="10" name="Subtitle 2"/>
          <p:cNvSpPr>
            <a:spLocks noGrp="1"/>
          </p:cNvSpPr>
          <p:nvPr>
            <p:ph type="subTitle" idx="1" hasCustomPrompt="1"/>
          </p:nvPr>
        </p:nvSpPr>
        <p:spPr>
          <a:xfrm>
            <a:off x="457199" y="1286232"/>
            <a:ext cx="6359563" cy="1445093"/>
          </a:xfrm>
          <a:prstGeom prst="rect">
            <a:avLst/>
          </a:prstGeom>
          <a:ln>
            <a:noFill/>
          </a:ln>
        </p:spPr>
        <p:txBody>
          <a:bodyPr anchor="t">
            <a:normAutofit/>
          </a:bodyPr>
          <a:lstStyle>
            <a:lvl1pPr marL="0" indent="0" algn="l">
              <a:lnSpc>
                <a:spcPct val="100000"/>
              </a:lnSpc>
              <a:buNone/>
              <a:defRPr sz="4800" baseline="0">
                <a:solidFill>
                  <a:srgbClr val="3AABF0"/>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Thank you.</a:t>
            </a:r>
          </a:p>
        </p:txBody>
      </p:sp>
      <p:sp>
        <p:nvSpPr>
          <p:cNvPr id="15" name="Text Placeholder 10"/>
          <p:cNvSpPr>
            <a:spLocks noGrp="1"/>
          </p:cNvSpPr>
          <p:nvPr>
            <p:ph type="body" sz="quarter" idx="13" hasCustomPrompt="1"/>
          </p:nvPr>
        </p:nvSpPr>
        <p:spPr>
          <a:xfrm>
            <a:off x="457199" y="3835184"/>
            <a:ext cx="4075112" cy="975389"/>
          </a:xfrm>
          <a:prstGeom prst="rect">
            <a:avLst/>
          </a:prstGeom>
        </p:spPr>
        <p:txBody>
          <a:bodyPr vert="horz"/>
          <a:lstStyle>
            <a:lvl1pPr marL="86868" marR="0" indent="0" algn="l" defTabSz="457200" rtl="0" eaLnBrk="1" fontAlgn="auto" latinLnBrk="0" hangingPunct="1">
              <a:lnSpc>
                <a:spcPct val="100000"/>
              </a:lnSpc>
              <a:spcBef>
                <a:spcPct val="20000"/>
              </a:spcBef>
              <a:spcAft>
                <a:spcPts val="0"/>
              </a:spcAft>
              <a:buClrTx/>
              <a:buSzTx/>
              <a:buFont typeface="Arial"/>
              <a:buNone/>
              <a:tabLst/>
              <a:defRPr kumimoji="0" lang="en-US" sz="1600" b="0" i="0" u="none" strike="noStrike" kern="1200" cap="none" spc="0" normalizeH="0" baseline="0" noProof="0">
                <a:cs typeface="Arial"/>
              </a:defRPr>
            </a:lvl1pPr>
            <a:lvl2pPr>
              <a:buNone/>
              <a:defRPr sz="1600"/>
            </a:lvl2pPr>
            <a:lvl3pPr>
              <a:buNone/>
              <a:defRPr sz="1600"/>
            </a:lvl3pPr>
            <a:lvl4pPr>
              <a:buNone/>
              <a:defRPr sz="1600"/>
            </a:lvl4pPr>
            <a:lvl5pPr>
              <a:buNone/>
              <a:defRPr sz="1600"/>
            </a:lvl5pPr>
          </a:lstStyle>
          <a:p>
            <a:pPr marL="86868"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1600" b="0" i="0" u="none" strike="noStrike" kern="1200" cap="none" spc="0" normalizeH="0" baseline="0" noProof="0" dirty="0">
                <a:ln>
                  <a:noFill/>
                </a:ln>
                <a:solidFill>
                  <a:schemeClr val="bg1"/>
                </a:solidFill>
                <a:effectLst/>
                <a:uLnTx/>
                <a:uFillTx/>
                <a:latin typeface="+mn-lt"/>
                <a:ea typeface="+mn-ea"/>
                <a:cs typeface="Arial"/>
              </a:rPr>
              <a:t>First Last Name</a:t>
            </a:r>
          </a:p>
          <a:p>
            <a:pPr marL="86868"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1600" b="0" i="0" u="none" strike="noStrike" kern="1200" cap="none" spc="0" normalizeH="0" baseline="0" noProof="0" dirty="0" err="1">
                <a:ln>
                  <a:noFill/>
                </a:ln>
                <a:solidFill>
                  <a:schemeClr val="bg1"/>
                </a:solidFill>
                <a:effectLst/>
                <a:uLnTx/>
                <a:uFillTx/>
                <a:latin typeface="+mn-lt"/>
                <a:ea typeface="+mn-ea"/>
                <a:cs typeface="Arial"/>
              </a:rPr>
              <a:t>email@email.com</a:t>
            </a:r>
            <a:endParaRPr kumimoji="0" lang="en-US" sz="1600" b="0" i="0" u="none" strike="noStrike" kern="1200" cap="none" spc="0" normalizeH="0" baseline="0" noProof="0" dirty="0">
              <a:ln>
                <a:noFill/>
              </a:ln>
              <a:solidFill>
                <a:schemeClr val="bg1"/>
              </a:solidFill>
              <a:effectLst/>
              <a:uLnTx/>
              <a:uFillTx/>
              <a:latin typeface="+mn-lt"/>
              <a:ea typeface="+mn-ea"/>
              <a:cs typeface="Aria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5013" y="165879"/>
            <a:ext cx="1298402" cy="331978"/>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9802" y="65374"/>
            <a:ext cx="2399016" cy="545231"/>
          </a:xfrm>
          <a:prstGeom prst="rect">
            <a:avLst/>
          </a:prstGeom>
        </p:spPr>
      </p:pic>
      <p:cxnSp>
        <p:nvCxnSpPr>
          <p:cNvPr id="13" name="Straight Connector 12"/>
          <p:cNvCxnSpPr/>
          <p:nvPr userDrawn="1"/>
        </p:nvCxnSpPr>
        <p:spPr>
          <a:xfrm>
            <a:off x="0" y="6546638"/>
            <a:ext cx="9144000" cy="0"/>
          </a:xfrm>
          <a:prstGeom prst="line">
            <a:avLst/>
          </a:prstGeom>
          <a:ln w="19050">
            <a:solidFill>
              <a:srgbClr val="3AABF0"/>
            </a:solidFill>
          </a:ln>
        </p:spPr>
        <p:style>
          <a:lnRef idx="1">
            <a:schemeClr val="accent6"/>
          </a:lnRef>
          <a:fillRef idx="0">
            <a:schemeClr val="accent6"/>
          </a:fillRef>
          <a:effectRef idx="0">
            <a:schemeClr val="accent6"/>
          </a:effectRef>
          <a:fontRef idx="minor">
            <a:schemeClr val="tx1"/>
          </a:fontRef>
        </p:style>
      </p:cxnSp>
      <p:pic>
        <p:nvPicPr>
          <p:cNvPr id="14" name="Picture 13"/>
          <p:cNvPicPr>
            <a:picLocks noChangeAspect="1"/>
          </p:cNvPicPr>
          <p:nvPr userDrawn="1"/>
        </p:nvPicPr>
        <p:blipFill rotWithShape="1">
          <a:blip r:embed="rId4">
            <a:extLst>
              <a:ext uri="{28A0092B-C50C-407E-A947-70E740481C1C}">
                <a14:useLocalDpi xmlns:a14="http://schemas.microsoft.com/office/drawing/2010/main" val="0"/>
              </a:ext>
            </a:extLst>
          </a:blip>
          <a:srcRect b="38185"/>
          <a:stretch/>
        </p:blipFill>
        <p:spPr>
          <a:xfrm>
            <a:off x="0" y="5253573"/>
            <a:ext cx="9144000" cy="1604427"/>
          </a:xfrm>
          <a:prstGeom prst="rect">
            <a:avLst/>
          </a:prstGeom>
        </p:spPr>
      </p:pic>
    </p:spTree>
    <p:extLst>
      <p:ext uri="{BB962C8B-B14F-4D97-AF65-F5344CB8AC3E}">
        <p14:creationId xmlns:p14="http://schemas.microsoft.com/office/powerpoint/2010/main" val="6768104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C2CC882-297C-484C-9A97-68BC7254922B}" type="datetimeFigureOut">
              <a:rPr lang="en-US" smtClean="0"/>
              <a:t>9/17/2019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F41E74-DAD0-49FD-A3D1-CE1A26F8DDA4}" type="slidenum">
              <a:rPr lang="en-US" smtClean="0"/>
              <a:t>‹#›</a:t>
            </a:fld>
            <a:endParaRPr lang="en-US"/>
          </a:p>
        </p:txBody>
      </p:sp>
    </p:spTree>
    <p:extLst>
      <p:ext uri="{BB962C8B-B14F-4D97-AF65-F5344CB8AC3E}">
        <p14:creationId xmlns:p14="http://schemas.microsoft.com/office/powerpoint/2010/main" val="20627419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C2CC882-297C-484C-9A97-68BC7254922B}" type="datetimeFigureOut">
              <a:rPr lang="en-US" smtClean="0"/>
              <a:t>9/17/2019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F41E74-DAD0-49FD-A3D1-CE1A26F8DDA4}" type="slidenum">
              <a:rPr lang="en-US" smtClean="0"/>
              <a:t>‹#›</a:t>
            </a:fld>
            <a:endParaRPr lang="en-US"/>
          </a:p>
        </p:txBody>
      </p:sp>
    </p:spTree>
    <p:extLst>
      <p:ext uri="{BB962C8B-B14F-4D97-AF65-F5344CB8AC3E}">
        <p14:creationId xmlns:p14="http://schemas.microsoft.com/office/powerpoint/2010/main" val="35259114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C2CC882-297C-484C-9A97-68BC7254922B}" type="datetimeFigureOut">
              <a:rPr lang="en-US" smtClean="0"/>
              <a:t>9/17/2019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F41E74-DAD0-49FD-A3D1-CE1A26F8DDA4}" type="slidenum">
              <a:rPr lang="en-US" smtClean="0"/>
              <a:t>‹#›</a:t>
            </a:fld>
            <a:endParaRPr lang="en-US"/>
          </a:p>
        </p:txBody>
      </p:sp>
    </p:spTree>
    <p:extLst>
      <p:ext uri="{BB962C8B-B14F-4D97-AF65-F5344CB8AC3E}">
        <p14:creationId xmlns:p14="http://schemas.microsoft.com/office/powerpoint/2010/main" val="2774076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C2CC882-297C-484C-9A97-68BC7254922B}" type="datetimeFigureOut">
              <a:rPr lang="en-US" smtClean="0"/>
              <a:t>9/17/2019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F41E74-DAD0-49FD-A3D1-CE1A26F8DDA4}" type="slidenum">
              <a:rPr lang="en-US" smtClean="0"/>
              <a:t>‹#›</a:t>
            </a:fld>
            <a:endParaRPr lang="en-US"/>
          </a:p>
        </p:txBody>
      </p:sp>
    </p:spTree>
    <p:extLst>
      <p:ext uri="{BB962C8B-B14F-4D97-AF65-F5344CB8AC3E}">
        <p14:creationId xmlns:p14="http://schemas.microsoft.com/office/powerpoint/2010/main" val="26233450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2CC882-297C-484C-9A97-68BC7254922B}" type="datetimeFigureOut">
              <a:rPr lang="en-US" smtClean="0"/>
              <a:t>9/17/2019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F41E74-DAD0-49FD-A3D1-CE1A26F8DDA4}" type="slidenum">
              <a:rPr lang="en-US" smtClean="0"/>
              <a:t>‹#›</a:t>
            </a:fld>
            <a:endParaRPr lang="en-US"/>
          </a:p>
        </p:txBody>
      </p:sp>
    </p:spTree>
    <p:extLst>
      <p:ext uri="{BB962C8B-B14F-4D97-AF65-F5344CB8AC3E}">
        <p14:creationId xmlns:p14="http://schemas.microsoft.com/office/powerpoint/2010/main" val="10595845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C2CC882-297C-484C-9A97-68BC7254922B}" type="datetimeFigureOut">
              <a:rPr lang="en-US" smtClean="0"/>
              <a:t>9/17/2019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F41E74-DAD0-49FD-A3D1-CE1A26F8DDA4}" type="slidenum">
              <a:rPr lang="en-US" smtClean="0"/>
              <a:t>‹#›</a:t>
            </a:fld>
            <a:endParaRPr lang="en-US"/>
          </a:p>
        </p:txBody>
      </p:sp>
    </p:spTree>
    <p:extLst>
      <p:ext uri="{BB962C8B-B14F-4D97-AF65-F5344CB8AC3E}">
        <p14:creationId xmlns:p14="http://schemas.microsoft.com/office/powerpoint/2010/main" val="12340203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C2CC882-297C-484C-9A97-68BC7254922B}" type="datetimeFigureOut">
              <a:rPr lang="en-US" smtClean="0"/>
              <a:t>9/17/2019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F41E74-DAD0-49FD-A3D1-CE1A26F8DDA4}" type="slidenum">
              <a:rPr lang="en-US" smtClean="0"/>
              <a:t>‹#›</a:t>
            </a:fld>
            <a:endParaRPr lang="en-US"/>
          </a:p>
        </p:txBody>
      </p:sp>
    </p:spTree>
    <p:extLst>
      <p:ext uri="{BB962C8B-B14F-4D97-AF65-F5344CB8AC3E}">
        <p14:creationId xmlns:p14="http://schemas.microsoft.com/office/powerpoint/2010/main" val="33440860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2CC882-297C-484C-9A97-68BC7254922B}" type="datetimeFigureOut">
              <a:rPr lang="en-US" smtClean="0"/>
              <a:t>9/17/2019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F41E74-DAD0-49FD-A3D1-CE1A26F8DDA4}" type="slidenum">
              <a:rPr lang="en-US" smtClean="0"/>
              <a:t>‹#›</a:t>
            </a:fld>
            <a:endParaRPr lang="en-US"/>
          </a:p>
        </p:txBody>
      </p:sp>
    </p:spTree>
    <p:extLst>
      <p:ext uri="{BB962C8B-B14F-4D97-AF65-F5344CB8AC3E}">
        <p14:creationId xmlns:p14="http://schemas.microsoft.com/office/powerpoint/2010/main" val="9283203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D4F243-20EA-46D7-841B-D79518F0D15B}" type="datetimeFigureOut">
              <a:rPr lang="nl-NL" smtClean="0"/>
              <a:t>17-9-2019</a:t>
            </a:fld>
            <a:endParaRPr lang="nl-NL"/>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E11551-F6FB-405F-82C8-2A0C3DACF94E}" type="slidenum">
              <a:rPr lang="nl-NL" smtClean="0"/>
              <a:t>‹#›</a:t>
            </a:fld>
            <a:endParaRPr lang="nl-NL"/>
          </a:p>
        </p:txBody>
      </p:sp>
    </p:spTree>
    <p:extLst>
      <p:ext uri="{BB962C8B-B14F-4D97-AF65-F5344CB8AC3E}">
        <p14:creationId xmlns:p14="http://schemas.microsoft.com/office/powerpoint/2010/main" val="281596006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a:t>The typical peer review process</a:t>
            </a:r>
          </a:p>
        </p:txBody>
      </p:sp>
      <p:sp>
        <p:nvSpPr>
          <p:cNvPr id="4" name="Text Placeholder 3"/>
          <p:cNvSpPr>
            <a:spLocks noGrp="1"/>
          </p:cNvSpPr>
          <p:nvPr>
            <p:ph type="body" sz="quarter" idx="12"/>
          </p:nvPr>
        </p:nvSpPr>
        <p:spPr/>
        <p:txBody>
          <a:bodyPr/>
          <a:lstStyle/>
          <a:p>
            <a:r>
              <a:rPr lang="en-US"/>
              <a:t>September </a:t>
            </a:r>
            <a:r>
              <a:rPr lang="en-US" dirty="0"/>
              <a:t>2019</a:t>
            </a:r>
            <a:endParaRPr lang="en-US" dirty="0">
              <a:solidFill>
                <a:schemeClr val="bg1"/>
              </a:solidFill>
            </a:endParaRPr>
          </a:p>
        </p:txBody>
      </p:sp>
      <p:sp>
        <p:nvSpPr>
          <p:cNvPr id="6" name="Content Placeholder 2">
            <a:extLst>
              <a:ext uri="{FF2B5EF4-FFF2-40B4-BE49-F238E27FC236}">
                <a16:creationId xmlns:a16="http://schemas.microsoft.com/office/drawing/2014/main" id="{0707101F-43B0-4505-BAC1-84167EF01509}"/>
              </a:ext>
            </a:extLst>
          </p:cNvPr>
          <p:cNvSpPr txBox="1">
            <a:spLocks/>
          </p:cNvSpPr>
          <p:nvPr/>
        </p:nvSpPr>
        <p:spPr>
          <a:xfrm>
            <a:off x="483773" y="2180121"/>
            <a:ext cx="7773228" cy="1255087"/>
          </a:xfrm>
          <a:prstGeom prst="rect">
            <a:avLst/>
          </a:prstGeom>
          <a:ln>
            <a:noFill/>
          </a:ln>
        </p:spPr>
        <p:txBody>
          <a:bodyPr vert="horz" lIns="91440" tIns="45720" rIns="91440" bIns="45720" rtlCol="0" anchor="t">
            <a:normAutofit/>
          </a:bodyPr>
          <a:lstStyle>
            <a:lvl1pPr marL="0" indent="0" algn="l" defTabSz="914400" rtl="0" eaLnBrk="1" latinLnBrk="0" hangingPunct="1">
              <a:lnSpc>
                <a:spcPct val="100000"/>
              </a:lnSpc>
              <a:spcBef>
                <a:spcPts val="1000"/>
              </a:spcBef>
              <a:buFont typeface="Arial" panose="020B0604020202020204" pitchFamily="34" charset="0"/>
              <a:buNone/>
              <a:defRPr sz="3600" kern="1200" baseline="0">
                <a:solidFill>
                  <a:srgbClr val="3AABF0"/>
                </a:solidFill>
                <a:latin typeface="Arial"/>
                <a:ea typeface="+mn-ea"/>
                <a:cs typeface="Arial"/>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9pPr>
          </a:lstStyle>
          <a:p>
            <a:r>
              <a:rPr lang="en-US" sz="1800" dirty="0">
                <a:solidFill>
                  <a:schemeClr val="bg1"/>
                </a:solidFill>
              </a:rPr>
              <a:t>Describing the steps of the peer review process and the role of the author, editor, and reviewer in the process.</a:t>
            </a:r>
          </a:p>
        </p:txBody>
      </p:sp>
      <p:sp>
        <p:nvSpPr>
          <p:cNvPr id="7" name="Text Placeholder 6">
            <a:extLst>
              <a:ext uri="{FF2B5EF4-FFF2-40B4-BE49-F238E27FC236}">
                <a16:creationId xmlns:a16="http://schemas.microsoft.com/office/drawing/2014/main" id="{80115BB6-DBE3-4F76-995E-ECA83D031172}"/>
              </a:ext>
            </a:extLst>
          </p:cNvPr>
          <p:cNvSpPr>
            <a:spLocks noGrp="1"/>
          </p:cNvSpPr>
          <p:nvPr>
            <p:ph type="body" sz="quarter" idx="10"/>
          </p:nvPr>
        </p:nvSpPr>
        <p:spPr/>
        <p:txBody>
          <a:bodyPr/>
          <a:lstStyle/>
          <a:p>
            <a:r>
              <a:rPr lang="en-US" dirty="0"/>
              <a:t>Presented by Patricia </a:t>
            </a:r>
            <a:r>
              <a:rPr lang="en-US" dirty="0" err="1"/>
              <a:t>Gonce</a:t>
            </a:r>
            <a:r>
              <a:rPr lang="en-US" dirty="0"/>
              <a:t> Morton</a:t>
            </a:r>
            <a:endParaRPr lang="en-GB" dirty="0"/>
          </a:p>
        </p:txBody>
      </p:sp>
    </p:spTree>
    <p:extLst>
      <p:ext uri="{BB962C8B-B14F-4D97-AF65-F5344CB8AC3E}">
        <p14:creationId xmlns:p14="http://schemas.microsoft.com/office/powerpoint/2010/main" val="6497408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32524" t="28727" r="19126" b="66051"/>
          <a:stretch/>
        </p:blipFill>
        <p:spPr>
          <a:xfrm>
            <a:off x="0" y="0"/>
            <a:ext cx="9180870" cy="557784"/>
          </a:xfrm>
          <a:prstGeom prst="rect">
            <a:avLst/>
          </a:prstGeom>
        </p:spPr>
      </p:pic>
      <p:sp>
        <p:nvSpPr>
          <p:cNvPr id="3" name="TextBox 2"/>
          <p:cNvSpPr txBox="1"/>
          <p:nvPr/>
        </p:nvSpPr>
        <p:spPr>
          <a:xfrm>
            <a:off x="452762" y="763478"/>
            <a:ext cx="4702334" cy="492443"/>
          </a:xfrm>
          <a:prstGeom prst="rect">
            <a:avLst/>
          </a:prstGeom>
          <a:noFill/>
        </p:spPr>
        <p:txBody>
          <a:bodyPr wrap="square" rtlCol="0">
            <a:spAutoFit/>
          </a:bodyPr>
          <a:lstStyle/>
          <a:p>
            <a:pPr lvl="0" defTabSz="914400"/>
            <a:r>
              <a:rPr lang="nl-NL" sz="2600">
                <a:solidFill>
                  <a:srgbClr val="009AD0"/>
                </a:solidFill>
                <a:latin typeface="Arial" panose="020B0604020202020204" pitchFamily="34" charset="0"/>
                <a:cs typeface="Arial" panose="020B0604020202020204" pitchFamily="34" charset="0"/>
              </a:rPr>
              <a:t>Editor assesses the reviews</a:t>
            </a:r>
            <a:endParaRPr kumimoji="0" lang="nl-NL" sz="2600" b="0" i="0" u="none" strike="noStrike" kern="1200" cap="none" spc="0" normalizeH="0" baseline="0" noProof="0" dirty="0">
              <a:ln>
                <a:noFill/>
              </a:ln>
              <a:solidFill>
                <a:srgbClr val="009AD0"/>
              </a:solidFill>
              <a:effectLst/>
              <a:uLnTx/>
              <a:uFillTx/>
              <a:latin typeface="Arial" panose="020B0604020202020204" pitchFamily="34" charset="0"/>
              <a:ea typeface="+mn-ea"/>
              <a:cs typeface="Arial" panose="020B0604020202020204" pitchFamily="34" charset="0"/>
            </a:endParaRPr>
          </a:p>
        </p:txBody>
      </p:sp>
      <p:sp>
        <p:nvSpPr>
          <p:cNvPr id="5" name="TextBox 4"/>
          <p:cNvSpPr txBox="1"/>
          <p:nvPr/>
        </p:nvSpPr>
        <p:spPr>
          <a:xfrm>
            <a:off x="479396" y="1506005"/>
            <a:ext cx="7922482" cy="5113644"/>
          </a:xfrm>
          <a:prstGeom prst="rect">
            <a:avLst/>
          </a:prstGeom>
          <a:noFill/>
        </p:spPr>
        <p:txBody>
          <a:bodyPr wrap="square" rtlCol="0">
            <a:spAutoFit/>
          </a:bodyPr>
          <a:lstStyle/>
          <a:p>
            <a:pPr marL="342900" lvl="0" indent="-342900" defTabSz="914400">
              <a:lnSpc>
                <a:spcPct val="150000"/>
              </a:lnSpc>
              <a:buFont typeface="Arial" panose="020B0604020202020204" pitchFamily="34" charset="0"/>
              <a:buChar char="•"/>
            </a:pPr>
            <a:r>
              <a:rPr lang="en-US" sz="2000" dirty="0">
                <a:solidFill>
                  <a:prstClr val="black">
                    <a:lumMod val="65000"/>
                    <a:lumOff val="35000"/>
                  </a:prstClr>
                </a:solidFill>
                <a:latin typeface="Arial" panose="020B0604020202020204" pitchFamily="34" charset="0"/>
                <a:cs typeface="Arial" panose="020B0604020202020204" pitchFamily="34" charset="0"/>
              </a:rPr>
              <a:t>Editor looks for comments regarding:</a:t>
            </a:r>
          </a:p>
          <a:p>
            <a:pPr marL="800100" lvl="1" indent="-342900" defTabSz="914400">
              <a:lnSpc>
                <a:spcPct val="150000"/>
              </a:lnSpc>
              <a:buFont typeface="Wingdings" panose="05000000000000000000" pitchFamily="2" charset="2"/>
              <a:buChar char="ü"/>
            </a:pPr>
            <a:r>
              <a:rPr lang="en-US" dirty="0">
                <a:solidFill>
                  <a:prstClr val="black">
                    <a:lumMod val="65000"/>
                    <a:lumOff val="35000"/>
                  </a:prstClr>
                </a:solidFill>
                <a:latin typeface="Arial" panose="020B0604020202020204" pitchFamily="34" charset="0"/>
                <a:cs typeface="Arial" panose="020B0604020202020204" pitchFamily="34" charset="0"/>
              </a:rPr>
              <a:t>Content – accuracy, depth, breadth, currency</a:t>
            </a:r>
          </a:p>
          <a:p>
            <a:pPr marL="800100" lvl="1" indent="-342900" defTabSz="914400">
              <a:lnSpc>
                <a:spcPct val="150000"/>
              </a:lnSpc>
              <a:buFont typeface="Wingdings" panose="05000000000000000000" pitchFamily="2" charset="2"/>
              <a:buChar char="ü"/>
            </a:pPr>
            <a:r>
              <a:rPr lang="en-US" dirty="0">
                <a:solidFill>
                  <a:prstClr val="black">
                    <a:lumMod val="65000"/>
                    <a:lumOff val="35000"/>
                  </a:prstClr>
                </a:solidFill>
                <a:latin typeface="Arial" panose="020B0604020202020204" pitchFamily="34" charset="0"/>
                <a:cs typeface="Arial" panose="020B0604020202020204" pitchFamily="34" charset="0"/>
              </a:rPr>
              <a:t>Appropriateness of paper for journal’s readers</a:t>
            </a:r>
          </a:p>
          <a:p>
            <a:pPr marL="800100" lvl="1" indent="-342900" defTabSz="914400">
              <a:lnSpc>
                <a:spcPct val="150000"/>
              </a:lnSpc>
              <a:buFont typeface="Wingdings" panose="05000000000000000000" pitchFamily="2" charset="2"/>
              <a:buChar char="ü"/>
            </a:pPr>
            <a:r>
              <a:rPr lang="en-US" dirty="0">
                <a:solidFill>
                  <a:prstClr val="black">
                    <a:lumMod val="65000"/>
                    <a:lumOff val="35000"/>
                  </a:prstClr>
                </a:solidFill>
                <a:latin typeface="Arial" panose="020B0604020202020204" pitchFamily="34" charset="0"/>
                <a:cs typeface="Arial" panose="020B0604020202020204" pitchFamily="34" charset="0"/>
              </a:rPr>
              <a:t>Quality and clarity of authors’ writing</a:t>
            </a:r>
          </a:p>
          <a:p>
            <a:pPr marL="800100" lvl="1" indent="-342900" defTabSz="914400">
              <a:lnSpc>
                <a:spcPct val="150000"/>
              </a:lnSpc>
              <a:buFont typeface="Wingdings" panose="05000000000000000000" pitchFamily="2" charset="2"/>
              <a:buChar char="ü"/>
            </a:pPr>
            <a:r>
              <a:rPr lang="en-US" dirty="0">
                <a:solidFill>
                  <a:prstClr val="black">
                    <a:lumMod val="65000"/>
                    <a:lumOff val="35000"/>
                  </a:prstClr>
                </a:solidFill>
                <a:latin typeface="Arial" panose="020B0604020202020204" pitchFamily="34" charset="0"/>
                <a:cs typeface="Arial" panose="020B0604020202020204" pitchFamily="34" charset="0"/>
              </a:rPr>
              <a:t>Organization and flow of ideas</a:t>
            </a:r>
          </a:p>
          <a:p>
            <a:pPr marL="800100" lvl="1" indent="-342900" defTabSz="914400">
              <a:lnSpc>
                <a:spcPct val="150000"/>
              </a:lnSpc>
              <a:buFont typeface="Wingdings" panose="05000000000000000000" pitchFamily="2" charset="2"/>
              <a:buChar char="ü"/>
            </a:pPr>
            <a:r>
              <a:rPr lang="en-US" dirty="0">
                <a:solidFill>
                  <a:prstClr val="black">
                    <a:lumMod val="65000"/>
                    <a:lumOff val="35000"/>
                  </a:prstClr>
                </a:solidFill>
                <a:latin typeface="Arial" panose="020B0604020202020204" pitchFamily="34" charset="0"/>
                <a:cs typeface="Arial" panose="020B0604020202020204" pitchFamily="34" charset="0"/>
              </a:rPr>
              <a:t>Adequacy of review of the literature</a:t>
            </a:r>
          </a:p>
          <a:p>
            <a:pPr marL="800100" lvl="1" indent="-342900" defTabSz="914400">
              <a:lnSpc>
                <a:spcPct val="150000"/>
              </a:lnSpc>
              <a:buFont typeface="Wingdings" panose="05000000000000000000" pitchFamily="2" charset="2"/>
              <a:buChar char="ü"/>
            </a:pPr>
            <a:r>
              <a:rPr lang="en-US" dirty="0">
                <a:solidFill>
                  <a:prstClr val="black">
                    <a:lumMod val="65000"/>
                    <a:lumOff val="35000"/>
                  </a:prstClr>
                </a:solidFill>
                <a:latin typeface="Arial" panose="020B0604020202020204" pitchFamily="34" charset="0"/>
                <a:cs typeface="Arial" panose="020B0604020202020204" pitchFamily="34" charset="0"/>
              </a:rPr>
              <a:t>Appropriateness of the method</a:t>
            </a:r>
          </a:p>
          <a:p>
            <a:pPr marL="800100" lvl="1" indent="-342900" defTabSz="914400">
              <a:lnSpc>
                <a:spcPct val="150000"/>
              </a:lnSpc>
              <a:buFont typeface="Wingdings" panose="05000000000000000000" pitchFamily="2" charset="2"/>
              <a:buChar char="ü"/>
            </a:pPr>
            <a:r>
              <a:rPr lang="en-US" dirty="0">
                <a:solidFill>
                  <a:prstClr val="black">
                    <a:lumMod val="65000"/>
                    <a:lumOff val="35000"/>
                  </a:prstClr>
                </a:solidFill>
                <a:latin typeface="Arial" panose="020B0604020202020204" pitchFamily="34" charset="0"/>
                <a:cs typeface="Arial" panose="020B0604020202020204" pitchFamily="34" charset="0"/>
              </a:rPr>
              <a:t>Use of correct statistics and data displayed in tables or graphs</a:t>
            </a:r>
          </a:p>
          <a:p>
            <a:pPr marL="800100" lvl="1" indent="-342900" defTabSz="914400">
              <a:lnSpc>
                <a:spcPct val="150000"/>
              </a:lnSpc>
              <a:buFont typeface="Wingdings" panose="05000000000000000000" pitchFamily="2" charset="2"/>
              <a:buChar char="ü"/>
            </a:pPr>
            <a:r>
              <a:rPr lang="en-US" dirty="0">
                <a:solidFill>
                  <a:prstClr val="black">
                    <a:lumMod val="65000"/>
                    <a:lumOff val="35000"/>
                  </a:prstClr>
                </a:solidFill>
                <a:latin typeface="Arial" panose="020B0604020202020204" pitchFamily="34" charset="0"/>
                <a:cs typeface="Arial" panose="020B0604020202020204" pitchFamily="34" charset="0"/>
              </a:rPr>
              <a:t>Conclusions supported by data</a:t>
            </a:r>
          </a:p>
          <a:p>
            <a:pPr marL="800100" lvl="1" indent="-342900" defTabSz="914400">
              <a:lnSpc>
                <a:spcPct val="150000"/>
              </a:lnSpc>
              <a:buFont typeface="Wingdings" panose="05000000000000000000" pitchFamily="2" charset="2"/>
              <a:buChar char="ü"/>
            </a:pPr>
            <a:r>
              <a:rPr lang="en-US" dirty="0">
                <a:solidFill>
                  <a:prstClr val="black">
                    <a:lumMod val="65000"/>
                    <a:lumOff val="35000"/>
                  </a:prstClr>
                </a:solidFill>
                <a:latin typeface="Arial" panose="020B0604020202020204" pitchFamily="34" charset="0"/>
                <a:cs typeface="Arial" panose="020B0604020202020204" pitchFamily="34" charset="0"/>
              </a:rPr>
              <a:t>Recency of references</a:t>
            </a:r>
          </a:p>
          <a:p>
            <a:pPr marL="800100" lvl="1" indent="-342900" defTabSz="914400">
              <a:lnSpc>
                <a:spcPct val="150000"/>
              </a:lnSpc>
              <a:buFont typeface="Wingdings" panose="05000000000000000000" pitchFamily="2" charset="2"/>
              <a:buChar char="ü"/>
            </a:pPr>
            <a:r>
              <a:rPr lang="en-US" dirty="0">
                <a:solidFill>
                  <a:prstClr val="black">
                    <a:lumMod val="65000"/>
                    <a:lumOff val="35000"/>
                  </a:prstClr>
                </a:solidFill>
                <a:latin typeface="Arial" panose="020B0604020202020204" pitchFamily="34" charset="0"/>
                <a:cs typeface="Arial" panose="020B0604020202020204" pitchFamily="34" charset="0"/>
              </a:rPr>
              <a:t>Evidence of ethical breaches</a:t>
            </a:r>
          </a:p>
          <a:p>
            <a:pPr marL="342900" lvl="0" indent="-342900" defTabSz="914400">
              <a:lnSpc>
                <a:spcPct val="150000"/>
              </a:lnSpc>
              <a:buFont typeface="Arial" panose="020B0604020202020204" pitchFamily="34" charset="0"/>
              <a:buChar char="•"/>
            </a:pPr>
            <a:endParaRPr lang="en-US" sz="2000" dirty="0">
              <a:solidFill>
                <a:prstClr val="black">
                  <a:lumMod val="65000"/>
                  <a:lumOff val="3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820439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32524" t="28727" r="19126" b="66051"/>
          <a:stretch/>
        </p:blipFill>
        <p:spPr>
          <a:xfrm>
            <a:off x="0" y="0"/>
            <a:ext cx="9180870" cy="557784"/>
          </a:xfrm>
          <a:prstGeom prst="rect">
            <a:avLst/>
          </a:prstGeom>
        </p:spPr>
      </p:pic>
      <p:sp>
        <p:nvSpPr>
          <p:cNvPr id="3" name="TextBox 2"/>
          <p:cNvSpPr txBox="1"/>
          <p:nvPr/>
        </p:nvSpPr>
        <p:spPr>
          <a:xfrm>
            <a:off x="452762" y="763478"/>
            <a:ext cx="4702334" cy="492443"/>
          </a:xfrm>
          <a:prstGeom prst="rect">
            <a:avLst/>
          </a:prstGeom>
          <a:noFill/>
        </p:spPr>
        <p:txBody>
          <a:bodyPr wrap="square" rtlCol="0">
            <a:spAutoFit/>
          </a:bodyPr>
          <a:lstStyle/>
          <a:p>
            <a:pPr lvl="0" defTabSz="914400"/>
            <a:r>
              <a:rPr lang="nl-NL" sz="2600" dirty="0">
                <a:solidFill>
                  <a:srgbClr val="009AD0"/>
                </a:solidFill>
                <a:latin typeface="Arial" panose="020B0604020202020204" pitchFamily="34" charset="0"/>
                <a:cs typeface="Arial" panose="020B0604020202020204" pitchFamily="34" charset="0"/>
              </a:rPr>
              <a:t>Editor assesses the reviews</a:t>
            </a:r>
            <a:endParaRPr kumimoji="0" lang="nl-NL" sz="2600" b="0" i="0" u="none" strike="noStrike" kern="1200" cap="none" spc="0" normalizeH="0" baseline="0" noProof="0" dirty="0">
              <a:ln>
                <a:noFill/>
              </a:ln>
              <a:solidFill>
                <a:srgbClr val="009AD0"/>
              </a:solidFill>
              <a:effectLst/>
              <a:uLnTx/>
              <a:uFillTx/>
              <a:latin typeface="Arial" panose="020B0604020202020204" pitchFamily="34" charset="0"/>
              <a:ea typeface="+mn-ea"/>
              <a:cs typeface="Arial" panose="020B0604020202020204" pitchFamily="34" charset="0"/>
            </a:endParaRPr>
          </a:p>
        </p:txBody>
      </p:sp>
      <p:sp>
        <p:nvSpPr>
          <p:cNvPr id="5" name="TextBox 4"/>
          <p:cNvSpPr txBox="1"/>
          <p:nvPr/>
        </p:nvSpPr>
        <p:spPr>
          <a:xfrm>
            <a:off x="479396" y="1506005"/>
            <a:ext cx="7922482" cy="3266985"/>
          </a:xfrm>
          <a:prstGeom prst="rect">
            <a:avLst/>
          </a:prstGeom>
          <a:noFill/>
        </p:spPr>
        <p:txBody>
          <a:bodyPr wrap="square" rtlCol="0">
            <a:spAutoFit/>
          </a:bodyPr>
          <a:lstStyle/>
          <a:p>
            <a:pPr marL="342900" lvl="0" indent="-342900" defTabSz="914400">
              <a:lnSpc>
                <a:spcPct val="150000"/>
              </a:lnSpc>
              <a:buFont typeface="Arial" panose="020B0604020202020204" pitchFamily="34" charset="0"/>
              <a:buChar char="•"/>
            </a:pPr>
            <a:r>
              <a:rPr lang="en-US" sz="2000" dirty="0">
                <a:solidFill>
                  <a:prstClr val="black">
                    <a:lumMod val="65000"/>
                    <a:lumOff val="35000"/>
                  </a:prstClr>
                </a:solidFill>
                <a:latin typeface="Arial" panose="020B0604020202020204" pitchFamily="34" charset="0"/>
                <a:cs typeface="Arial" panose="020B0604020202020204" pitchFamily="34" charset="0"/>
              </a:rPr>
              <a:t>The editor screens for the tone of the review.  </a:t>
            </a:r>
          </a:p>
          <a:p>
            <a:pPr marL="342900" lvl="0" indent="-342900" defTabSz="914400">
              <a:lnSpc>
                <a:spcPct val="150000"/>
              </a:lnSpc>
              <a:buFont typeface="Arial" panose="020B0604020202020204" pitchFamily="34" charset="0"/>
              <a:buChar char="•"/>
            </a:pPr>
            <a:endParaRPr lang="en-US" sz="2000" dirty="0">
              <a:solidFill>
                <a:prstClr val="black">
                  <a:lumMod val="65000"/>
                  <a:lumOff val="35000"/>
                </a:prstClr>
              </a:solidFill>
              <a:latin typeface="Arial" panose="020B0604020202020204" pitchFamily="34" charset="0"/>
              <a:cs typeface="Arial" panose="020B0604020202020204" pitchFamily="34" charset="0"/>
            </a:endParaRPr>
          </a:p>
          <a:p>
            <a:pPr marL="342900" lvl="0" indent="-342900" defTabSz="914400">
              <a:lnSpc>
                <a:spcPct val="150000"/>
              </a:lnSpc>
              <a:buFont typeface="Arial" panose="020B0604020202020204" pitchFamily="34" charset="0"/>
              <a:buChar char="•"/>
            </a:pPr>
            <a:r>
              <a:rPr lang="en-US" sz="2000" dirty="0">
                <a:solidFill>
                  <a:prstClr val="black">
                    <a:lumMod val="65000"/>
                    <a:lumOff val="35000"/>
                  </a:prstClr>
                </a:solidFill>
                <a:latin typeface="Arial" panose="020B0604020202020204" pitchFamily="34" charset="0"/>
                <a:cs typeface="Arial" panose="020B0604020202020204" pitchFamily="34" charset="0"/>
              </a:rPr>
              <a:t>Harsh, unprofessional, condescending comments are not appropriate and may be removed by the editor.</a:t>
            </a:r>
          </a:p>
          <a:p>
            <a:pPr marL="342900" lvl="0" indent="-342900" defTabSz="914400">
              <a:lnSpc>
                <a:spcPct val="150000"/>
              </a:lnSpc>
              <a:buFont typeface="Arial" panose="020B0604020202020204" pitchFamily="34" charset="0"/>
              <a:buChar char="•"/>
            </a:pPr>
            <a:endParaRPr lang="en-US" sz="2000" dirty="0">
              <a:solidFill>
                <a:prstClr val="black">
                  <a:lumMod val="65000"/>
                  <a:lumOff val="35000"/>
                </a:prstClr>
              </a:solidFill>
              <a:latin typeface="Arial" panose="020B0604020202020204" pitchFamily="34" charset="0"/>
              <a:cs typeface="Arial" panose="020B0604020202020204" pitchFamily="34" charset="0"/>
            </a:endParaRPr>
          </a:p>
          <a:p>
            <a:pPr marL="342900" lvl="0" indent="-342900" defTabSz="914400">
              <a:lnSpc>
                <a:spcPct val="150000"/>
              </a:lnSpc>
              <a:buFont typeface="Arial" panose="020B0604020202020204" pitchFamily="34" charset="0"/>
              <a:buChar char="•"/>
            </a:pPr>
            <a:r>
              <a:rPr lang="en-US" sz="2000" dirty="0">
                <a:solidFill>
                  <a:prstClr val="black">
                    <a:lumMod val="65000"/>
                    <a:lumOff val="35000"/>
                  </a:prstClr>
                </a:solidFill>
                <a:latin typeface="Arial" panose="020B0604020202020204" pitchFamily="34" charset="0"/>
                <a:cs typeface="Arial" panose="020B0604020202020204" pitchFamily="34" charset="0"/>
              </a:rPr>
              <a:t>Editor is seeking a constructive tone with comments that are appropriate and useful to an author.</a:t>
            </a:r>
          </a:p>
        </p:txBody>
      </p:sp>
    </p:spTree>
    <p:extLst>
      <p:ext uri="{BB962C8B-B14F-4D97-AF65-F5344CB8AC3E}">
        <p14:creationId xmlns:p14="http://schemas.microsoft.com/office/powerpoint/2010/main" val="2320720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32524" t="28727" r="19126" b="66051"/>
          <a:stretch/>
        </p:blipFill>
        <p:spPr>
          <a:xfrm>
            <a:off x="0" y="0"/>
            <a:ext cx="9180870" cy="557784"/>
          </a:xfrm>
          <a:prstGeom prst="rect">
            <a:avLst/>
          </a:prstGeom>
        </p:spPr>
      </p:pic>
      <p:sp>
        <p:nvSpPr>
          <p:cNvPr id="3" name="TextBox 2"/>
          <p:cNvSpPr txBox="1"/>
          <p:nvPr/>
        </p:nvSpPr>
        <p:spPr>
          <a:xfrm>
            <a:off x="452762" y="763478"/>
            <a:ext cx="4702334" cy="492443"/>
          </a:xfrm>
          <a:prstGeom prst="rect">
            <a:avLst/>
          </a:prstGeom>
          <a:noFill/>
        </p:spPr>
        <p:txBody>
          <a:bodyPr wrap="square" rtlCol="0">
            <a:spAutoFit/>
          </a:bodyPr>
          <a:lstStyle/>
          <a:p>
            <a:pPr lvl="0" defTabSz="914400"/>
            <a:r>
              <a:rPr lang="nl-NL" sz="2600" dirty="0">
                <a:solidFill>
                  <a:srgbClr val="009AD0"/>
                </a:solidFill>
                <a:latin typeface="Arial" panose="020B0604020202020204" pitchFamily="34" charset="0"/>
                <a:cs typeface="Arial" panose="020B0604020202020204" pitchFamily="34" charset="0"/>
              </a:rPr>
              <a:t>Editor assesses the reviews</a:t>
            </a:r>
            <a:endParaRPr kumimoji="0" lang="nl-NL" sz="2600" b="0" i="0" u="none" strike="noStrike" kern="1200" cap="none" spc="0" normalizeH="0" baseline="0" noProof="0" dirty="0">
              <a:ln>
                <a:noFill/>
              </a:ln>
              <a:solidFill>
                <a:srgbClr val="009AD0"/>
              </a:solidFill>
              <a:effectLst/>
              <a:uLnTx/>
              <a:uFillTx/>
              <a:latin typeface="Arial" panose="020B0604020202020204" pitchFamily="34" charset="0"/>
              <a:ea typeface="+mn-ea"/>
              <a:cs typeface="Arial" panose="020B0604020202020204" pitchFamily="34" charset="0"/>
            </a:endParaRPr>
          </a:p>
        </p:txBody>
      </p:sp>
      <p:sp>
        <p:nvSpPr>
          <p:cNvPr id="5" name="TextBox 4"/>
          <p:cNvSpPr txBox="1"/>
          <p:nvPr/>
        </p:nvSpPr>
        <p:spPr>
          <a:xfrm>
            <a:off x="479396" y="1506005"/>
            <a:ext cx="7922482" cy="4328814"/>
          </a:xfrm>
          <a:prstGeom prst="rect">
            <a:avLst/>
          </a:prstGeom>
          <a:noFill/>
        </p:spPr>
        <p:txBody>
          <a:bodyPr wrap="square" rtlCol="0">
            <a:spAutoFit/>
          </a:bodyPr>
          <a:lstStyle/>
          <a:p>
            <a:pPr marL="342900" lvl="0" indent="-342900" defTabSz="914400">
              <a:lnSpc>
                <a:spcPct val="150000"/>
              </a:lnSpc>
              <a:buFont typeface="Arial" panose="020B0604020202020204" pitchFamily="34" charset="0"/>
              <a:buChar char="•"/>
            </a:pPr>
            <a:r>
              <a:rPr lang="en-US" sz="2000" dirty="0">
                <a:solidFill>
                  <a:prstClr val="black">
                    <a:lumMod val="65000"/>
                    <a:lumOff val="35000"/>
                  </a:prstClr>
                </a:solidFill>
                <a:latin typeface="Arial" panose="020B0604020202020204" pitchFamily="34" charset="0"/>
                <a:cs typeface="Arial" panose="020B0604020202020204" pitchFamily="34" charset="0"/>
              </a:rPr>
              <a:t>Editor makes a decision:</a:t>
            </a:r>
          </a:p>
          <a:p>
            <a:pPr marL="342900" lvl="0" indent="-342900" defTabSz="914400">
              <a:lnSpc>
                <a:spcPct val="150000"/>
              </a:lnSpc>
              <a:buFont typeface="Arial" panose="020B0604020202020204" pitchFamily="34" charset="0"/>
              <a:buChar char="•"/>
            </a:pPr>
            <a:endParaRPr lang="en-US" sz="2000" dirty="0">
              <a:solidFill>
                <a:prstClr val="black">
                  <a:lumMod val="65000"/>
                  <a:lumOff val="35000"/>
                </a:prstClr>
              </a:solidFill>
              <a:latin typeface="Arial" panose="020B0604020202020204" pitchFamily="34" charset="0"/>
              <a:cs typeface="Arial" panose="020B0604020202020204" pitchFamily="34" charset="0"/>
            </a:endParaRPr>
          </a:p>
          <a:p>
            <a:pPr marL="800100" lvl="1" indent="-342900" defTabSz="914400">
              <a:lnSpc>
                <a:spcPct val="150000"/>
              </a:lnSpc>
              <a:buFont typeface="Wingdings" panose="05000000000000000000" pitchFamily="2" charset="2"/>
              <a:buChar char="ü"/>
            </a:pPr>
            <a:r>
              <a:rPr lang="en-US" dirty="0">
                <a:solidFill>
                  <a:prstClr val="black">
                    <a:lumMod val="65000"/>
                    <a:lumOff val="35000"/>
                  </a:prstClr>
                </a:solidFill>
                <a:latin typeface="Arial" panose="020B0604020202020204" pitchFamily="34" charset="0"/>
                <a:cs typeface="Arial" panose="020B0604020202020204" pitchFamily="34" charset="0"/>
              </a:rPr>
              <a:t>Accept with no revisions (very rarely done.)</a:t>
            </a:r>
          </a:p>
          <a:p>
            <a:pPr marL="800100" lvl="1" indent="-342900" defTabSz="914400">
              <a:lnSpc>
                <a:spcPct val="150000"/>
              </a:lnSpc>
              <a:buFont typeface="Wingdings" panose="05000000000000000000" pitchFamily="2" charset="2"/>
              <a:buChar char="ü"/>
            </a:pPr>
            <a:endParaRPr lang="en-US" dirty="0">
              <a:solidFill>
                <a:prstClr val="black">
                  <a:lumMod val="65000"/>
                  <a:lumOff val="35000"/>
                </a:prstClr>
              </a:solidFill>
              <a:latin typeface="Arial" panose="020B0604020202020204" pitchFamily="34" charset="0"/>
              <a:cs typeface="Arial" panose="020B0604020202020204" pitchFamily="34" charset="0"/>
            </a:endParaRPr>
          </a:p>
          <a:p>
            <a:pPr marL="800100" lvl="1" indent="-342900" defTabSz="914400">
              <a:lnSpc>
                <a:spcPct val="150000"/>
              </a:lnSpc>
              <a:buFont typeface="Wingdings" panose="05000000000000000000" pitchFamily="2" charset="2"/>
              <a:buChar char="ü"/>
            </a:pPr>
            <a:r>
              <a:rPr lang="en-US" dirty="0">
                <a:solidFill>
                  <a:prstClr val="black">
                    <a:lumMod val="65000"/>
                    <a:lumOff val="35000"/>
                  </a:prstClr>
                </a:solidFill>
                <a:latin typeface="Arial" panose="020B0604020202020204" pitchFamily="34" charset="0"/>
                <a:cs typeface="Arial" panose="020B0604020202020204" pitchFamily="34" charset="0"/>
              </a:rPr>
              <a:t>Revise - major revisions needed.</a:t>
            </a:r>
          </a:p>
          <a:p>
            <a:pPr marL="800100" lvl="1" indent="-342900" defTabSz="914400">
              <a:lnSpc>
                <a:spcPct val="150000"/>
              </a:lnSpc>
              <a:buFont typeface="Wingdings" panose="05000000000000000000" pitchFamily="2" charset="2"/>
              <a:buChar char="ü"/>
            </a:pPr>
            <a:endParaRPr lang="en-US" dirty="0">
              <a:solidFill>
                <a:prstClr val="black">
                  <a:lumMod val="65000"/>
                  <a:lumOff val="35000"/>
                </a:prstClr>
              </a:solidFill>
              <a:latin typeface="Arial" panose="020B0604020202020204" pitchFamily="34" charset="0"/>
              <a:cs typeface="Arial" panose="020B0604020202020204" pitchFamily="34" charset="0"/>
            </a:endParaRPr>
          </a:p>
          <a:p>
            <a:pPr marL="800100" lvl="1" indent="-342900" defTabSz="914400">
              <a:lnSpc>
                <a:spcPct val="150000"/>
              </a:lnSpc>
              <a:buFont typeface="Wingdings" panose="05000000000000000000" pitchFamily="2" charset="2"/>
              <a:buChar char="ü"/>
            </a:pPr>
            <a:r>
              <a:rPr lang="en-US" dirty="0">
                <a:solidFill>
                  <a:prstClr val="black">
                    <a:lumMod val="65000"/>
                    <a:lumOff val="35000"/>
                  </a:prstClr>
                </a:solidFill>
                <a:latin typeface="Arial" panose="020B0604020202020204" pitchFamily="34" charset="0"/>
                <a:cs typeface="Arial" panose="020B0604020202020204" pitchFamily="34" charset="0"/>
              </a:rPr>
              <a:t>Revise – minor revisions needed.</a:t>
            </a:r>
          </a:p>
          <a:p>
            <a:pPr marL="800100" lvl="1" indent="-342900" defTabSz="914400">
              <a:lnSpc>
                <a:spcPct val="150000"/>
              </a:lnSpc>
              <a:buFont typeface="Wingdings" panose="05000000000000000000" pitchFamily="2" charset="2"/>
              <a:buChar char="ü"/>
            </a:pPr>
            <a:endParaRPr lang="en-US" dirty="0">
              <a:solidFill>
                <a:prstClr val="black">
                  <a:lumMod val="65000"/>
                  <a:lumOff val="35000"/>
                </a:prstClr>
              </a:solidFill>
              <a:latin typeface="Arial" panose="020B0604020202020204" pitchFamily="34" charset="0"/>
              <a:cs typeface="Arial" panose="020B0604020202020204" pitchFamily="34" charset="0"/>
            </a:endParaRPr>
          </a:p>
          <a:p>
            <a:pPr marL="800100" lvl="1" indent="-342900" defTabSz="914400">
              <a:lnSpc>
                <a:spcPct val="150000"/>
              </a:lnSpc>
              <a:buFont typeface="Wingdings" panose="05000000000000000000" pitchFamily="2" charset="2"/>
              <a:buChar char="ü"/>
            </a:pPr>
            <a:r>
              <a:rPr lang="en-US" dirty="0">
                <a:solidFill>
                  <a:prstClr val="black">
                    <a:lumMod val="65000"/>
                    <a:lumOff val="35000"/>
                  </a:prstClr>
                </a:solidFill>
                <a:latin typeface="Arial" panose="020B0604020202020204" pitchFamily="34" charset="0"/>
                <a:cs typeface="Arial" panose="020B0604020202020204" pitchFamily="34" charset="0"/>
              </a:rPr>
              <a:t>Reject</a:t>
            </a:r>
          </a:p>
          <a:p>
            <a:pPr marL="342900" lvl="0" indent="-342900" defTabSz="914400">
              <a:lnSpc>
                <a:spcPct val="150000"/>
              </a:lnSpc>
              <a:buFont typeface="Arial" panose="020B0604020202020204" pitchFamily="34" charset="0"/>
              <a:buChar char="•"/>
            </a:pPr>
            <a:endParaRPr lang="en-US" sz="2000" dirty="0">
              <a:solidFill>
                <a:prstClr val="black">
                  <a:lumMod val="65000"/>
                  <a:lumOff val="3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975087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32524" t="28727" r="19126" b="66051"/>
          <a:stretch/>
        </p:blipFill>
        <p:spPr>
          <a:xfrm>
            <a:off x="0" y="0"/>
            <a:ext cx="9180870" cy="557784"/>
          </a:xfrm>
          <a:prstGeom prst="rect">
            <a:avLst/>
          </a:prstGeom>
        </p:spPr>
      </p:pic>
      <p:sp>
        <p:nvSpPr>
          <p:cNvPr id="3" name="TextBox 2"/>
          <p:cNvSpPr txBox="1"/>
          <p:nvPr/>
        </p:nvSpPr>
        <p:spPr>
          <a:xfrm>
            <a:off x="452762" y="763478"/>
            <a:ext cx="4702334" cy="492443"/>
          </a:xfrm>
          <a:prstGeom prst="rect">
            <a:avLst/>
          </a:prstGeom>
          <a:noFill/>
        </p:spPr>
        <p:txBody>
          <a:bodyPr wrap="square" rtlCol="0">
            <a:spAutoFit/>
          </a:bodyPr>
          <a:lstStyle/>
          <a:p>
            <a:pPr lvl="0" defTabSz="914400"/>
            <a:r>
              <a:rPr lang="nl-NL" sz="2600" dirty="0">
                <a:solidFill>
                  <a:srgbClr val="009AD0"/>
                </a:solidFill>
                <a:latin typeface="Arial" panose="020B0604020202020204" pitchFamily="34" charset="0"/>
                <a:cs typeface="Arial" panose="020B0604020202020204" pitchFamily="34" charset="0"/>
              </a:rPr>
              <a:t>Editor assesses the reviews</a:t>
            </a:r>
            <a:endParaRPr kumimoji="0" lang="nl-NL" sz="2600" b="0" i="0" u="none" strike="noStrike" kern="1200" cap="none" spc="0" normalizeH="0" baseline="0" noProof="0" dirty="0">
              <a:ln>
                <a:noFill/>
              </a:ln>
              <a:solidFill>
                <a:srgbClr val="009AD0"/>
              </a:solidFill>
              <a:effectLst/>
              <a:uLnTx/>
              <a:uFillTx/>
              <a:latin typeface="Arial" panose="020B0604020202020204" pitchFamily="34" charset="0"/>
              <a:ea typeface="+mn-ea"/>
              <a:cs typeface="Arial" panose="020B0604020202020204" pitchFamily="34" charset="0"/>
            </a:endParaRPr>
          </a:p>
        </p:txBody>
      </p:sp>
      <p:sp>
        <p:nvSpPr>
          <p:cNvPr id="5" name="TextBox 4"/>
          <p:cNvSpPr txBox="1"/>
          <p:nvPr/>
        </p:nvSpPr>
        <p:spPr>
          <a:xfrm>
            <a:off x="479396" y="1506005"/>
            <a:ext cx="7922482" cy="3457357"/>
          </a:xfrm>
          <a:prstGeom prst="rect">
            <a:avLst/>
          </a:prstGeom>
          <a:noFill/>
        </p:spPr>
        <p:txBody>
          <a:bodyPr wrap="square" rtlCol="0">
            <a:spAutoFit/>
          </a:bodyPr>
          <a:lstStyle/>
          <a:p>
            <a:pPr marL="342900" lvl="0" indent="-342900" defTabSz="914400">
              <a:lnSpc>
                <a:spcPct val="150000"/>
              </a:lnSpc>
              <a:buFont typeface="Arial" panose="020B0604020202020204" pitchFamily="34" charset="0"/>
              <a:buChar char="•"/>
            </a:pPr>
            <a:r>
              <a:rPr lang="en-US" sz="2000" dirty="0">
                <a:solidFill>
                  <a:prstClr val="black">
                    <a:lumMod val="65000"/>
                    <a:lumOff val="35000"/>
                  </a:prstClr>
                </a:solidFill>
                <a:latin typeface="Arial" panose="020B0604020202020204" pitchFamily="34" charset="0"/>
                <a:cs typeface="Arial" panose="020B0604020202020204" pitchFamily="34" charset="0"/>
              </a:rPr>
              <a:t>Editor receives the revised version of the paper and may:</a:t>
            </a:r>
          </a:p>
          <a:p>
            <a:pPr marL="342900" lvl="0" indent="-342900" defTabSz="914400">
              <a:lnSpc>
                <a:spcPct val="150000"/>
              </a:lnSpc>
              <a:buFont typeface="Arial" panose="020B0604020202020204" pitchFamily="34" charset="0"/>
              <a:buChar char="•"/>
            </a:pPr>
            <a:endParaRPr lang="en-US" sz="2000" dirty="0">
              <a:solidFill>
                <a:prstClr val="black">
                  <a:lumMod val="65000"/>
                  <a:lumOff val="35000"/>
                </a:prstClr>
              </a:solidFill>
              <a:latin typeface="Arial" panose="020B0604020202020204" pitchFamily="34" charset="0"/>
              <a:cs typeface="Arial" panose="020B0604020202020204" pitchFamily="34" charset="0"/>
            </a:endParaRPr>
          </a:p>
          <a:p>
            <a:pPr marL="800100" lvl="1" indent="-342900" defTabSz="914400">
              <a:lnSpc>
                <a:spcPct val="150000"/>
              </a:lnSpc>
              <a:buFont typeface="Wingdings" panose="05000000000000000000" pitchFamily="2" charset="2"/>
              <a:buChar char="ü"/>
            </a:pPr>
            <a:r>
              <a:rPr lang="en-US" dirty="0">
                <a:solidFill>
                  <a:prstClr val="black">
                    <a:lumMod val="65000"/>
                    <a:lumOff val="35000"/>
                  </a:prstClr>
                </a:solidFill>
                <a:latin typeface="Arial" panose="020B0604020202020204" pitchFamily="34" charset="0"/>
                <a:cs typeface="Arial" panose="020B0604020202020204" pitchFamily="34" charset="0"/>
              </a:rPr>
              <a:t>Accept the revised version.</a:t>
            </a:r>
          </a:p>
          <a:p>
            <a:pPr marL="800100" lvl="1" indent="-342900" defTabSz="914400">
              <a:lnSpc>
                <a:spcPct val="150000"/>
              </a:lnSpc>
              <a:buFont typeface="Wingdings" panose="05000000000000000000" pitchFamily="2" charset="2"/>
              <a:buChar char="ü"/>
            </a:pPr>
            <a:endParaRPr lang="en-US" dirty="0">
              <a:solidFill>
                <a:prstClr val="black">
                  <a:lumMod val="65000"/>
                  <a:lumOff val="35000"/>
                </a:prstClr>
              </a:solidFill>
              <a:latin typeface="Arial" panose="020B0604020202020204" pitchFamily="34" charset="0"/>
              <a:cs typeface="Arial" panose="020B0604020202020204" pitchFamily="34" charset="0"/>
            </a:endParaRPr>
          </a:p>
          <a:p>
            <a:pPr marL="800100" lvl="1" indent="-342900" defTabSz="914400">
              <a:lnSpc>
                <a:spcPct val="150000"/>
              </a:lnSpc>
              <a:buFont typeface="Wingdings" panose="05000000000000000000" pitchFamily="2" charset="2"/>
              <a:buChar char="ü"/>
            </a:pPr>
            <a:r>
              <a:rPr lang="en-US" dirty="0">
                <a:solidFill>
                  <a:prstClr val="black">
                    <a:lumMod val="65000"/>
                    <a:lumOff val="35000"/>
                  </a:prstClr>
                </a:solidFill>
                <a:latin typeface="Arial" panose="020B0604020202020204" pitchFamily="34" charset="0"/>
                <a:cs typeface="Arial" panose="020B0604020202020204" pitchFamily="34" charset="0"/>
              </a:rPr>
              <a:t>Send the revised version back to the original reviewer to see if author addressed concerns.</a:t>
            </a:r>
          </a:p>
          <a:p>
            <a:pPr marL="800100" lvl="1" indent="-342900" defTabSz="914400">
              <a:lnSpc>
                <a:spcPct val="150000"/>
              </a:lnSpc>
              <a:buFont typeface="Wingdings" panose="05000000000000000000" pitchFamily="2" charset="2"/>
              <a:buChar char="ü"/>
            </a:pPr>
            <a:endParaRPr lang="en-US" dirty="0">
              <a:solidFill>
                <a:prstClr val="black">
                  <a:lumMod val="65000"/>
                  <a:lumOff val="35000"/>
                </a:prstClr>
              </a:solidFill>
              <a:latin typeface="Arial" panose="020B0604020202020204" pitchFamily="34" charset="0"/>
              <a:cs typeface="Arial" panose="020B0604020202020204" pitchFamily="34" charset="0"/>
            </a:endParaRPr>
          </a:p>
          <a:p>
            <a:pPr marL="800100" lvl="1" indent="-342900" defTabSz="914400">
              <a:lnSpc>
                <a:spcPct val="150000"/>
              </a:lnSpc>
              <a:buFont typeface="Wingdings" panose="05000000000000000000" pitchFamily="2" charset="2"/>
              <a:buChar char="ü"/>
            </a:pPr>
            <a:r>
              <a:rPr lang="en-US" dirty="0">
                <a:solidFill>
                  <a:prstClr val="black">
                    <a:lumMod val="65000"/>
                    <a:lumOff val="35000"/>
                  </a:prstClr>
                </a:solidFill>
                <a:latin typeface="Arial" panose="020B0604020202020204" pitchFamily="34" charset="0"/>
                <a:cs typeface="Arial" panose="020B0604020202020204" pitchFamily="34" charset="0"/>
              </a:rPr>
              <a:t>Not ideal at this stage to send the revised version to a new reviewer.</a:t>
            </a:r>
          </a:p>
        </p:txBody>
      </p:sp>
    </p:spTree>
    <p:extLst>
      <p:ext uri="{BB962C8B-B14F-4D97-AF65-F5344CB8AC3E}">
        <p14:creationId xmlns:p14="http://schemas.microsoft.com/office/powerpoint/2010/main" val="40490417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32524" t="28727" r="19126" b="66051"/>
          <a:stretch/>
        </p:blipFill>
        <p:spPr>
          <a:xfrm>
            <a:off x="0" y="0"/>
            <a:ext cx="9180870" cy="557784"/>
          </a:xfrm>
          <a:prstGeom prst="rect">
            <a:avLst/>
          </a:prstGeom>
        </p:spPr>
      </p:pic>
      <p:sp>
        <p:nvSpPr>
          <p:cNvPr id="3" name="TextBox 2"/>
          <p:cNvSpPr txBox="1"/>
          <p:nvPr/>
        </p:nvSpPr>
        <p:spPr>
          <a:xfrm>
            <a:off x="452762" y="763478"/>
            <a:ext cx="4702334" cy="492443"/>
          </a:xfrm>
          <a:prstGeom prst="rect">
            <a:avLst/>
          </a:prstGeom>
          <a:noFill/>
        </p:spPr>
        <p:txBody>
          <a:bodyPr wrap="square" rtlCol="0">
            <a:spAutoFit/>
          </a:bodyPr>
          <a:lstStyle/>
          <a:p>
            <a:pPr lvl="0" defTabSz="914400"/>
            <a:r>
              <a:rPr lang="nl-NL" sz="2600" dirty="0">
                <a:solidFill>
                  <a:srgbClr val="009AD0"/>
                </a:solidFill>
                <a:latin typeface="Arial" panose="020B0604020202020204" pitchFamily="34" charset="0"/>
                <a:cs typeface="Arial" panose="020B0604020202020204" pitchFamily="34" charset="0"/>
              </a:rPr>
              <a:t>Summary</a:t>
            </a:r>
            <a:endParaRPr kumimoji="0" lang="nl-NL" sz="2600" b="0" i="0" u="none" strike="noStrike" kern="1200" cap="none" spc="0" normalizeH="0" baseline="0" noProof="0" dirty="0">
              <a:ln>
                <a:noFill/>
              </a:ln>
              <a:solidFill>
                <a:srgbClr val="009AD0"/>
              </a:solidFill>
              <a:effectLst/>
              <a:uLnTx/>
              <a:uFillTx/>
              <a:latin typeface="Arial" panose="020B0604020202020204" pitchFamily="34" charset="0"/>
              <a:ea typeface="+mn-ea"/>
              <a:cs typeface="Arial" panose="020B0604020202020204" pitchFamily="34" charset="0"/>
            </a:endParaRPr>
          </a:p>
        </p:txBody>
      </p:sp>
      <p:sp>
        <p:nvSpPr>
          <p:cNvPr id="5" name="TextBox 4"/>
          <p:cNvSpPr txBox="1"/>
          <p:nvPr/>
        </p:nvSpPr>
        <p:spPr>
          <a:xfrm>
            <a:off x="479396" y="1506005"/>
            <a:ext cx="7922482" cy="4651979"/>
          </a:xfrm>
          <a:prstGeom prst="rect">
            <a:avLst/>
          </a:prstGeom>
          <a:noFill/>
        </p:spPr>
        <p:txBody>
          <a:bodyPr wrap="square" rtlCol="0">
            <a:spAutoFit/>
          </a:bodyPr>
          <a:lstStyle/>
          <a:p>
            <a:pPr marL="342900" lvl="0" indent="-342900" defTabSz="914400">
              <a:lnSpc>
                <a:spcPct val="150000"/>
              </a:lnSpc>
              <a:buFont typeface="Arial" panose="020B0604020202020204" pitchFamily="34" charset="0"/>
              <a:buChar char="•"/>
            </a:pPr>
            <a:r>
              <a:rPr lang="en-US" sz="2000" dirty="0">
                <a:solidFill>
                  <a:prstClr val="black">
                    <a:lumMod val="65000"/>
                    <a:lumOff val="35000"/>
                  </a:prstClr>
                </a:solidFill>
                <a:latin typeface="Arial" panose="020B0604020202020204" pitchFamily="34" charset="0"/>
                <a:cs typeface="Arial" panose="020B0604020202020204" pitchFamily="34" charset="0"/>
              </a:rPr>
              <a:t>Authors submit their paper to the editor via an electronic system.</a:t>
            </a:r>
          </a:p>
          <a:p>
            <a:pPr marL="342900" lvl="0" indent="-342900" defTabSz="914400">
              <a:lnSpc>
                <a:spcPct val="150000"/>
              </a:lnSpc>
              <a:buFont typeface="Arial" panose="020B0604020202020204" pitchFamily="34" charset="0"/>
              <a:buChar char="•"/>
            </a:pPr>
            <a:r>
              <a:rPr lang="en-US" sz="2000" dirty="0">
                <a:solidFill>
                  <a:prstClr val="black">
                    <a:lumMod val="65000"/>
                    <a:lumOff val="35000"/>
                  </a:prstClr>
                </a:solidFill>
                <a:latin typeface="Arial" panose="020B0604020202020204" pitchFamily="34" charset="0"/>
                <a:cs typeface="Arial" panose="020B0604020202020204" pitchFamily="34" charset="0"/>
              </a:rPr>
              <a:t>The editor completes an initial screening and decides to reject the paper or to send it out for review.</a:t>
            </a:r>
          </a:p>
          <a:p>
            <a:pPr marL="342900" lvl="0" indent="-342900" defTabSz="914400">
              <a:lnSpc>
                <a:spcPct val="150000"/>
              </a:lnSpc>
              <a:buFont typeface="Arial" panose="020B0604020202020204" pitchFamily="34" charset="0"/>
              <a:buChar char="•"/>
            </a:pPr>
            <a:r>
              <a:rPr lang="en-US" sz="2000" dirty="0">
                <a:solidFill>
                  <a:prstClr val="black">
                    <a:lumMod val="65000"/>
                    <a:lumOff val="35000"/>
                  </a:prstClr>
                </a:solidFill>
                <a:latin typeface="Arial" panose="020B0604020202020204" pitchFamily="34" charset="0"/>
                <a:cs typeface="Arial" panose="020B0604020202020204" pitchFamily="34" charset="0"/>
              </a:rPr>
              <a:t>The editor selects two or more reviewers with expertise in the topic and/or research method.</a:t>
            </a:r>
          </a:p>
          <a:p>
            <a:pPr marL="342900" lvl="0" indent="-342900" defTabSz="914400">
              <a:lnSpc>
                <a:spcPct val="150000"/>
              </a:lnSpc>
              <a:buFont typeface="Arial" panose="020B0604020202020204" pitchFamily="34" charset="0"/>
              <a:buChar char="•"/>
            </a:pPr>
            <a:r>
              <a:rPr lang="en-US" sz="2000" dirty="0">
                <a:solidFill>
                  <a:prstClr val="black">
                    <a:lumMod val="65000"/>
                    <a:lumOff val="35000"/>
                  </a:prstClr>
                </a:solidFill>
                <a:latin typeface="Arial" panose="020B0604020202020204" pitchFamily="34" charset="0"/>
                <a:cs typeface="Arial" panose="020B0604020202020204" pitchFamily="34" charset="0"/>
              </a:rPr>
              <a:t>Reviewers can positively or negatively impact the progress of the paper based on the time they deliver their reports.</a:t>
            </a:r>
          </a:p>
          <a:p>
            <a:pPr marL="342900" lvl="0" indent="-342900" defTabSz="914400">
              <a:lnSpc>
                <a:spcPct val="150000"/>
              </a:lnSpc>
              <a:buFont typeface="Arial" panose="020B0604020202020204" pitchFamily="34" charset="0"/>
              <a:buChar char="•"/>
            </a:pPr>
            <a:r>
              <a:rPr lang="en-US" sz="2000" dirty="0">
                <a:solidFill>
                  <a:prstClr val="black">
                    <a:lumMod val="65000"/>
                    <a:lumOff val="35000"/>
                  </a:prstClr>
                </a:solidFill>
                <a:latin typeface="Arial" panose="020B0604020202020204" pitchFamily="34" charset="0"/>
                <a:cs typeface="Arial" panose="020B0604020202020204" pitchFamily="34" charset="0"/>
              </a:rPr>
              <a:t>Editor assesses the quality and tone of the review.</a:t>
            </a:r>
          </a:p>
          <a:p>
            <a:pPr marL="342900" lvl="0" indent="-342900" defTabSz="914400">
              <a:lnSpc>
                <a:spcPct val="150000"/>
              </a:lnSpc>
              <a:buFont typeface="Arial" panose="020B0604020202020204" pitchFamily="34" charset="0"/>
              <a:buChar char="•"/>
            </a:pPr>
            <a:r>
              <a:rPr lang="en-US" sz="2000" dirty="0">
                <a:solidFill>
                  <a:prstClr val="black">
                    <a:lumMod val="65000"/>
                    <a:lumOff val="35000"/>
                  </a:prstClr>
                </a:solidFill>
                <a:latin typeface="Arial" panose="020B0604020202020204" pitchFamily="34" charset="0"/>
                <a:cs typeface="Arial" panose="020B0604020202020204" pitchFamily="34" charset="0"/>
              </a:rPr>
              <a:t>Editors make a decision based on their review of the paper and the comments from the reviewers.</a:t>
            </a:r>
          </a:p>
        </p:txBody>
      </p:sp>
    </p:spTree>
    <p:extLst>
      <p:ext uri="{BB962C8B-B14F-4D97-AF65-F5344CB8AC3E}">
        <p14:creationId xmlns:p14="http://schemas.microsoft.com/office/powerpoint/2010/main" val="27278776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32524" t="28727" r="19126" b="58860"/>
          <a:stretch/>
        </p:blipFill>
        <p:spPr>
          <a:xfrm>
            <a:off x="0" y="0"/>
            <a:ext cx="9180870" cy="1325880"/>
          </a:xfrm>
          <a:prstGeom prst="rect">
            <a:avLst/>
          </a:prstGeom>
        </p:spPr>
      </p:pic>
      <p:sp>
        <p:nvSpPr>
          <p:cNvPr id="5" name="Subtitle 2">
            <a:extLst>
              <a:ext uri="{FF2B5EF4-FFF2-40B4-BE49-F238E27FC236}">
                <a16:creationId xmlns:a16="http://schemas.microsoft.com/office/drawing/2014/main" id="{433D76A6-DA45-453F-9426-EFCD7C36FF88}"/>
              </a:ext>
            </a:extLst>
          </p:cNvPr>
          <p:cNvSpPr txBox="1">
            <a:spLocks/>
          </p:cNvSpPr>
          <p:nvPr/>
        </p:nvSpPr>
        <p:spPr>
          <a:xfrm>
            <a:off x="1275127" y="4583116"/>
            <a:ext cx="6858000" cy="1241822"/>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dirty="0"/>
              <a:t>Patricia </a:t>
            </a:r>
            <a:r>
              <a:rPr lang="en-US" sz="1200" dirty="0" err="1"/>
              <a:t>Gonce</a:t>
            </a:r>
            <a:r>
              <a:rPr lang="en-US" sz="1200" dirty="0"/>
              <a:t> Morton, PhD, RN, FAAN</a:t>
            </a:r>
          </a:p>
          <a:p>
            <a:r>
              <a:rPr lang="en-US" sz="1200" dirty="0"/>
              <a:t>Dean Emeritus, University of Utah College of Nursing</a:t>
            </a:r>
          </a:p>
          <a:p>
            <a:r>
              <a:rPr lang="en-US" sz="1200" dirty="0"/>
              <a:t>Editor, the Journal of Professional Nursing, </a:t>
            </a:r>
          </a:p>
          <a:p>
            <a:r>
              <a:rPr lang="en-US" sz="1200" dirty="0"/>
              <a:t>the official journal of the American Association of Colleges of Nursing</a:t>
            </a:r>
          </a:p>
          <a:p>
            <a:r>
              <a:rPr lang="en-US" sz="1200" dirty="0"/>
              <a:t>Trish.Morton@Utah.edu</a:t>
            </a:r>
          </a:p>
        </p:txBody>
      </p:sp>
      <p:pic>
        <p:nvPicPr>
          <p:cNvPr id="8" name="Picture 7" descr="A person wearing glasses and smiling at the camera&#10;&#10;Description automatically generated">
            <a:extLst>
              <a:ext uri="{FF2B5EF4-FFF2-40B4-BE49-F238E27FC236}">
                <a16:creationId xmlns:a16="http://schemas.microsoft.com/office/drawing/2014/main" id="{6E5C8A23-2294-4F26-BD61-9931F30769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21721" y="1730132"/>
            <a:ext cx="2300558" cy="2536286"/>
          </a:xfrm>
          <a:prstGeom prst="rect">
            <a:avLst/>
          </a:prstGeom>
        </p:spPr>
      </p:pic>
    </p:spTree>
    <p:extLst>
      <p:ext uri="{BB962C8B-B14F-4D97-AF65-F5344CB8AC3E}">
        <p14:creationId xmlns:p14="http://schemas.microsoft.com/office/powerpoint/2010/main" val="27913349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32524" t="28727" r="19126" b="66051"/>
          <a:stretch/>
        </p:blipFill>
        <p:spPr>
          <a:xfrm>
            <a:off x="0" y="0"/>
            <a:ext cx="9180870" cy="557784"/>
          </a:xfrm>
          <a:prstGeom prst="rect">
            <a:avLst/>
          </a:prstGeom>
        </p:spPr>
      </p:pic>
      <p:sp>
        <p:nvSpPr>
          <p:cNvPr id="3" name="TextBox 2"/>
          <p:cNvSpPr txBox="1"/>
          <p:nvPr/>
        </p:nvSpPr>
        <p:spPr>
          <a:xfrm>
            <a:off x="452761" y="763478"/>
            <a:ext cx="6464873" cy="492443"/>
          </a:xfrm>
          <a:prstGeom prst="rect">
            <a:avLst/>
          </a:prstGeom>
          <a:noFill/>
        </p:spPr>
        <p:txBody>
          <a:bodyPr wrap="square" rtlCol="0">
            <a:spAutoFit/>
          </a:bodyPr>
          <a:lstStyle/>
          <a:p>
            <a:pPr lvl="0" defTabSz="914400"/>
            <a:r>
              <a:rPr lang="en-US" sz="2600" dirty="0">
                <a:solidFill>
                  <a:srgbClr val="009AD0"/>
                </a:solidFill>
                <a:latin typeface="Arial" panose="020B0604020202020204" pitchFamily="34" charset="0"/>
                <a:cs typeface="Arial" panose="020B0604020202020204" pitchFamily="34" charset="0"/>
              </a:rPr>
              <a:t>Authors submit article to journal</a:t>
            </a:r>
            <a:endParaRPr kumimoji="0" lang="nl-NL" sz="2600" b="0" i="0" u="none" strike="noStrike" kern="1200" cap="none" spc="0" normalizeH="0" baseline="0" noProof="0" dirty="0">
              <a:ln>
                <a:noFill/>
              </a:ln>
              <a:solidFill>
                <a:srgbClr val="009AD0"/>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CD920C27-CDCC-4C05-9A6D-300F95B9CCCB}"/>
              </a:ext>
            </a:extLst>
          </p:cNvPr>
          <p:cNvSpPr txBox="1"/>
          <p:nvPr/>
        </p:nvSpPr>
        <p:spPr>
          <a:xfrm>
            <a:off x="512811" y="1255921"/>
            <a:ext cx="7825971" cy="3266985"/>
          </a:xfrm>
          <a:prstGeom prst="rect">
            <a:avLst/>
          </a:prstGeom>
          <a:noFill/>
        </p:spPr>
        <p:txBody>
          <a:bodyPr wrap="square" rtlCol="0">
            <a:spAutoFit/>
          </a:bodyPr>
          <a:lstStyle/>
          <a:p>
            <a:pPr marL="342900" lvl="0" indent="-342900" defTabSz="914400">
              <a:lnSpc>
                <a:spcPct val="150000"/>
              </a:lnSpc>
              <a:buFont typeface="Arial" panose="020B0604020202020204" pitchFamily="34" charset="0"/>
              <a:buChar char="•"/>
            </a:pPr>
            <a:endParaRPr lang="en-US" sz="2000" dirty="0">
              <a:solidFill>
                <a:prstClr val="black">
                  <a:lumMod val="65000"/>
                  <a:lumOff val="35000"/>
                </a:prstClr>
              </a:solidFill>
              <a:latin typeface="Arial" panose="020B0604020202020204" pitchFamily="34" charset="0"/>
              <a:cs typeface="Arial" panose="020B0604020202020204" pitchFamily="34" charset="0"/>
            </a:endParaRPr>
          </a:p>
          <a:p>
            <a:pPr marL="342900" lvl="0" indent="-342900" defTabSz="914400">
              <a:lnSpc>
                <a:spcPct val="150000"/>
              </a:lnSpc>
              <a:buFont typeface="Arial" panose="020B0604020202020204" pitchFamily="34" charset="0"/>
              <a:buChar char="•"/>
            </a:pPr>
            <a:r>
              <a:rPr lang="en-US" sz="2000" dirty="0">
                <a:solidFill>
                  <a:prstClr val="black">
                    <a:lumMod val="65000"/>
                    <a:lumOff val="35000"/>
                  </a:prstClr>
                </a:solidFill>
                <a:latin typeface="Arial" panose="020B0604020202020204" pitchFamily="34" charset="0"/>
                <a:cs typeface="Arial" panose="020B0604020202020204" pitchFamily="34" charset="0"/>
              </a:rPr>
              <a:t>Usually submitted through the journal’s electronic system.</a:t>
            </a:r>
          </a:p>
          <a:p>
            <a:pPr marL="342900" lvl="0" indent="-342900" defTabSz="914400">
              <a:lnSpc>
                <a:spcPct val="150000"/>
              </a:lnSpc>
              <a:buFont typeface="Arial" panose="020B0604020202020204" pitchFamily="34" charset="0"/>
              <a:buChar char="•"/>
            </a:pPr>
            <a:endParaRPr lang="en-US" sz="2000" dirty="0">
              <a:solidFill>
                <a:prstClr val="black">
                  <a:lumMod val="65000"/>
                  <a:lumOff val="35000"/>
                </a:prstClr>
              </a:solidFill>
              <a:latin typeface="Arial" panose="020B0604020202020204" pitchFamily="34" charset="0"/>
              <a:cs typeface="Arial" panose="020B0604020202020204" pitchFamily="34" charset="0"/>
            </a:endParaRPr>
          </a:p>
          <a:p>
            <a:pPr marL="342900" lvl="0" indent="-342900" defTabSz="914400">
              <a:lnSpc>
                <a:spcPct val="150000"/>
              </a:lnSpc>
              <a:buFont typeface="Arial" panose="020B0604020202020204" pitchFamily="34" charset="0"/>
              <a:buChar char="•"/>
            </a:pPr>
            <a:r>
              <a:rPr lang="en-US" sz="2000" dirty="0">
                <a:solidFill>
                  <a:prstClr val="black">
                    <a:lumMod val="65000"/>
                    <a:lumOff val="35000"/>
                  </a:prstClr>
                </a:solidFill>
                <a:latin typeface="Arial" panose="020B0604020202020204" pitchFamily="34" charset="0"/>
                <a:cs typeface="Arial" panose="020B0604020202020204" pitchFamily="34" charset="0"/>
              </a:rPr>
              <a:t>Ideally, the authors have read and followed the author guidelines.</a:t>
            </a:r>
          </a:p>
          <a:p>
            <a:pPr marL="342900" lvl="0" indent="-342900" defTabSz="914400">
              <a:lnSpc>
                <a:spcPct val="150000"/>
              </a:lnSpc>
              <a:buFont typeface="Arial" panose="020B0604020202020204" pitchFamily="34" charset="0"/>
              <a:buChar char="•"/>
            </a:pPr>
            <a:endParaRPr lang="en-US" sz="2000" dirty="0">
              <a:solidFill>
                <a:prstClr val="black">
                  <a:lumMod val="65000"/>
                  <a:lumOff val="35000"/>
                </a:prstClr>
              </a:solidFill>
              <a:latin typeface="Arial" panose="020B0604020202020204" pitchFamily="34" charset="0"/>
              <a:cs typeface="Arial" panose="020B0604020202020204" pitchFamily="34" charset="0"/>
            </a:endParaRPr>
          </a:p>
          <a:p>
            <a:pPr marL="342900" lvl="0" indent="-342900" defTabSz="914400">
              <a:lnSpc>
                <a:spcPct val="150000"/>
              </a:lnSpc>
              <a:buFont typeface="Arial" panose="020B0604020202020204" pitchFamily="34" charset="0"/>
              <a:buChar char="•"/>
            </a:pPr>
            <a:r>
              <a:rPr lang="en-US" sz="2000" dirty="0">
                <a:solidFill>
                  <a:prstClr val="black">
                    <a:lumMod val="65000"/>
                    <a:lumOff val="35000"/>
                  </a:prstClr>
                </a:solidFill>
                <a:latin typeface="Arial" panose="020B0604020202020204" pitchFamily="34" charset="0"/>
                <a:cs typeface="Arial" panose="020B0604020202020204" pitchFamily="34" charset="0"/>
              </a:rPr>
              <a:t>Authors may have sent a letter of query prior to submission.</a:t>
            </a:r>
          </a:p>
        </p:txBody>
      </p:sp>
    </p:spTree>
    <p:extLst>
      <p:ext uri="{BB962C8B-B14F-4D97-AF65-F5344CB8AC3E}">
        <p14:creationId xmlns:p14="http://schemas.microsoft.com/office/powerpoint/2010/main" val="40246414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32524" t="28727" r="19126" b="66051"/>
          <a:stretch/>
        </p:blipFill>
        <p:spPr>
          <a:xfrm>
            <a:off x="0" y="0"/>
            <a:ext cx="9180870" cy="557784"/>
          </a:xfrm>
          <a:prstGeom prst="rect">
            <a:avLst/>
          </a:prstGeom>
        </p:spPr>
      </p:pic>
      <p:sp>
        <p:nvSpPr>
          <p:cNvPr id="3" name="TextBox 2"/>
          <p:cNvSpPr txBox="1"/>
          <p:nvPr/>
        </p:nvSpPr>
        <p:spPr>
          <a:xfrm>
            <a:off x="452762" y="763478"/>
            <a:ext cx="3266982" cy="4924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600" b="0" i="0" u="none" strike="noStrike" kern="1200" cap="none" spc="0" normalizeH="0" baseline="0" noProof="0" dirty="0">
                <a:ln>
                  <a:noFill/>
                </a:ln>
                <a:solidFill>
                  <a:srgbClr val="009AD0"/>
                </a:solidFill>
                <a:effectLst/>
                <a:uLnTx/>
                <a:uFillTx/>
                <a:latin typeface="Arial" panose="020B0604020202020204" pitchFamily="34" charset="0"/>
                <a:ea typeface="+mn-ea"/>
                <a:cs typeface="Arial" panose="020B0604020202020204" pitchFamily="34" charset="0"/>
              </a:rPr>
              <a:t>General </a:t>
            </a:r>
            <a:r>
              <a:rPr kumimoji="0" lang="nl-NL" sz="2600" b="0" i="0" u="none" strike="noStrike" kern="1200" cap="none" spc="0" normalizeH="0" baseline="0" noProof="0" dirty="0" err="1">
                <a:ln>
                  <a:noFill/>
                </a:ln>
                <a:solidFill>
                  <a:srgbClr val="009AD0"/>
                </a:solidFill>
                <a:effectLst/>
                <a:uLnTx/>
                <a:uFillTx/>
                <a:latin typeface="Arial" panose="020B0604020202020204" pitchFamily="34" charset="0"/>
                <a:ea typeface="+mn-ea"/>
                <a:cs typeface="Arial" panose="020B0604020202020204" pitchFamily="34" charset="0"/>
              </a:rPr>
              <a:t>impression</a:t>
            </a:r>
            <a:endParaRPr kumimoji="0" lang="nl-NL" sz="2600" b="0" i="0" u="none" strike="noStrike" kern="1200" cap="none" spc="0" normalizeH="0" baseline="0" noProof="0" dirty="0">
              <a:ln>
                <a:noFill/>
              </a:ln>
              <a:solidFill>
                <a:srgbClr val="009AD0"/>
              </a:solidFill>
              <a:effectLst/>
              <a:uLnTx/>
              <a:uFillTx/>
              <a:latin typeface="Arial" panose="020B0604020202020204" pitchFamily="34" charset="0"/>
              <a:ea typeface="+mn-ea"/>
              <a:cs typeface="Arial" panose="020B0604020202020204" pitchFamily="34" charset="0"/>
            </a:endParaRPr>
          </a:p>
        </p:txBody>
      </p:sp>
      <p:sp>
        <p:nvSpPr>
          <p:cNvPr id="6" name="TextBox 5">
            <a:extLst>
              <a:ext uri="{FF2B5EF4-FFF2-40B4-BE49-F238E27FC236}">
                <a16:creationId xmlns:a16="http://schemas.microsoft.com/office/drawing/2014/main" id="{DFDF1106-0D76-4468-9487-A6C319156624}"/>
              </a:ext>
            </a:extLst>
          </p:cNvPr>
          <p:cNvSpPr txBox="1"/>
          <p:nvPr/>
        </p:nvSpPr>
        <p:spPr>
          <a:xfrm>
            <a:off x="512811" y="1255921"/>
            <a:ext cx="8061346" cy="4093428"/>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nl-NL" sz="2000" b="0" i="1"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nl-NL" sz="2000" b="0" i="1"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Structure/length/readability</a:t>
            </a:r>
          </a:p>
          <a:p>
            <a:pPr marL="457200" marR="0" lvl="0" indent="-457200" algn="l"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nl-NL" sz="20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Is the manuscript </a:t>
            </a:r>
            <a:r>
              <a:rPr kumimoji="0" lang="nl-NL" sz="2000" b="1" i="0" u="none" strike="noStrike" kern="1200" cap="none" spc="0" normalizeH="0" baseline="0" noProof="0" dirty="0" err="1">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properly</a:t>
            </a:r>
            <a:r>
              <a:rPr kumimoji="0" lang="nl-NL" sz="200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 </a:t>
            </a:r>
            <a:r>
              <a:rPr kumimoji="0" lang="nl-NL" sz="2000" b="1" i="0" u="none" strike="noStrike" kern="1200" cap="none" spc="0" normalizeH="0" baseline="0" noProof="0" dirty="0" err="1">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structured</a:t>
            </a:r>
            <a:r>
              <a:rPr kumimoji="0" lang="nl-NL" sz="20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 </a:t>
            </a:r>
          </a:p>
          <a:p>
            <a:pPr marL="457200" marR="0" lvl="0" indent="-457200" algn="l"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nl-NL" sz="20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Is the </a:t>
            </a:r>
            <a:r>
              <a:rPr kumimoji="0" lang="nl-NL" sz="2000" b="0" i="0" u="none" strike="noStrike" kern="1200" cap="none" spc="0" normalizeH="0" baseline="0" noProof="0" dirty="0" err="1">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length</a:t>
            </a:r>
            <a:r>
              <a:rPr kumimoji="0" lang="nl-NL" sz="20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 </a:t>
            </a:r>
            <a:r>
              <a:rPr kumimoji="0" lang="nl-NL" sz="2000" b="1" i="0" u="none" strike="noStrike" kern="1200" cap="none" spc="0" normalizeH="0" baseline="0" noProof="0" dirty="0" err="1">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appropriate</a:t>
            </a:r>
            <a:r>
              <a:rPr kumimoji="0" lang="nl-NL" sz="20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a:t>
            </a:r>
          </a:p>
          <a:p>
            <a:pPr marL="457200" marR="0" lvl="0" indent="-457200" algn="l"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nl-NL" sz="20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Are the </a:t>
            </a:r>
            <a:r>
              <a:rPr kumimoji="0" lang="nl-NL" sz="2000" b="0" i="0" u="none" strike="noStrike" kern="1200" cap="none" spc="0" normalizeH="0" baseline="0" noProof="0" dirty="0" err="1">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figures</a:t>
            </a:r>
            <a:r>
              <a:rPr kumimoji="0" lang="nl-NL" sz="20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 </a:t>
            </a:r>
            <a:r>
              <a:rPr kumimoji="0" lang="nl-NL" sz="2000" b="1" i="0" u="none" strike="noStrike" kern="1200" cap="none" spc="0" normalizeH="0" baseline="0" noProof="0" dirty="0" err="1">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useful</a:t>
            </a:r>
            <a:r>
              <a:rPr kumimoji="0" lang="nl-NL" sz="200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 and </a:t>
            </a:r>
            <a:r>
              <a:rPr kumimoji="0" lang="nl-NL" sz="2000" b="1" i="0" u="none" strike="noStrike" kern="1200" cap="none" spc="0" normalizeH="0" baseline="0" noProof="0" dirty="0" err="1">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readable</a:t>
            </a:r>
            <a:r>
              <a:rPr kumimoji="0" lang="nl-NL" sz="20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a:t>
            </a:r>
          </a:p>
          <a:p>
            <a:pPr marL="457200" marR="0" lvl="0" indent="-457200" algn="l"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nl-NL" sz="20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Is the paper </a:t>
            </a:r>
            <a:r>
              <a:rPr kumimoji="0" lang="nl-NL" sz="2000" b="1" i="0" u="none" strike="noStrike" kern="1200" cap="none" spc="0" normalizeH="0" baseline="0" noProof="0" dirty="0" err="1">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unambiguous</a:t>
            </a:r>
            <a:r>
              <a:rPr kumimoji="0" lang="nl-NL" sz="200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 and </a:t>
            </a:r>
            <a:r>
              <a:rPr kumimoji="0" lang="nl-NL" sz="2000" b="1" i="0" u="none" strike="noStrike" kern="1200" cap="none" spc="0" normalizeH="0" baseline="0" noProof="0" dirty="0" err="1">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comprehensible</a:t>
            </a:r>
            <a:r>
              <a:rPr kumimoji="0" lang="nl-NL" sz="20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 even </a:t>
            </a:r>
            <a:r>
              <a:rPr kumimoji="0" lang="nl-NL" sz="2000" b="0" i="0" u="none" strike="noStrike" kern="1200" cap="none" spc="0" normalizeH="0" baseline="0" noProof="0" dirty="0" err="1">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if</a:t>
            </a:r>
            <a:r>
              <a:rPr kumimoji="0" lang="nl-NL" sz="20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 the English is </a:t>
            </a:r>
            <a:r>
              <a:rPr kumimoji="0" lang="nl-NL" sz="2000" b="0" i="0" u="none" strike="noStrike" kern="1200" cap="none" spc="0" normalizeH="0" baseline="0" noProof="0" dirty="0" err="1">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not</a:t>
            </a:r>
            <a:r>
              <a:rPr kumimoji="0" lang="nl-NL" sz="20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 perfect?</a:t>
            </a:r>
          </a:p>
          <a:p>
            <a:pPr marL="457200" marR="0" lvl="0" indent="-457200" algn="l"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endParaRPr kumimoji="0" lang="nl-NL" sz="20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000" b="1"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2108996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32524" t="28727" r="19126" b="66051"/>
          <a:stretch/>
        </p:blipFill>
        <p:spPr>
          <a:xfrm>
            <a:off x="0" y="0"/>
            <a:ext cx="9180870" cy="557784"/>
          </a:xfrm>
          <a:prstGeom prst="rect">
            <a:avLst/>
          </a:prstGeom>
        </p:spPr>
      </p:pic>
      <p:sp>
        <p:nvSpPr>
          <p:cNvPr id="3" name="TextBox 2"/>
          <p:cNvSpPr txBox="1"/>
          <p:nvPr/>
        </p:nvSpPr>
        <p:spPr>
          <a:xfrm>
            <a:off x="452761" y="763478"/>
            <a:ext cx="7273255" cy="492443"/>
          </a:xfrm>
          <a:prstGeom prst="rect">
            <a:avLst/>
          </a:prstGeom>
          <a:noFill/>
        </p:spPr>
        <p:txBody>
          <a:bodyPr wrap="square" rtlCol="0">
            <a:spAutoFit/>
          </a:bodyPr>
          <a:lstStyle/>
          <a:p>
            <a:pPr lvl="0" defTabSz="914400"/>
            <a:r>
              <a:rPr lang="en-US" sz="2600" dirty="0">
                <a:solidFill>
                  <a:srgbClr val="009AD0"/>
                </a:solidFill>
                <a:latin typeface="Arial" panose="020B0604020202020204" pitchFamily="34" charset="0"/>
                <a:cs typeface="Arial" panose="020B0604020202020204" pitchFamily="34" charset="0"/>
              </a:rPr>
              <a:t>Journal editor evaluates the paper</a:t>
            </a:r>
            <a:endParaRPr kumimoji="0" lang="nl-NL" sz="2600" b="0" i="0" u="none" strike="noStrike" kern="1200" cap="none" spc="0" normalizeH="0" baseline="0" noProof="0" dirty="0">
              <a:ln>
                <a:noFill/>
              </a:ln>
              <a:solidFill>
                <a:srgbClr val="009AD0"/>
              </a:solidFill>
              <a:effectLst/>
              <a:uLnTx/>
              <a:uFillTx/>
              <a:latin typeface="Arial" panose="020B0604020202020204" pitchFamily="34" charset="0"/>
              <a:ea typeface="+mn-ea"/>
              <a:cs typeface="Arial" panose="020B0604020202020204" pitchFamily="34" charset="0"/>
            </a:endParaRPr>
          </a:p>
        </p:txBody>
      </p:sp>
      <p:sp>
        <p:nvSpPr>
          <p:cNvPr id="7" name="TextBox 6">
            <a:extLst>
              <a:ext uri="{FF2B5EF4-FFF2-40B4-BE49-F238E27FC236}">
                <a16:creationId xmlns:a16="http://schemas.microsoft.com/office/drawing/2014/main" id="{3EC53C4D-EA86-4DF0-A7D9-F3B44230AE7A}"/>
              </a:ext>
            </a:extLst>
          </p:cNvPr>
          <p:cNvSpPr txBox="1"/>
          <p:nvPr/>
        </p:nvSpPr>
        <p:spPr>
          <a:xfrm>
            <a:off x="549681" y="1461615"/>
            <a:ext cx="8081508" cy="5016758"/>
          </a:xfrm>
          <a:prstGeom prst="rect">
            <a:avLst/>
          </a:prstGeom>
          <a:noFill/>
        </p:spPr>
        <p:txBody>
          <a:bodyPr wrap="square" rtlCol="0">
            <a:spAutoFit/>
          </a:bodyPr>
          <a:lstStyle/>
          <a:p>
            <a:pPr>
              <a:buSzPts val="2800"/>
            </a:pPr>
            <a:endParaRPr lang="en-US" sz="2000" dirty="0">
              <a:solidFill>
                <a:srgbClr val="595959"/>
              </a:solidFill>
              <a:latin typeface="Arial" panose="020B0604020202020204" pitchFamily="34" charset="0"/>
              <a:cs typeface="Arial" panose="020B0604020202020204" pitchFamily="34" charset="0"/>
            </a:endParaRPr>
          </a:p>
          <a:p>
            <a:pPr>
              <a:buSzPts val="2800"/>
            </a:pPr>
            <a:r>
              <a:rPr lang="en-US" sz="2000" dirty="0">
                <a:solidFill>
                  <a:srgbClr val="595959"/>
                </a:solidFill>
                <a:latin typeface="Arial" panose="020B0604020202020204" pitchFamily="34" charset="0"/>
                <a:cs typeface="Arial" panose="020B0604020202020204" pitchFamily="34" charset="0"/>
              </a:rPr>
              <a:t>Is the topic in alignment with the purpose and focus of the journal?</a:t>
            </a:r>
          </a:p>
          <a:p>
            <a:endParaRPr lang="en-US" sz="2000" dirty="0">
              <a:solidFill>
                <a:srgbClr val="595959"/>
              </a:solidFill>
              <a:latin typeface="Arial" panose="020B0604020202020204" pitchFamily="34" charset="0"/>
              <a:cs typeface="Arial" panose="020B0604020202020204" pitchFamily="34" charset="0"/>
            </a:endParaRPr>
          </a:p>
          <a:p>
            <a:pPr marL="342900" indent="-342900">
              <a:buSzPts val="2100"/>
              <a:buFont typeface="Wingdings" panose="05000000000000000000" pitchFamily="2" charset="2"/>
              <a:buChar char="ü"/>
            </a:pPr>
            <a:r>
              <a:rPr lang="en-US" sz="2000" b="1" dirty="0">
                <a:solidFill>
                  <a:srgbClr val="595959"/>
                </a:solidFill>
                <a:latin typeface="Arial" panose="020B0604020202020204" pitchFamily="34" charset="0"/>
                <a:cs typeface="Arial" panose="020B0604020202020204" pitchFamily="34" charset="0"/>
              </a:rPr>
              <a:t>If no</a:t>
            </a:r>
            <a:r>
              <a:rPr lang="en-US" sz="2000" dirty="0">
                <a:solidFill>
                  <a:srgbClr val="595959"/>
                </a:solidFill>
                <a:latin typeface="Arial" panose="020B0604020202020204" pitchFamily="34" charset="0"/>
                <a:cs typeface="Arial" panose="020B0604020202020204" pitchFamily="34" charset="0"/>
              </a:rPr>
              <a:t>, the paper is rejected.  Many papers are rejected at this stage because the topic is not a good match for the journal.</a:t>
            </a:r>
          </a:p>
          <a:p>
            <a:pPr marL="342900" indent="-342900">
              <a:buFont typeface="Wingdings" panose="05000000000000000000" pitchFamily="2" charset="2"/>
              <a:buChar char="ü"/>
            </a:pPr>
            <a:endParaRPr lang="en-US" sz="2000" dirty="0">
              <a:solidFill>
                <a:srgbClr val="595959"/>
              </a:solidFill>
              <a:latin typeface="Arial" panose="020B0604020202020204" pitchFamily="34" charset="0"/>
              <a:cs typeface="Arial" panose="020B0604020202020204" pitchFamily="34" charset="0"/>
            </a:endParaRPr>
          </a:p>
          <a:p>
            <a:pPr marL="342900" indent="-342900">
              <a:buSzPts val="2100"/>
              <a:buFont typeface="Wingdings" panose="05000000000000000000" pitchFamily="2" charset="2"/>
              <a:buChar char="ü"/>
            </a:pPr>
            <a:r>
              <a:rPr lang="en-US" sz="2000" b="1" dirty="0">
                <a:solidFill>
                  <a:srgbClr val="595959"/>
                </a:solidFill>
                <a:latin typeface="Arial" panose="020B0604020202020204" pitchFamily="34" charset="0"/>
                <a:cs typeface="Arial" panose="020B0604020202020204" pitchFamily="34" charset="0"/>
              </a:rPr>
              <a:t>If yes</a:t>
            </a:r>
            <a:r>
              <a:rPr lang="en-US" sz="2000" dirty="0">
                <a:solidFill>
                  <a:srgbClr val="595959"/>
                </a:solidFill>
                <a:latin typeface="Arial" panose="020B0604020202020204" pitchFamily="34" charset="0"/>
                <a:cs typeface="Arial" panose="020B0604020202020204" pitchFamily="34" charset="0"/>
              </a:rPr>
              <a:t>, the editor may further evaluate for depth and scope of topic, writing quality, logical flow of ideas, novelty of topic.  </a:t>
            </a:r>
          </a:p>
          <a:p>
            <a:pPr marL="1200150" lvl="2" indent="-285750">
              <a:buSzPts val="2100"/>
              <a:buFont typeface="Arial" panose="020B0604020202020204" pitchFamily="34" charset="0"/>
              <a:buChar char="•"/>
            </a:pPr>
            <a:r>
              <a:rPr lang="en-US" sz="2000" dirty="0">
                <a:solidFill>
                  <a:srgbClr val="595959"/>
                </a:solidFill>
                <a:latin typeface="Arial" panose="020B0604020202020204" pitchFamily="34" charset="0"/>
                <a:cs typeface="Arial" panose="020B0604020202020204" pitchFamily="34" charset="0"/>
              </a:rPr>
              <a:t>If deemed acceptable, the editor will select reviewers.  </a:t>
            </a:r>
          </a:p>
          <a:p>
            <a:pPr marL="1200150" lvl="2" indent="-285750">
              <a:buSzPts val="2100"/>
              <a:buFont typeface="Arial" panose="020B0604020202020204" pitchFamily="34" charset="0"/>
              <a:buChar char="•"/>
            </a:pPr>
            <a:r>
              <a:rPr lang="en-US" sz="2000" dirty="0">
                <a:solidFill>
                  <a:srgbClr val="595959"/>
                </a:solidFill>
                <a:latin typeface="Arial" panose="020B0604020202020204" pitchFamily="34" charset="0"/>
                <a:cs typeface="Arial" panose="020B0604020202020204" pitchFamily="34" charset="0"/>
              </a:rPr>
              <a:t>If not, the editor will reject the paper and not send it out for review.</a:t>
            </a:r>
            <a:r>
              <a:rPr lang="nl-NL" sz="2000" dirty="0">
                <a:solidFill>
                  <a:srgbClr val="595959"/>
                </a:solidFill>
                <a:latin typeface="Arial" panose="020B0604020202020204" pitchFamily="34" charset="0"/>
                <a:cs typeface="Arial" panose="020B0604020202020204" pitchFamily="34" charset="0"/>
              </a:rPr>
              <a:t> </a:t>
            </a:r>
            <a:endParaRPr lang="nl-NL" sz="2000" dirty="0">
              <a:solidFill>
                <a:schemeClr val="tx1">
                  <a:lumMod val="65000"/>
                  <a:lumOff val="35000"/>
                </a:schemeClr>
              </a:solidFill>
              <a:latin typeface="Arial" panose="020B0604020202020204" pitchFamily="34" charset="0"/>
              <a:cs typeface="Arial" panose="020B0604020202020204" pitchFamily="34" charset="0"/>
            </a:endParaRPr>
          </a:p>
          <a:p>
            <a:pPr marL="1200150" lvl="2" indent="-285750">
              <a:buSzPts val="2100"/>
              <a:buFont typeface="Arial" panose="020B0604020202020204" pitchFamily="34" charset="0"/>
              <a:buChar char="•"/>
            </a:pPr>
            <a:endParaRPr lang="en-US" sz="2000" dirty="0">
              <a:solidFill>
                <a:srgbClr val="000000"/>
              </a:solidFill>
              <a:latin typeface="Arial" panose="020B0604020202020204" pitchFamily="34" charset="0"/>
              <a:cs typeface="Arial" panose="020B0604020202020204" pitchFamily="34" charset="0"/>
            </a:endParaRPr>
          </a:p>
          <a:p>
            <a:endParaRPr lang="en-US" sz="2000" dirty="0">
              <a:solidFill>
                <a:srgbClr val="000000"/>
              </a:solidFill>
              <a:latin typeface="Arial" panose="020B0604020202020204" pitchFamily="34" charset="0"/>
              <a:cs typeface="Arial" panose="020B0604020202020204" pitchFamily="34" charset="0"/>
            </a:endParaRPr>
          </a:p>
          <a:p>
            <a:pPr marL="457200" indent="-457200">
              <a:lnSpc>
                <a:spcPct val="150000"/>
              </a:lnSpc>
              <a:buFont typeface="Wingdings" panose="05000000000000000000" pitchFamily="2" charset="2"/>
              <a:buChar char="§"/>
            </a:pPr>
            <a:endParaRPr lang="nl-NL" sz="2400" dirty="0">
              <a:solidFill>
                <a:schemeClr val="tx1">
                  <a:lumMod val="65000"/>
                  <a:lumOff val="35000"/>
                </a:schemeClr>
              </a:solidFill>
              <a:latin typeface="Arial" panose="020B0604020202020204" pitchFamily="34" charset="0"/>
              <a:cs typeface="Arial" panose="020B0604020202020204" pitchFamily="34" charset="0"/>
            </a:endParaRPr>
          </a:p>
          <a:p>
            <a:endParaRPr lang="nl-NL" sz="2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510753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32524" t="28727" r="19126" b="66051"/>
          <a:stretch/>
        </p:blipFill>
        <p:spPr>
          <a:xfrm>
            <a:off x="0" y="0"/>
            <a:ext cx="9180870" cy="557784"/>
          </a:xfrm>
          <a:prstGeom prst="rect">
            <a:avLst/>
          </a:prstGeom>
        </p:spPr>
      </p:pic>
      <p:sp>
        <p:nvSpPr>
          <p:cNvPr id="3" name="TextBox 2"/>
          <p:cNvSpPr txBox="1"/>
          <p:nvPr/>
        </p:nvSpPr>
        <p:spPr>
          <a:xfrm>
            <a:off x="452761" y="763478"/>
            <a:ext cx="7114229" cy="492443"/>
          </a:xfrm>
          <a:prstGeom prst="rect">
            <a:avLst/>
          </a:prstGeom>
          <a:noFill/>
        </p:spPr>
        <p:txBody>
          <a:bodyPr wrap="square" rtlCol="0">
            <a:spAutoFit/>
          </a:bodyPr>
          <a:lstStyle/>
          <a:p>
            <a:pPr lvl="0" defTabSz="914400"/>
            <a:r>
              <a:rPr lang="en-US" sz="2600" dirty="0">
                <a:solidFill>
                  <a:srgbClr val="009AD0"/>
                </a:solidFill>
                <a:latin typeface="Arial" panose="020B0604020202020204" pitchFamily="34" charset="0"/>
                <a:cs typeface="Arial" panose="020B0604020202020204" pitchFamily="34" charset="0"/>
              </a:rPr>
              <a:t>Journal editor evaluates the paper</a:t>
            </a:r>
            <a:endParaRPr kumimoji="0" lang="nl-NL" sz="2600" b="0" i="0" u="none" strike="noStrike" kern="1200" cap="none" spc="0" normalizeH="0" baseline="0" noProof="0" dirty="0">
              <a:ln>
                <a:noFill/>
              </a:ln>
              <a:solidFill>
                <a:srgbClr val="009AD0"/>
              </a:solidFill>
              <a:effectLst/>
              <a:uLnTx/>
              <a:uFillTx/>
              <a:latin typeface="Arial" panose="020B0604020202020204" pitchFamily="34" charset="0"/>
              <a:ea typeface="+mn-ea"/>
              <a:cs typeface="Arial" panose="020B0604020202020204" pitchFamily="34" charset="0"/>
            </a:endParaRPr>
          </a:p>
        </p:txBody>
      </p:sp>
      <p:sp>
        <p:nvSpPr>
          <p:cNvPr id="5" name="TextBox 4"/>
          <p:cNvSpPr txBox="1"/>
          <p:nvPr/>
        </p:nvSpPr>
        <p:spPr>
          <a:xfrm>
            <a:off x="479396" y="1506005"/>
            <a:ext cx="8664604" cy="3728649"/>
          </a:xfrm>
          <a:prstGeom prst="rect">
            <a:avLst/>
          </a:prstGeom>
          <a:noFill/>
        </p:spPr>
        <p:txBody>
          <a:bodyPr wrap="square" rtlCol="0">
            <a:spAutoFit/>
          </a:bodyPr>
          <a:lstStyle/>
          <a:p>
            <a:pPr marL="457200" lvl="0" indent="-457200" defTabSz="914400">
              <a:lnSpc>
                <a:spcPct val="150000"/>
              </a:lnSpc>
              <a:buFont typeface="Wingdings" panose="05000000000000000000" pitchFamily="2" charset="2"/>
              <a:buChar char="§"/>
            </a:pPr>
            <a:endParaRPr lang="en-US" sz="2000" dirty="0">
              <a:solidFill>
                <a:prstClr val="black">
                  <a:lumMod val="65000"/>
                  <a:lumOff val="35000"/>
                </a:prstClr>
              </a:solidFill>
              <a:latin typeface="Arial" panose="020B0604020202020204" pitchFamily="34" charset="0"/>
              <a:cs typeface="Arial" panose="020B0604020202020204" pitchFamily="34" charset="0"/>
            </a:endParaRPr>
          </a:p>
          <a:p>
            <a:pPr marL="457200" lvl="0" indent="-457200" defTabSz="914400">
              <a:lnSpc>
                <a:spcPct val="150000"/>
              </a:lnSpc>
              <a:buFont typeface="Wingdings" panose="05000000000000000000" pitchFamily="2" charset="2"/>
              <a:buChar char="§"/>
            </a:pPr>
            <a:r>
              <a:rPr lang="en-US" sz="2000" dirty="0">
                <a:solidFill>
                  <a:prstClr val="black">
                    <a:lumMod val="65000"/>
                    <a:lumOff val="35000"/>
                  </a:prstClr>
                </a:solidFill>
                <a:latin typeface="Arial" panose="020B0604020202020204" pitchFamily="34" charset="0"/>
                <a:cs typeface="Arial" panose="020B0604020202020204" pitchFamily="34" charset="0"/>
              </a:rPr>
              <a:t>The editor will determine if the paper is too similar to a recently published paper or one that is in the process of being published. </a:t>
            </a:r>
          </a:p>
          <a:p>
            <a:pPr marL="457200" lvl="0" indent="-457200" defTabSz="914400">
              <a:lnSpc>
                <a:spcPct val="150000"/>
              </a:lnSpc>
              <a:buFont typeface="Wingdings" panose="05000000000000000000" pitchFamily="2" charset="2"/>
              <a:buChar char="§"/>
            </a:pPr>
            <a:endParaRPr lang="en-US" sz="2000" dirty="0">
              <a:solidFill>
                <a:prstClr val="black">
                  <a:lumMod val="65000"/>
                  <a:lumOff val="35000"/>
                </a:prstClr>
              </a:solidFill>
              <a:latin typeface="Arial" panose="020B0604020202020204" pitchFamily="34" charset="0"/>
              <a:cs typeface="Arial" panose="020B0604020202020204" pitchFamily="34" charset="0"/>
            </a:endParaRPr>
          </a:p>
          <a:p>
            <a:pPr marL="457200" lvl="0" indent="-457200" defTabSz="914400">
              <a:lnSpc>
                <a:spcPct val="150000"/>
              </a:lnSpc>
              <a:buFont typeface="Wingdings" panose="05000000000000000000" pitchFamily="2" charset="2"/>
              <a:buChar char="§"/>
            </a:pPr>
            <a:r>
              <a:rPr lang="en-US" sz="2000" dirty="0">
                <a:solidFill>
                  <a:prstClr val="black">
                    <a:lumMod val="65000"/>
                    <a:lumOff val="35000"/>
                  </a:prstClr>
                </a:solidFill>
                <a:latin typeface="Arial" panose="020B0604020202020204" pitchFamily="34" charset="0"/>
                <a:cs typeface="Arial" panose="020B0604020202020204" pitchFamily="34" charset="0"/>
              </a:rPr>
              <a:t>If too similar 			If not too similar</a:t>
            </a:r>
          </a:p>
          <a:p>
            <a:pPr marL="457200" lvl="0" indent="-457200" defTabSz="914400">
              <a:lnSpc>
                <a:spcPct val="150000"/>
              </a:lnSpc>
              <a:buFont typeface="Wingdings" panose="05000000000000000000" pitchFamily="2" charset="2"/>
              <a:buChar char="§"/>
            </a:pPr>
            <a:endParaRPr lang="en-US" sz="2000" dirty="0">
              <a:solidFill>
                <a:prstClr val="black">
                  <a:lumMod val="65000"/>
                  <a:lumOff val="35000"/>
                </a:prstClr>
              </a:solidFill>
              <a:latin typeface="Arial" panose="020B0604020202020204" pitchFamily="34" charset="0"/>
              <a:cs typeface="Arial" panose="020B0604020202020204" pitchFamily="34" charset="0"/>
            </a:endParaRPr>
          </a:p>
          <a:p>
            <a:pPr lvl="0" defTabSz="914400">
              <a:lnSpc>
                <a:spcPct val="150000"/>
              </a:lnSpc>
            </a:pPr>
            <a:r>
              <a:rPr lang="en-US" sz="2000" dirty="0">
                <a:solidFill>
                  <a:prstClr val="black">
                    <a:lumMod val="65000"/>
                    <a:lumOff val="35000"/>
                  </a:prstClr>
                </a:solidFill>
                <a:latin typeface="Arial" panose="020B0604020202020204" pitchFamily="34" charset="0"/>
                <a:cs typeface="Arial" panose="020B0604020202020204" pitchFamily="34" charset="0"/>
              </a:rPr>
              <a:t>          reject                                       move to the review process</a:t>
            </a:r>
          </a:p>
          <a:p>
            <a:pPr marL="457200" lvl="0" indent="-457200" defTabSz="914400">
              <a:lnSpc>
                <a:spcPct val="150000"/>
              </a:lnSpc>
              <a:buFont typeface="Wingdings" panose="05000000000000000000" pitchFamily="2" charset="2"/>
              <a:buChar char="§"/>
            </a:pPr>
            <a:endParaRPr lang="en-US" sz="2000" dirty="0">
              <a:solidFill>
                <a:prstClr val="black">
                  <a:lumMod val="65000"/>
                  <a:lumOff val="35000"/>
                </a:prstClr>
              </a:solidFill>
              <a:latin typeface="Arial" panose="020B0604020202020204" pitchFamily="34" charset="0"/>
              <a:cs typeface="Arial" panose="020B0604020202020204" pitchFamily="34" charset="0"/>
            </a:endParaRPr>
          </a:p>
        </p:txBody>
      </p:sp>
      <p:sp>
        <p:nvSpPr>
          <p:cNvPr id="6" name="Arrow: Down 5">
            <a:extLst>
              <a:ext uri="{FF2B5EF4-FFF2-40B4-BE49-F238E27FC236}">
                <a16:creationId xmlns:a16="http://schemas.microsoft.com/office/drawing/2014/main" id="{436B5633-3864-44AA-A9C9-A94A043155A3}"/>
              </a:ext>
            </a:extLst>
          </p:cNvPr>
          <p:cNvSpPr/>
          <p:nvPr/>
        </p:nvSpPr>
        <p:spPr>
          <a:xfrm>
            <a:off x="1478955" y="3606001"/>
            <a:ext cx="264254" cy="5206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Arrow: Down 6">
            <a:extLst>
              <a:ext uri="{FF2B5EF4-FFF2-40B4-BE49-F238E27FC236}">
                <a16:creationId xmlns:a16="http://schemas.microsoft.com/office/drawing/2014/main" id="{628133C0-B718-4429-BDDA-5709004D8518}"/>
              </a:ext>
            </a:extLst>
          </p:cNvPr>
          <p:cNvSpPr/>
          <p:nvPr/>
        </p:nvSpPr>
        <p:spPr>
          <a:xfrm>
            <a:off x="5773551" y="3606001"/>
            <a:ext cx="264254" cy="5206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8377893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32524" t="28727" r="19126" b="66051"/>
          <a:stretch/>
        </p:blipFill>
        <p:spPr>
          <a:xfrm>
            <a:off x="0" y="0"/>
            <a:ext cx="9180870" cy="557784"/>
          </a:xfrm>
          <a:prstGeom prst="rect">
            <a:avLst/>
          </a:prstGeom>
        </p:spPr>
      </p:pic>
      <p:sp>
        <p:nvSpPr>
          <p:cNvPr id="3" name="TextBox 2"/>
          <p:cNvSpPr txBox="1"/>
          <p:nvPr/>
        </p:nvSpPr>
        <p:spPr>
          <a:xfrm>
            <a:off x="452761" y="763478"/>
            <a:ext cx="5696247" cy="492443"/>
          </a:xfrm>
          <a:prstGeom prst="rect">
            <a:avLst/>
          </a:prstGeom>
          <a:noFill/>
        </p:spPr>
        <p:txBody>
          <a:bodyPr wrap="square" rtlCol="0">
            <a:spAutoFit/>
          </a:bodyPr>
          <a:lstStyle/>
          <a:p>
            <a:pPr lvl="0" defTabSz="914400"/>
            <a:r>
              <a:rPr lang="en-US" sz="2600" dirty="0">
                <a:solidFill>
                  <a:srgbClr val="009AD0"/>
                </a:solidFill>
                <a:latin typeface="Arial" panose="020B0604020202020204" pitchFamily="34" charset="0"/>
                <a:cs typeface="Arial" panose="020B0604020202020204" pitchFamily="34" charset="0"/>
              </a:rPr>
              <a:t>Journal editor evaluates the paper</a:t>
            </a:r>
            <a:endParaRPr kumimoji="0" lang="nl-NL" sz="2600" b="0" i="0" u="none" strike="noStrike" kern="1200" cap="none" spc="0" normalizeH="0" baseline="0" noProof="0" dirty="0">
              <a:ln>
                <a:noFill/>
              </a:ln>
              <a:solidFill>
                <a:srgbClr val="009AD0"/>
              </a:solidFill>
              <a:effectLst/>
              <a:uLnTx/>
              <a:uFillTx/>
              <a:latin typeface="Arial" panose="020B0604020202020204" pitchFamily="34" charset="0"/>
              <a:ea typeface="+mn-ea"/>
              <a:cs typeface="Arial" panose="020B0604020202020204" pitchFamily="34" charset="0"/>
            </a:endParaRPr>
          </a:p>
        </p:txBody>
      </p:sp>
      <p:sp>
        <p:nvSpPr>
          <p:cNvPr id="5" name="TextBox 4"/>
          <p:cNvSpPr txBox="1"/>
          <p:nvPr/>
        </p:nvSpPr>
        <p:spPr>
          <a:xfrm>
            <a:off x="479396" y="1506005"/>
            <a:ext cx="8664604" cy="3266985"/>
          </a:xfrm>
          <a:prstGeom prst="rect">
            <a:avLst/>
          </a:prstGeom>
          <a:noFill/>
        </p:spPr>
        <p:txBody>
          <a:bodyPr wrap="square" rtlCol="0">
            <a:spAutoFit/>
          </a:bodyPr>
          <a:lstStyle/>
          <a:p>
            <a:pPr marL="342900" lvl="0" indent="-342900" defTabSz="914400">
              <a:lnSpc>
                <a:spcPct val="150000"/>
              </a:lnSpc>
              <a:buFont typeface="Arial" panose="020B0604020202020204" pitchFamily="34" charset="0"/>
              <a:buChar char="•"/>
            </a:pPr>
            <a:r>
              <a:rPr lang="en-US" sz="2000" dirty="0">
                <a:solidFill>
                  <a:prstClr val="black">
                    <a:lumMod val="65000"/>
                    <a:lumOff val="35000"/>
                  </a:prstClr>
                </a:solidFill>
                <a:latin typeface="Arial" panose="020B0604020202020204" pitchFamily="34" charset="0"/>
                <a:cs typeface="Arial" panose="020B0604020202020204" pitchFamily="34" charset="0"/>
              </a:rPr>
              <a:t>The journal may use a plagiarism checking software tool.</a:t>
            </a:r>
          </a:p>
          <a:p>
            <a:pPr marL="342900" lvl="0" indent="-342900" defTabSz="914400">
              <a:lnSpc>
                <a:spcPct val="150000"/>
              </a:lnSpc>
              <a:buFont typeface="Arial" panose="020B0604020202020204" pitchFamily="34" charset="0"/>
              <a:buChar char="•"/>
            </a:pPr>
            <a:endParaRPr lang="en-US" sz="2000" dirty="0">
              <a:solidFill>
                <a:prstClr val="black">
                  <a:lumMod val="65000"/>
                  <a:lumOff val="35000"/>
                </a:prstClr>
              </a:solidFill>
              <a:latin typeface="Arial" panose="020B0604020202020204" pitchFamily="34" charset="0"/>
              <a:cs typeface="Arial" panose="020B0604020202020204" pitchFamily="34" charset="0"/>
            </a:endParaRPr>
          </a:p>
          <a:p>
            <a:pPr marL="342900" lvl="0" indent="-342900" defTabSz="914400">
              <a:lnSpc>
                <a:spcPct val="150000"/>
              </a:lnSpc>
              <a:buFont typeface="Arial" panose="020B0604020202020204" pitchFamily="34" charset="0"/>
              <a:buChar char="•"/>
            </a:pPr>
            <a:r>
              <a:rPr lang="en-US" sz="2000" dirty="0">
                <a:solidFill>
                  <a:prstClr val="black">
                    <a:lumMod val="65000"/>
                    <a:lumOff val="35000"/>
                  </a:prstClr>
                </a:solidFill>
                <a:latin typeface="Arial" panose="020B0604020202020204" pitchFamily="34" charset="0"/>
                <a:cs typeface="Arial" panose="020B0604020202020204" pitchFamily="34" charset="0"/>
              </a:rPr>
              <a:t>Editor must use careful judgement if there is too much similarity of submitted paper with previous published works.</a:t>
            </a:r>
          </a:p>
          <a:p>
            <a:pPr marL="342900" lvl="0" indent="-342900" defTabSz="914400">
              <a:lnSpc>
                <a:spcPct val="150000"/>
              </a:lnSpc>
              <a:buFont typeface="Arial" panose="020B0604020202020204" pitchFamily="34" charset="0"/>
              <a:buChar char="•"/>
            </a:pPr>
            <a:endParaRPr lang="en-US" sz="2000" dirty="0">
              <a:solidFill>
                <a:prstClr val="black">
                  <a:lumMod val="65000"/>
                  <a:lumOff val="35000"/>
                </a:prstClr>
              </a:solidFill>
              <a:latin typeface="Arial" panose="020B0604020202020204" pitchFamily="34" charset="0"/>
              <a:cs typeface="Arial" panose="020B0604020202020204" pitchFamily="34" charset="0"/>
            </a:endParaRPr>
          </a:p>
          <a:p>
            <a:pPr marL="342900" lvl="0" indent="-342900" defTabSz="914400">
              <a:lnSpc>
                <a:spcPct val="150000"/>
              </a:lnSpc>
              <a:buFont typeface="Arial" panose="020B0604020202020204" pitchFamily="34" charset="0"/>
              <a:buChar char="•"/>
            </a:pPr>
            <a:r>
              <a:rPr lang="en-US" sz="2000" dirty="0">
                <a:solidFill>
                  <a:prstClr val="black">
                    <a:lumMod val="65000"/>
                    <a:lumOff val="35000"/>
                  </a:prstClr>
                </a:solidFill>
                <a:latin typeface="Arial" panose="020B0604020202020204" pitchFamily="34" charset="0"/>
                <a:cs typeface="Arial" panose="020B0604020202020204" pitchFamily="34" charset="0"/>
              </a:rPr>
              <a:t>If too much similarity, the paper may be rejected and not sent out for review.</a:t>
            </a:r>
          </a:p>
        </p:txBody>
      </p:sp>
    </p:spTree>
    <p:extLst>
      <p:ext uri="{BB962C8B-B14F-4D97-AF65-F5344CB8AC3E}">
        <p14:creationId xmlns:p14="http://schemas.microsoft.com/office/powerpoint/2010/main" val="32685364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32524" t="28727" r="19126" b="66051"/>
          <a:stretch/>
        </p:blipFill>
        <p:spPr>
          <a:xfrm>
            <a:off x="0" y="0"/>
            <a:ext cx="9180870" cy="557784"/>
          </a:xfrm>
          <a:prstGeom prst="rect">
            <a:avLst/>
          </a:prstGeom>
        </p:spPr>
      </p:pic>
      <p:sp>
        <p:nvSpPr>
          <p:cNvPr id="3" name="TextBox 2"/>
          <p:cNvSpPr txBox="1"/>
          <p:nvPr/>
        </p:nvSpPr>
        <p:spPr>
          <a:xfrm>
            <a:off x="452762" y="763478"/>
            <a:ext cx="5510716" cy="492443"/>
          </a:xfrm>
          <a:prstGeom prst="rect">
            <a:avLst/>
          </a:prstGeom>
          <a:noFill/>
        </p:spPr>
        <p:txBody>
          <a:bodyPr wrap="square" rtlCol="0">
            <a:spAutoFit/>
          </a:bodyPr>
          <a:lstStyle/>
          <a:p>
            <a:pPr lvl="0" defTabSz="914400"/>
            <a:r>
              <a:rPr lang="nl-NL" sz="2600" dirty="0">
                <a:solidFill>
                  <a:srgbClr val="009AD0"/>
                </a:solidFill>
                <a:latin typeface="Arial" panose="020B0604020202020204" pitchFamily="34" charset="0"/>
                <a:cs typeface="Arial" panose="020B0604020202020204" pitchFamily="34" charset="0"/>
              </a:rPr>
              <a:t>Selecting the reviewer</a:t>
            </a:r>
            <a:endParaRPr kumimoji="0" lang="nl-NL" sz="2600" b="0" i="0" u="none" strike="noStrike" kern="1200" cap="none" spc="0" normalizeH="0" baseline="0" noProof="0" dirty="0">
              <a:ln>
                <a:noFill/>
              </a:ln>
              <a:solidFill>
                <a:srgbClr val="009AD0"/>
              </a:solidFill>
              <a:effectLst/>
              <a:uLnTx/>
              <a:uFillTx/>
              <a:latin typeface="Arial" panose="020B0604020202020204" pitchFamily="34" charset="0"/>
              <a:ea typeface="+mn-ea"/>
              <a:cs typeface="Arial" panose="020B0604020202020204" pitchFamily="34" charset="0"/>
            </a:endParaRPr>
          </a:p>
        </p:txBody>
      </p:sp>
      <p:sp>
        <p:nvSpPr>
          <p:cNvPr id="5" name="TextBox 4"/>
          <p:cNvSpPr txBox="1"/>
          <p:nvPr/>
        </p:nvSpPr>
        <p:spPr>
          <a:xfrm>
            <a:off x="479396" y="1506005"/>
            <a:ext cx="8267039" cy="5113644"/>
          </a:xfrm>
          <a:prstGeom prst="rect">
            <a:avLst/>
          </a:prstGeom>
          <a:noFill/>
        </p:spPr>
        <p:txBody>
          <a:bodyPr wrap="square" rtlCol="0">
            <a:spAutoFit/>
          </a:bodyPr>
          <a:lstStyle/>
          <a:p>
            <a:pPr marL="342900" lvl="0" indent="-342900" defTabSz="914400">
              <a:lnSpc>
                <a:spcPct val="150000"/>
              </a:lnSpc>
              <a:buFont typeface="Arial" panose="020B0604020202020204" pitchFamily="34" charset="0"/>
              <a:buChar char="•"/>
            </a:pPr>
            <a:r>
              <a:rPr lang="en-US" sz="2000" dirty="0">
                <a:solidFill>
                  <a:prstClr val="black">
                    <a:lumMod val="65000"/>
                    <a:lumOff val="35000"/>
                  </a:prstClr>
                </a:solidFill>
                <a:latin typeface="Arial" panose="020B0604020202020204" pitchFamily="34" charset="0"/>
                <a:cs typeface="Arial" panose="020B0604020202020204" pitchFamily="34" charset="0"/>
              </a:rPr>
              <a:t>Many journals aim for two reviewers per paper.</a:t>
            </a:r>
          </a:p>
          <a:p>
            <a:pPr marL="342900" lvl="0" indent="-342900" defTabSz="914400">
              <a:lnSpc>
                <a:spcPct val="150000"/>
              </a:lnSpc>
              <a:buFont typeface="Arial" panose="020B0604020202020204" pitchFamily="34" charset="0"/>
              <a:buChar char="•"/>
            </a:pPr>
            <a:r>
              <a:rPr lang="en-US" sz="2000" dirty="0">
                <a:solidFill>
                  <a:prstClr val="black">
                    <a:lumMod val="65000"/>
                    <a:lumOff val="35000"/>
                  </a:prstClr>
                </a:solidFill>
                <a:latin typeface="Arial" panose="020B0604020202020204" pitchFamily="34" charset="0"/>
                <a:cs typeface="Arial" panose="020B0604020202020204" pitchFamily="34" charset="0"/>
              </a:rPr>
              <a:t>The editor has a database of reviewers and can access a reviewer by topic.</a:t>
            </a:r>
          </a:p>
          <a:p>
            <a:pPr marL="342900" lvl="0" indent="-342900" defTabSz="914400">
              <a:lnSpc>
                <a:spcPct val="150000"/>
              </a:lnSpc>
              <a:buFont typeface="Arial" panose="020B0604020202020204" pitchFamily="34" charset="0"/>
              <a:buChar char="•"/>
            </a:pPr>
            <a:r>
              <a:rPr lang="en-US" sz="2000" dirty="0">
                <a:solidFill>
                  <a:prstClr val="black">
                    <a:lumMod val="65000"/>
                    <a:lumOff val="35000"/>
                  </a:prstClr>
                </a:solidFill>
                <a:latin typeface="Arial" panose="020B0604020202020204" pitchFamily="34" charset="0"/>
                <a:cs typeface="Arial" panose="020B0604020202020204" pitchFamily="34" charset="0"/>
              </a:rPr>
              <a:t>Goal is to select a review with expertise in the topic and/or the method.</a:t>
            </a:r>
          </a:p>
          <a:p>
            <a:pPr marL="342900" lvl="0" indent="-342900" defTabSz="914400">
              <a:lnSpc>
                <a:spcPct val="150000"/>
              </a:lnSpc>
              <a:buFont typeface="Arial" panose="020B0604020202020204" pitchFamily="34" charset="0"/>
              <a:buChar char="•"/>
            </a:pPr>
            <a:r>
              <a:rPr lang="en-US" sz="2000" dirty="0">
                <a:solidFill>
                  <a:prstClr val="black">
                    <a:lumMod val="65000"/>
                    <a:lumOff val="35000"/>
                  </a:prstClr>
                </a:solidFill>
                <a:latin typeface="Arial" panose="020B0604020202020204" pitchFamily="34" charset="0"/>
                <a:cs typeface="Arial" panose="020B0604020202020204" pitchFamily="34" charset="0"/>
              </a:rPr>
              <a:t>Editor attempts to select a reviewer with no conflict of interest such as a reviewer from the same institution as the author.</a:t>
            </a:r>
          </a:p>
          <a:p>
            <a:pPr marL="342900" lvl="0" indent="-342900" defTabSz="914400">
              <a:lnSpc>
                <a:spcPct val="150000"/>
              </a:lnSpc>
              <a:buFont typeface="Arial" panose="020B0604020202020204" pitchFamily="34" charset="0"/>
              <a:buChar char="•"/>
            </a:pPr>
            <a:r>
              <a:rPr lang="en-US" sz="2000" dirty="0">
                <a:solidFill>
                  <a:prstClr val="black">
                    <a:lumMod val="65000"/>
                    <a:lumOff val="35000"/>
                  </a:prstClr>
                </a:solidFill>
                <a:latin typeface="Arial" panose="020B0604020202020204" pitchFamily="34" charset="0"/>
                <a:cs typeface="Arial" panose="020B0604020202020204" pitchFamily="34" charset="0"/>
              </a:rPr>
              <a:t>Reviewer is sent directions and asked to return the review in about two to four weeks on average.</a:t>
            </a:r>
          </a:p>
          <a:p>
            <a:pPr marL="342900" lvl="0" indent="-342900" defTabSz="914400">
              <a:lnSpc>
                <a:spcPct val="150000"/>
              </a:lnSpc>
              <a:buFont typeface="Arial" panose="020B0604020202020204" pitchFamily="34" charset="0"/>
              <a:buChar char="•"/>
            </a:pPr>
            <a:r>
              <a:rPr lang="en-US" sz="2000" dirty="0">
                <a:solidFill>
                  <a:prstClr val="black">
                    <a:lumMod val="65000"/>
                    <a:lumOff val="35000"/>
                  </a:prstClr>
                </a:solidFill>
                <a:latin typeface="Arial" panose="020B0604020202020204" pitchFamily="34" charset="0"/>
                <a:cs typeface="Arial" panose="020B0604020202020204" pitchFamily="34" charset="0"/>
              </a:rPr>
              <a:t>Reviewer is requested to accept or decline the review invitation.</a:t>
            </a:r>
          </a:p>
          <a:p>
            <a:pPr marL="342900" lvl="0" indent="-342900" defTabSz="914400">
              <a:lnSpc>
                <a:spcPct val="150000"/>
              </a:lnSpc>
              <a:buFont typeface="Arial" panose="020B0604020202020204" pitchFamily="34" charset="0"/>
              <a:buChar char="•"/>
            </a:pPr>
            <a:endParaRPr lang="en-US" sz="2000" dirty="0">
              <a:solidFill>
                <a:prstClr val="black">
                  <a:lumMod val="65000"/>
                  <a:lumOff val="3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322953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32524" t="28727" r="19126" b="66051"/>
          <a:stretch/>
        </p:blipFill>
        <p:spPr>
          <a:xfrm>
            <a:off x="0" y="0"/>
            <a:ext cx="9180870" cy="557784"/>
          </a:xfrm>
          <a:prstGeom prst="rect">
            <a:avLst/>
          </a:prstGeom>
        </p:spPr>
      </p:pic>
      <p:sp>
        <p:nvSpPr>
          <p:cNvPr id="3" name="TextBox 2"/>
          <p:cNvSpPr txBox="1"/>
          <p:nvPr/>
        </p:nvSpPr>
        <p:spPr>
          <a:xfrm>
            <a:off x="452761" y="763478"/>
            <a:ext cx="5736003" cy="492443"/>
          </a:xfrm>
          <a:prstGeom prst="rect">
            <a:avLst/>
          </a:prstGeom>
          <a:noFill/>
        </p:spPr>
        <p:txBody>
          <a:bodyPr wrap="square" rtlCol="0">
            <a:spAutoFit/>
          </a:bodyPr>
          <a:lstStyle/>
          <a:p>
            <a:pPr lvl="0" defTabSz="914400"/>
            <a:r>
              <a:rPr lang="nl-NL" sz="2600" dirty="0">
                <a:solidFill>
                  <a:srgbClr val="009AD0"/>
                </a:solidFill>
                <a:latin typeface="Arial" panose="020B0604020202020204" pitchFamily="34" charset="0"/>
                <a:cs typeface="Arial" panose="020B0604020202020204" pitchFamily="34" charset="0"/>
              </a:rPr>
              <a:t>Editor receives reviews</a:t>
            </a:r>
            <a:endParaRPr kumimoji="0" lang="nl-NL" sz="2600" b="0" i="0" u="none" strike="noStrike" kern="1200" cap="none" spc="0" normalizeH="0" baseline="0" noProof="0" dirty="0">
              <a:ln>
                <a:noFill/>
              </a:ln>
              <a:solidFill>
                <a:srgbClr val="009AD0"/>
              </a:solidFill>
              <a:effectLst/>
              <a:uLnTx/>
              <a:uFillTx/>
              <a:latin typeface="Arial" panose="020B0604020202020204" pitchFamily="34" charset="0"/>
              <a:ea typeface="+mn-ea"/>
              <a:cs typeface="Arial" panose="020B0604020202020204" pitchFamily="34" charset="0"/>
            </a:endParaRPr>
          </a:p>
        </p:txBody>
      </p:sp>
      <p:sp>
        <p:nvSpPr>
          <p:cNvPr id="5" name="TextBox 4"/>
          <p:cNvSpPr txBox="1"/>
          <p:nvPr/>
        </p:nvSpPr>
        <p:spPr>
          <a:xfrm>
            <a:off x="479396" y="1506005"/>
            <a:ext cx="8134517" cy="4190314"/>
          </a:xfrm>
          <a:prstGeom prst="rect">
            <a:avLst/>
          </a:prstGeom>
          <a:noFill/>
        </p:spPr>
        <p:txBody>
          <a:bodyPr wrap="square" rtlCol="0">
            <a:spAutoFit/>
          </a:bodyPr>
          <a:lstStyle/>
          <a:p>
            <a:pPr marL="342900" lvl="0" indent="-342900" defTabSz="914400">
              <a:lnSpc>
                <a:spcPct val="150000"/>
              </a:lnSpc>
              <a:buFont typeface="Arial" panose="020B0604020202020204" pitchFamily="34" charset="0"/>
              <a:buChar char="•"/>
            </a:pPr>
            <a:r>
              <a:rPr lang="en-US" sz="2000" dirty="0">
                <a:solidFill>
                  <a:prstClr val="black">
                    <a:lumMod val="65000"/>
                    <a:lumOff val="35000"/>
                  </a:prstClr>
                </a:solidFill>
                <a:latin typeface="Arial" panose="020B0604020202020204" pitchFamily="34" charset="0"/>
                <a:cs typeface="Arial" panose="020B0604020202020204" pitchFamily="34" charset="0"/>
              </a:rPr>
              <a:t>Often reviewers agree to review a paper and produce nothing even when they receive reminders.</a:t>
            </a:r>
          </a:p>
          <a:p>
            <a:pPr marL="342900" lvl="0" indent="-342900" defTabSz="914400">
              <a:lnSpc>
                <a:spcPct val="150000"/>
              </a:lnSpc>
              <a:buFont typeface="Arial" panose="020B0604020202020204" pitchFamily="34" charset="0"/>
              <a:buChar char="•"/>
            </a:pPr>
            <a:r>
              <a:rPr lang="en-US" sz="2000" dirty="0">
                <a:solidFill>
                  <a:prstClr val="black">
                    <a:lumMod val="65000"/>
                    <a:lumOff val="35000"/>
                  </a:prstClr>
                </a:solidFill>
                <a:latin typeface="Arial" panose="020B0604020202020204" pitchFamily="34" charset="0"/>
                <a:cs typeface="Arial" panose="020B0604020202020204" pitchFamily="34" charset="0"/>
              </a:rPr>
              <a:t>If this problem occurs, editor must find another reviewer.</a:t>
            </a:r>
          </a:p>
          <a:p>
            <a:pPr marL="342900" lvl="0" indent="-342900" defTabSz="914400">
              <a:lnSpc>
                <a:spcPct val="150000"/>
              </a:lnSpc>
              <a:buFont typeface="Arial" panose="020B0604020202020204" pitchFamily="34" charset="0"/>
              <a:buChar char="•"/>
            </a:pPr>
            <a:r>
              <a:rPr lang="en-US" sz="2000" dirty="0">
                <a:solidFill>
                  <a:prstClr val="black">
                    <a:lumMod val="65000"/>
                    <a:lumOff val="35000"/>
                  </a:prstClr>
                </a:solidFill>
                <a:latin typeface="Arial" panose="020B0604020202020204" pitchFamily="34" charset="0"/>
                <a:cs typeface="Arial" panose="020B0604020202020204" pitchFamily="34" charset="0"/>
              </a:rPr>
              <a:t>Editors may receive reviews that are of no real help.  Reviewer may have only focused on spelling, punctuation, and grammar and offered no real critique of the content of the paper.  </a:t>
            </a:r>
          </a:p>
          <a:p>
            <a:pPr marL="342900" lvl="0" indent="-342900" defTabSz="914400">
              <a:lnSpc>
                <a:spcPct val="150000"/>
              </a:lnSpc>
              <a:buFont typeface="Arial" panose="020B0604020202020204" pitchFamily="34" charset="0"/>
              <a:buChar char="•"/>
            </a:pPr>
            <a:r>
              <a:rPr lang="en-US" sz="2000" dirty="0">
                <a:solidFill>
                  <a:prstClr val="black">
                    <a:lumMod val="65000"/>
                    <a:lumOff val="35000"/>
                  </a:prstClr>
                </a:solidFill>
                <a:latin typeface="Arial" panose="020B0604020202020204" pitchFamily="34" charset="0"/>
                <a:cs typeface="Arial" panose="020B0604020202020204" pitchFamily="34" charset="0"/>
              </a:rPr>
              <a:t>If this problem occurs, editor must find another reviewer.</a:t>
            </a:r>
          </a:p>
          <a:p>
            <a:pPr marL="342900" lvl="0" indent="-342900" defTabSz="914400">
              <a:lnSpc>
                <a:spcPct val="150000"/>
              </a:lnSpc>
              <a:buFont typeface="Arial" panose="020B0604020202020204" pitchFamily="34" charset="0"/>
              <a:buChar char="•"/>
            </a:pPr>
            <a:r>
              <a:rPr lang="en-US" sz="2000" dirty="0">
                <a:solidFill>
                  <a:prstClr val="black">
                    <a:lumMod val="65000"/>
                    <a:lumOff val="35000"/>
                  </a:prstClr>
                </a:solidFill>
                <a:latin typeface="Arial" panose="020B0604020202020204" pitchFamily="34" charset="0"/>
                <a:cs typeface="Arial" panose="020B0604020202020204" pitchFamily="34" charset="0"/>
              </a:rPr>
              <a:t>Reviewers often do not return the review in the requested time.</a:t>
            </a:r>
          </a:p>
          <a:p>
            <a:pPr marL="342900" lvl="0" indent="-342900" defTabSz="914400">
              <a:lnSpc>
                <a:spcPct val="150000"/>
              </a:lnSpc>
              <a:buFont typeface="Arial" panose="020B0604020202020204" pitchFamily="34" charset="0"/>
              <a:buChar char="•"/>
            </a:pPr>
            <a:r>
              <a:rPr lang="en-US" sz="2000" dirty="0">
                <a:solidFill>
                  <a:prstClr val="black">
                    <a:lumMod val="65000"/>
                    <a:lumOff val="35000"/>
                  </a:prstClr>
                </a:solidFill>
                <a:latin typeface="Arial" panose="020B0604020202020204" pitchFamily="34" charset="0"/>
                <a:cs typeface="Arial" panose="020B0604020202020204" pitchFamily="34" charset="0"/>
              </a:rPr>
              <a:t>Result is </a:t>
            </a:r>
            <a:r>
              <a:rPr lang="en-US" sz="2000" dirty="0">
                <a:solidFill>
                  <a:schemeClr val="accent1">
                    <a:lumMod val="75000"/>
                  </a:schemeClr>
                </a:solidFill>
                <a:latin typeface="Arial" panose="020B0604020202020204" pitchFamily="34" charset="0"/>
                <a:cs typeface="Arial" panose="020B0604020202020204" pitchFamily="34" charset="0"/>
              </a:rPr>
              <a:t>DELAY, DELAY, DELAY !!! And frustrated authors.</a:t>
            </a:r>
          </a:p>
        </p:txBody>
      </p:sp>
    </p:spTree>
    <p:extLst>
      <p:ext uri="{BB962C8B-B14F-4D97-AF65-F5344CB8AC3E}">
        <p14:creationId xmlns:p14="http://schemas.microsoft.com/office/powerpoint/2010/main" val="219312136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546</TotalTime>
  <Words>849</Words>
  <Application>Microsoft Office PowerPoint</Application>
  <PresentationFormat>On-screen Show (4:3)</PresentationFormat>
  <Paragraphs>117</Paragraphs>
  <Slides>14</Slides>
  <Notes>13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14</vt:i4>
      </vt:variant>
    </vt:vector>
  </HeadingPairs>
  <TitlesOfParts>
    <vt:vector size="20" baseType="lpstr">
      <vt:lpstr>Arial</vt:lpstr>
      <vt:lpstr>Calibri</vt:lpstr>
      <vt:lpstr>Calibri Light</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About the speaker</dc:title>
  <dc:creator>Patricia Morton</dc:creator>
  <cp:lastModifiedBy>Sedletchi, Ana-Maria (ELS-AMS)</cp:lastModifiedBy>
  <cp:revision>18</cp:revision>
  <dcterms:created xsi:type="dcterms:W3CDTF">2019-05-30T16:32:08Z</dcterms:created>
  <dcterms:modified xsi:type="dcterms:W3CDTF">2019-09-17T10:42:45Z</dcterms:modified>
</cp:coreProperties>
</file>