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3.xml" ContentType="application/vnd.openxmlformats-officedocument.presentationml.tags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5" r:id="rId4"/>
    <p:sldMasterId id="2147483705" r:id="rId5"/>
  </p:sldMasterIdLst>
  <p:notesMasterIdLst>
    <p:notesMasterId r:id="rId21"/>
  </p:notesMasterIdLst>
  <p:sldIdLst>
    <p:sldId id="332" r:id="rId6"/>
    <p:sldId id="334" r:id="rId7"/>
    <p:sldId id="335" r:id="rId8"/>
    <p:sldId id="336" r:id="rId9"/>
    <p:sldId id="343" r:id="rId10"/>
    <p:sldId id="344" r:id="rId11"/>
    <p:sldId id="337" r:id="rId12"/>
    <p:sldId id="338" r:id="rId13"/>
    <p:sldId id="346" r:id="rId14"/>
    <p:sldId id="345" r:id="rId15"/>
    <p:sldId id="339" r:id="rId16"/>
    <p:sldId id="341" r:id="rId17"/>
    <p:sldId id="340" r:id="rId18"/>
    <p:sldId id="342" r:id="rId19"/>
    <p:sldId id="333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505050"/>
    <a:srgbClr val="3AABF0"/>
    <a:srgbClr val="2B96D7"/>
    <a:srgbClr val="1B4853"/>
    <a:srgbClr val="1E4852"/>
    <a:srgbClr val="333333"/>
    <a:srgbClr val="1E4851"/>
    <a:srgbClr val="53565A"/>
    <a:srgbClr val="A7A8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101113B-FE54-43CC-B6EB-60D433D1735D}" v="3153" dt="2019-04-03T14:25:44.12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476" autoAdjust="0"/>
    <p:restoredTop sz="73596" autoAdjust="0"/>
  </p:normalViewPr>
  <p:slideViewPr>
    <p:cSldViewPr snapToGrid="0" snapToObjects="1">
      <p:cViewPr varScale="1">
        <p:scale>
          <a:sx n="88" d="100"/>
          <a:sy n="88" d="100"/>
        </p:scale>
        <p:origin x="274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91" d="100"/>
          <a:sy n="91" d="100"/>
        </p:scale>
        <p:origin x="3750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image" Target="../media/image15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image" Target="../media/image15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659030-11E9-4945-B9A4-680F149F2FF4}" type="doc">
      <dgm:prSet loTypeId="urn:microsoft.com/office/officeart/2005/8/layout/hList7#8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990567D-E973-4DAB-9091-DF5CDF48E7D6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n-GB" sz="1600" dirty="0">
              <a:solidFill>
                <a:srgbClr val="006699"/>
              </a:solidFill>
              <a:latin typeface="Arial" pitchFamily="34" charset="0"/>
              <a:cs typeface="Arial" pitchFamily="34" charset="0"/>
            </a:rPr>
            <a:t>Registration</a:t>
          </a:r>
          <a:endParaRPr lang="en-US" sz="1600" dirty="0">
            <a:solidFill>
              <a:srgbClr val="006699"/>
            </a:solidFill>
            <a:latin typeface="Arial" pitchFamily="34" charset="0"/>
            <a:cs typeface="Arial" pitchFamily="34" charset="0"/>
          </a:endParaRPr>
        </a:p>
      </dgm:t>
    </dgm:pt>
    <dgm:pt modelId="{1763DF4B-424C-486B-AB50-FD3757E3B41C}" type="parTrans" cxnId="{CDE8ADAB-0C9B-45D5-82CB-0556A0802F52}">
      <dgm:prSet/>
      <dgm:spPr/>
      <dgm:t>
        <a:bodyPr/>
        <a:lstStyle/>
        <a:p>
          <a:endParaRPr lang="en-US"/>
        </a:p>
      </dgm:t>
    </dgm:pt>
    <dgm:pt modelId="{13FA8F85-63B7-481A-8300-E6F6056B61B2}" type="sibTrans" cxnId="{CDE8ADAB-0C9B-45D5-82CB-0556A0802F52}">
      <dgm:prSet/>
      <dgm:spPr/>
      <dgm:t>
        <a:bodyPr/>
        <a:lstStyle/>
        <a:p>
          <a:endParaRPr lang="en-US"/>
        </a:p>
      </dgm:t>
    </dgm:pt>
    <dgm:pt modelId="{CC858B7C-4C4C-4301-A9E0-06B2F3965124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n-GB" sz="1600" i="0" dirty="0">
              <a:solidFill>
                <a:srgbClr val="006699"/>
              </a:solidFill>
              <a:latin typeface="Arial" pitchFamily="34" charset="0"/>
              <a:cs typeface="Arial" pitchFamily="34" charset="0"/>
            </a:rPr>
            <a:t>Certification</a:t>
          </a:r>
          <a:endParaRPr lang="en-US" sz="1600" i="0" dirty="0">
            <a:solidFill>
              <a:srgbClr val="006699"/>
            </a:solidFill>
            <a:latin typeface="Arial" pitchFamily="34" charset="0"/>
            <a:cs typeface="Arial" pitchFamily="34" charset="0"/>
          </a:endParaRPr>
        </a:p>
      </dgm:t>
    </dgm:pt>
    <dgm:pt modelId="{9D231086-5B4C-4FCE-B5A3-F623C00AD59D}" type="parTrans" cxnId="{C415879A-145C-4338-9B00-8DF3AC7BB19C}">
      <dgm:prSet/>
      <dgm:spPr/>
      <dgm:t>
        <a:bodyPr/>
        <a:lstStyle/>
        <a:p>
          <a:endParaRPr lang="en-US"/>
        </a:p>
      </dgm:t>
    </dgm:pt>
    <dgm:pt modelId="{B879251F-68D5-4906-9EE8-4BAC1405F627}" type="sibTrans" cxnId="{C415879A-145C-4338-9B00-8DF3AC7BB19C}">
      <dgm:prSet/>
      <dgm:spPr/>
      <dgm:t>
        <a:bodyPr/>
        <a:lstStyle/>
        <a:p>
          <a:endParaRPr lang="en-US"/>
        </a:p>
      </dgm:t>
    </dgm:pt>
    <dgm:pt modelId="{45F52204-11FC-467D-8FC0-313540A7BAE8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n-GB" sz="1600" i="0" dirty="0">
              <a:solidFill>
                <a:srgbClr val="006699"/>
              </a:solidFill>
              <a:latin typeface="Arial" pitchFamily="34" charset="0"/>
              <a:cs typeface="Arial" pitchFamily="34" charset="0"/>
            </a:rPr>
            <a:t>Dissemination</a:t>
          </a:r>
          <a:endParaRPr lang="en-US" sz="1600" i="0" dirty="0">
            <a:solidFill>
              <a:srgbClr val="006699"/>
            </a:solidFill>
            <a:latin typeface="Arial" pitchFamily="34" charset="0"/>
            <a:cs typeface="Arial" pitchFamily="34" charset="0"/>
          </a:endParaRPr>
        </a:p>
      </dgm:t>
    </dgm:pt>
    <dgm:pt modelId="{FE0297A1-464A-4F4C-A601-39AE60BF81C3}" type="parTrans" cxnId="{38D890CB-A9A0-45BA-AAA9-CAC0B1194457}">
      <dgm:prSet/>
      <dgm:spPr/>
      <dgm:t>
        <a:bodyPr/>
        <a:lstStyle/>
        <a:p>
          <a:endParaRPr lang="en-US"/>
        </a:p>
      </dgm:t>
    </dgm:pt>
    <dgm:pt modelId="{842E3A55-6A6A-4868-9783-B089F82CDEAF}" type="sibTrans" cxnId="{38D890CB-A9A0-45BA-AAA9-CAC0B1194457}">
      <dgm:prSet/>
      <dgm:spPr/>
      <dgm:t>
        <a:bodyPr/>
        <a:lstStyle/>
        <a:p>
          <a:endParaRPr lang="en-US"/>
        </a:p>
      </dgm:t>
    </dgm:pt>
    <dgm:pt modelId="{434ED48B-64E4-4835-8ED6-77AC073821BB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n-GB" sz="1600" i="0" dirty="0">
              <a:solidFill>
                <a:srgbClr val="006699"/>
              </a:solidFill>
              <a:latin typeface="Arial" pitchFamily="34" charset="0"/>
              <a:cs typeface="Arial" pitchFamily="34" charset="0"/>
            </a:rPr>
            <a:t>Preservation</a:t>
          </a:r>
          <a:endParaRPr lang="en-US" sz="1600" i="0" dirty="0">
            <a:solidFill>
              <a:srgbClr val="006699"/>
            </a:solidFill>
            <a:latin typeface="Arial" pitchFamily="34" charset="0"/>
            <a:cs typeface="Arial" pitchFamily="34" charset="0"/>
          </a:endParaRPr>
        </a:p>
      </dgm:t>
    </dgm:pt>
    <dgm:pt modelId="{F26E8FEB-CA13-41E2-B472-832B96E44AF0}" type="sibTrans" cxnId="{08E9F3CA-598D-48F5-AFD1-4DC4DB5E5E06}">
      <dgm:prSet/>
      <dgm:spPr/>
      <dgm:t>
        <a:bodyPr/>
        <a:lstStyle/>
        <a:p>
          <a:endParaRPr lang="en-US"/>
        </a:p>
      </dgm:t>
    </dgm:pt>
    <dgm:pt modelId="{FCD2D8B9-74B4-4C91-8E82-41715085E80D}" type="parTrans" cxnId="{08E9F3CA-598D-48F5-AFD1-4DC4DB5E5E06}">
      <dgm:prSet/>
      <dgm:spPr/>
      <dgm:t>
        <a:bodyPr/>
        <a:lstStyle/>
        <a:p>
          <a:endParaRPr lang="en-US"/>
        </a:p>
      </dgm:t>
    </dgm:pt>
    <dgm:pt modelId="{E5A38DA5-0ED9-4F8D-998B-DF22FDD85C3C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n-GB" sz="1600" i="0" dirty="0">
              <a:solidFill>
                <a:srgbClr val="006699"/>
              </a:solidFill>
              <a:latin typeface="Arial" pitchFamily="34" charset="0"/>
              <a:cs typeface="Arial" pitchFamily="34" charset="0"/>
            </a:rPr>
            <a:t>Use</a:t>
          </a:r>
          <a:endParaRPr lang="en-US" sz="1600" i="0" dirty="0">
            <a:solidFill>
              <a:srgbClr val="006699"/>
            </a:solidFill>
            <a:latin typeface="Arial" pitchFamily="34" charset="0"/>
            <a:cs typeface="Arial" pitchFamily="34" charset="0"/>
          </a:endParaRPr>
        </a:p>
      </dgm:t>
    </dgm:pt>
    <dgm:pt modelId="{55F9B5EA-0AD1-4C40-B3FF-A4C4B1C822A6}" type="sibTrans" cxnId="{EB8E715A-F9F2-4470-8061-EE0DD0287A7E}">
      <dgm:prSet/>
      <dgm:spPr/>
      <dgm:t>
        <a:bodyPr/>
        <a:lstStyle/>
        <a:p>
          <a:endParaRPr lang="en-US"/>
        </a:p>
      </dgm:t>
    </dgm:pt>
    <dgm:pt modelId="{FE710C36-20E5-4A2A-A32A-592210C2B17C}" type="parTrans" cxnId="{EB8E715A-F9F2-4470-8061-EE0DD0287A7E}">
      <dgm:prSet/>
      <dgm:spPr/>
      <dgm:t>
        <a:bodyPr/>
        <a:lstStyle/>
        <a:p>
          <a:endParaRPr lang="en-US"/>
        </a:p>
      </dgm:t>
    </dgm:pt>
    <dgm:pt modelId="{5945B4D6-3A7D-434C-A9B0-4A88C451B5D0}" type="pres">
      <dgm:prSet presAssocID="{8B659030-11E9-4945-B9A4-680F149F2FF4}" presName="Name0" presStyleCnt="0">
        <dgm:presLayoutVars>
          <dgm:dir/>
          <dgm:resizeHandles val="exact"/>
        </dgm:presLayoutVars>
      </dgm:prSet>
      <dgm:spPr/>
    </dgm:pt>
    <dgm:pt modelId="{A3D09490-DC7D-45BA-9660-8BEFFA86BCE7}" type="pres">
      <dgm:prSet presAssocID="{8B659030-11E9-4945-B9A4-680F149F2FF4}" presName="fgShape" presStyleLbl="fgShp" presStyleIdx="0" presStyleCn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</dgm:pt>
    <dgm:pt modelId="{1A8D8E74-7D11-4B92-ABEC-52C92BD08333}" type="pres">
      <dgm:prSet presAssocID="{8B659030-11E9-4945-B9A4-680F149F2FF4}" presName="linComp" presStyleCnt="0"/>
      <dgm:spPr/>
    </dgm:pt>
    <dgm:pt modelId="{73A694ED-115C-4F3D-AA33-2BCDB1B1A3B8}" type="pres">
      <dgm:prSet presAssocID="{D990567D-E973-4DAB-9091-DF5CDF48E7D6}" presName="compNode" presStyleCnt="0"/>
      <dgm:spPr/>
    </dgm:pt>
    <dgm:pt modelId="{3C729FC7-161D-4074-909F-65CB7B1FB833}" type="pres">
      <dgm:prSet presAssocID="{D990567D-E973-4DAB-9091-DF5CDF48E7D6}" presName="bkgdShape" presStyleLbl="node1" presStyleIdx="0" presStyleCnt="5"/>
      <dgm:spPr>
        <a:prstGeom prst="rect">
          <a:avLst/>
        </a:prstGeom>
      </dgm:spPr>
    </dgm:pt>
    <dgm:pt modelId="{F1E34E81-0999-4D43-9CFB-3BA5C857B18A}" type="pres">
      <dgm:prSet presAssocID="{D990567D-E973-4DAB-9091-DF5CDF48E7D6}" presName="nodeTx" presStyleLbl="node1" presStyleIdx="0" presStyleCnt="5">
        <dgm:presLayoutVars>
          <dgm:bulletEnabled val="1"/>
        </dgm:presLayoutVars>
      </dgm:prSet>
      <dgm:spPr/>
    </dgm:pt>
    <dgm:pt modelId="{962BE59B-90A8-4A7A-B11A-C50414901868}" type="pres">
      <dgm:prSet presAssocID="{D990567D-E973-4DAB-9091-DF5CDF48E7D6}" presName="invisiNode" presStyleLbl="node1" presStyleIdx="0" presStyleCnt="5"/>
      <dgm:spPr/>
    </dgm:pt>
    <dgm:pt modelId="{447424D0-279A-47A4-BE15-0AFDF7802873}" type="pres">
      <dgm:prSet presAssocID="{D990567D-E973-4DAB-9091-DF5CDF48E7D6}" presName="imagNode" presStyleLbl="fgImgPlace1" presStyleIdx="0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26D6634C-8C10-4F39-BD77-BC99705E85E5}" type="pres">
      <dgm:prSet presAssocID="{13FA8F85-63B7-481A-8300-E6F6056B61B2}" presName="sibTrans" presStyleLbl="sibTrans2D1" presStyleIdx="0" presStyleCnt="0"/>
      <dgm:spPr/>
    </dgm:pt>
    <dgm:pt modelId="{248BF8BD-2204-46D7-85D1-AA6958C60098}" type="pres">
      <dgm:prSet presAssocID="{CC858B7C-4C4C-4301-A9E0-06B2F3965124}" presName="compNode" presStyleCnt="0"/>
      <dgm:spPr/>
    </dgm:pt>
    <dgm:pt modelId="{F94531A2-AC92-49B2-A4C2-256F43CE359D}" type="pres">
      <dgm:prSet presAssocID="{CC858B7C-4C4C-4301-A9E0-06B2F3965124}" presName="bkgdShape" presStyleLbl="node1" presStyleIdx="1" presStyleCnt="5"/>
      <dgm:spPr>
        <a:prstGeom prst="rect">
          <a:avLst/>
        </a:prstGeom>
      </dgm:spPr>
    </dgm:pt>
    <dgm:pt modelId="{0D32DE83-9668-404D-A80D-E663B4CC0D5E}" type="pres">
      <dgm:prSet presAssocID="{CC858B7C-4C4C-4301-A9E0-06B2F3965124}" presName="nodeTx" presStyleLbl="node1" presStyleIdx="1" presStyleCnt="5">
        <dgm:presLayoutVars>
          <dgm:bulletEnabled val="1"/>
        </dgm:presLayoutVars>
      </dgm:prSet>
      <dgm:spPr/>
    </dgm:pt>
    <dgm:pt modelId="{81E0DD3C-ECCA-4C1B-BCF5-E64F448E3940}" type="pres">
      <dgm:prSet presAssocID="{CC858B7C-4C4C-4301-A9E0-06B2F3965124}" presName="invisiNode" presStyleLbl="node1" presStyleIdx="1" presStyleCnt="5"/>
      <dgm:spPr/>
    </dgm:pt>
    <dgm:pt modelId="{316BCA81-DB79-4AE9-9B74-DFD6F627B712}" type="pres">
      <dgm:prSet presAssocID="{CC858B7C-4C4C-4301-A9E0-06B2F3965124}" presName="imagNode" presStyleLbl="fgImgPlace1" presStyleIdx="1" presStyleCnt="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D2FE8B9A-E32B-4B5E-B6B4-AFD2DFBE49EB}" type="pres">
      <dgm:prSet presAssocID="{B879251F-68D5-4906-9EE8-4BAC1405F627}" presName="sibTrans" presStyleLbl="sibTrans2D1" presStyleIdx="0" presStyleCnt="0"/>
      <dgm:spPr/>
    </dgm:pt>
    <dgm:pt modelId="{48C78DFC-651D-455E-AE74-84DFA2697F03}" type="pres">
      <dgm:prSet presAssocID="{45F52204-11FC-467D-8FC0-313540A7BAE8}" presName="compNode" presStyleCnt="0"/>
      <dgm:spPr/>
    </dgm:pt>
    <dgm:pt modelId="{016B85A3-4314-4649-A864-E736E92623FB}" type="pres">
      <dgm:prSet presAssocID="{45F52204-11FC-467D-8FC0-313540A7BAE8}" presName="bkgdShape" presStyleLbl="node1" presStyleIdx="2" presStyleCnt="5" custLinFactNeighborY="-1220"/>
      <dgm:spPr>
        <a:prstGeom prst="rect">
          <a:avLst/>
        </a:prstGeom>
      </dgm:spPr>
    </dgm:pt>
    <dgm:pt modelId="{8B9724E1-71F0-4BB2-8A97-BA6BA7D8600C}" type="pres">
      <dgm:prSet presAssocID="{45F52204-11FC-467D-8FC0-313540A7BAE8}" presName="nodeTx" presStyleLbl="node1" presStyleIdx="2" presStyleCnt="5">
        <dgm:presLayoutVars>
          <dgm:bulletEnabled val="1"/>
        </dgm:presLayoutVars>
      </dgm:prSet>
      <dgm:spPr/>
    </dgm:pt>
    <dgm:pt modelId="{1E4B6F00-2C4F-49FC-86AD-EEED2C93823C}" type="pres">
      <dgm:prSet presAssocID="{45F52204-11FC-467D-8FC0-313540A7BAE8}" presName="invisiNode" presStyleLbl="node1" presStyleIdx="2" presStyleCnt="5"/>
      <dgm:spPr/>
    </dgm:pt>
    <dgm:pt modelId="{7F4A342C-FFDC-4B26-B292-936C812682B9}" type="pres">
      <dgm:prSet presAssocID="{45F52204-11FC-467D-8FC0-313540A7BAE8}" presName="imagNode" presStyleLbl="fgImgPlace1" presStyleIdx="2" presStyleCnt="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7E842FCD-CD1E-4419-A0FB-341B273EF769}" type="pres">
      <dgm:prSet presAssocID="{842E3A55-6A6A-4868-9783-B089F82CDEAF}" presName="sibTrans" presStyleLbl="sibTrans2D1" presStyleIdx="0" presStyleCnt="0"/>
      <dgm:spPr/>
    </dgm:pt>
    <dgm:pt modelId="{72467D92-95BE-4FBF-8FBA-1A7C4BA0A140}" type="pres">
      <dgm:prSet presAssocID="{434ED48B-64E4-4835-8ED6-77AC073821BB}" presName="compNode" presStyleCnt="0"/>
      <dgm:spPr/>
    </dgm:pt>
    <dgm:pt modelId="{A7CFDEF4-59B3-41CC-AEE4-BF31B1B6F588}" type="pres">
      <dgm:prSet presAssocID="{434ED48B-64E4-4835-8ED6-77AC073821BB}" presName="bkgdShape" presStyleLbl="node1" presStyleIdx="3" presStyleCnt="5"/>
      <dgm:spPr>
        <a:prstGeom prst="rect">
          <a:avLst/>
        </a:prstGeom>
      </dgm:spPr>
    </dgm:pt>
    <dgm:pt modelId="{1752AAE0-ACB0-49DC-B811-DF7DB98B9816}" type="pres">
      <dgm:prSet presAssocID="{434ED48B-64E4-4835-8ED6-77AC073821BB}" presName="nodeTx" presStyleLbl="node1" presStyleIdx="3" presStyleCnt="5">
        <dgm:presLayoutVars>
          <dgm:bulletEnabled val="1"/>
        </dgm:presLayoutVars>
      </dgm:prSet>
      <dgm:spPr/>
    </dgm:pt>
    <dgm:pt modelId="{8DAF4CC1-CE83-480C-8825-7C4ABC051264}" type="pres">
      <dgm:prSet presAssocID="{434ED48B-64E4-4835-8ED6-77AC073821BB}" presName="invisiNode" presStyleLbl="node1" presStyleIdx="3" presStyleCnt="5"/>
      <dgm:spPr/>
    </dgm:pt>
    <dgm:pt modelId="{B2401840-33B1-43DD-92AC-44D885817D37}" type="pres">
      <dgm:prSet presAssocID="{434ED48B-64E4-4835-8ED6-77AC073821BB}" presName="imagNode" presStyleLbl="fgImgPlace1" presStyleIdx="3" presStyleCnt="5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F5A9B5C9-79DF-4A22-983B-D06755FFD639}" type="pres">
      <dgm:prSet presAssocID="{F26E8FEB-CA13-41E2-B472-832B96E44AF0}" presName="sibTrans" presStyleLbl="sibTrans2D1" presStyleIdx="0" presStyleCnt="0"/>
      <dgm:spPr/>
    </dgm:pt>
    <dgm:pt modelId="{80926E22-377A-4344-A091-CB6D181FF56D}" type="pres">
      <dgm:prSet presAssocID="{E5A38DA5-0ED9-4F8D-998B-DF22FDD85C3C}" presName="compNode" presStyleCnt="0"/>
      <dgm:spPr/>
    </dgm:pt>
    <dgm:pt modelId="{77608532-2B61-44DE-97F4-4386D4FC12BB}" type="pres">
      <dgm:prSet presAssocID="{E5A38DA5-0ED9-4F8D-998B-DF22FDD85C3C}" presName="bkgdShape" presStyleLbl="node1" presStyleIdx="4" presStyleCnt="5"/>
      <dgm:spPr>
        <a:prstGeom prst="rect">
          <a:avLst/>
        </a:prstGeom>
      </dgm:spPr>
    </dgm:pt>
    <dgm:pt modelId="{BA5C3D28-767C-4E12-9C92-4670DF437F3D}" type="pres">
      <dgm:prSet presAssocID="{E5A38DA5-0ED9-4F8D-998B-DF22FDD85C3C}" presName="nodeTx" presStyleLbl="node1" presStyleIdx="4" presStyleCnt="5">
        <dgm:presLayoutVars>
          <dgm:bulletEnabled val="1"/>
        </dgm:presLayoutVars>
      </dgm:prSet>
      <dgm:spPr/>
    </dgm:pt>
    <dgm:pt modelId="{588955C3-C040-4343-82B6-644C290600B6}" type="pres">
      <dgm:prSet presAssocID="{E5A38DA5-0ED9-4F8D-998B-DF22FDD85C3C}" presName="invisiNode" presStyleLbl="node1" presStyleIdx="4" presStyleCnt="5"/>
      <dgm:spPr/>
    </dgm:pt>
    <dgm:pt modelId="{445D6D5E-96E8-4053-8B58-46CCD1BB0538}" type="pres">
      <dgm:prSet presAssocID="{E5A38DA5-0ED9-4F8D-998B-DF22FDD85C3C}" presName="imagNode" presStyleLbl="fgImgPlace1" presStyleIdx="4" presStyleCnt="5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</dgm:ptLst>
  <dgm:cxnLst>
    <dgm:cxn modelId="{A9918B15-C872-48E7-92F7-C9933608FE7E}" type="presOf" srcId="{B879251F-68D5-4906-9EE8-4BAC1405F627}" destId="{D2FE8B9A-E32B-4B5E-B6B4-AFD2DFBE49EB}" srcOrd="0" destOrd="0" presId="urn:microsoft.com/office/officeart/2005/8/layout/hList7#8"/>
    <dgm:cxn modelId="{15BEFB39-7FC9-46D7-ADC9-817067E484AF}" type="presOf" srcId="{434ED48B-64E4-4835-8ED6-77AC073821BB}" destId="{1752AAE0-ACB0-49DC-B811-DF7DB98B9816}" srcOrd="1" destOrd="0" presId="urn:microsoft.com/office/officeart/2005/8/layout/hList7#8"/>
    <dgm:cxn modelId="{42191140-9A6A-4900-805D-8C599372307A}" type="presOf" srcId="{13FA8F85-63B7-481A-8300-E6F6056B61B2}" destId="{26D6634C-8C10-4F39-BD77-BC99705E85E5}" srcOrd="0" destOrd="0" presId="urn:microsoft.com/office/officeart/2005/8/layout/hList7#8"/>
    <dgm:cxn modelId="{FB84B06B-5B24-47B7-8242-7E063CFF6A9D}" type="presOf" srcId="{D990567D-E973-4DAB-9091-DF5CDF48E7D6}" destId="{3C729FC7-161D-4074-909F-65CB7B1FB833}" srcOrd="0" destOrd="0" presId="urn:microsoft.com/office/officeart/2005/8/layout/hList7#8"/>
    <dgm:cxn modelId="{6EF3514D-4430-47F5-84D9-8D6A69EEB17D}" type="presOf" srcId="{CC858B7C-4C4C-4301-A9E0-06B2F3965124}" destId="{0D32DE83-9668-404D-A80D-E663B4CC0D5E}" srcOrd="1" destOrd="0" presId="urn:microsoft.com/office/officeart/2005/8/layout/hList7#8"/>
    <dgm:cxn modelId="{48C01756-F18E-497F-9BCA-74B8C98121BE}" type="presOf" srcId="{842E3A55-6A6A-4868-9783-B089F82CDEAF}" destId="{7E842FCD-CD1E-4419-A0FB-341B273EF769}" srcOrd="0" destOrd="0" presId="urn:microsoft.com/office/officeart/2005/8/layout/hList7#8"/>
    <dgm:cxn modelId="{C3ED2558-6FA1-4050-9961-AB7E33CEEE09}" type="presOf" srcId="{F26E8FEB-CA13-41E2-B472-832B96E44AF0}" destId="{F5A9B5C9-79DF-4A22-983B-D06755FFD639}" srcOrd="0" destOrd="0" presId="urn:microsoft.com/office/officeart/2005/8/layout/hList7#8"/>
    <dgm:cxn modelId="{EB8E715A-F9F2-4470-8061-EE0DD0287A7E}" srcId="{8B659030-11E9-4945-B9A4-680F149F2FF4}" destId="{E5A38DA5-0ED9-4F8D-998B-DF22FDD85C3C}" srcOrd="4" destOrd="0" parTransId="{FE710C36-20E5-4A2A-A32A-592210C2B17C}" sibTransId="{55F9B5EA-0AD1-4C40-B3FF-A4C4B1C822A6}"/>
    <dgm:cxn modelId="{4D792091-B003-4EBF-8324-A2D4B36CA8AF}" type="presOf" srcId="{E5A38DA5-0ED9-4F8D-998B-DF22FDD85C3C}" destId="{77608532-2B61-44DE-97F4-4386D4FC12BB}" srcOrd="0" destOrd="0" presId="urn:microsoft.com/office/officeart/2005/8/layout/hList7#8"/>
    <dgm:cxn modelId="{C415879A-145C-4338-9B00-8DF3AC7BB19C}" srcId="{8B659030-11E9-4945-B9A4-680F149F2FF4}" destId="{CC858B7C-4C4C-4301-A9E0-06B2F3965124}" srcOrd="1" destOrd="0" parTransId="{9D231086-5B4C-4FCE-B5A3-F623C00AD59D}" sibTransId="{B879251F-68D5-4906-9EE8-4BAC1405F627}"/>
    <dgm:cxn modelId="{7E80E5A3-6BD7-4817-9668-CE7965BC1C66}" type="presOf" srcId="{434ED48B-64E4-4835-8ED6-77AC073821BB}" destId="{A7CFDEF4-59B3-41CC-AEE4-BF31B1B6F588}" srcOrd="0" destOrd="0" presId="urn:microsoft.com/office/officeart/2005/8/layout/hList7#8"/>
    <dgm:cxn modelId="{6B3DAAA8-21A2-41D7-AE3F-558110E62B36}" type="presOf" srcId="{8B659030-11E9-4945-B9A4-680F149F2FF4}" destId="{5945B4D6-3A7D-434C-A9B0-4A88C451B5D0}" srcOrd="0" destOrd="0" presId="urn:microsoft.com/office/officeart/2005/8/layout/hList7#8"/>
    <dgm:cxn modelId="{CDE8ADAB-0C9B-45D5-82CB-0556A0802F52}" srcId="{8B659030-11E9-4945-B9A4-680F149F2FF4}" destId="{D990567D-E973-4DAB-9091-DF5CDF48E7D6}" srcOrd="0" destOrd="0" parTransId="{1763DF4B-424C-486B-AB50-FD3757E3B41C}" sibTransId="{13FA8F85-63B7-481A-8300-E6F6056B61B2}"/>
    <dgm:cxn modelId="{BC6F45C2-4912-4341-918B-EF63B96EB034}" type="presOf" srcId="{D990567D-E973-4DAB-9091-DF5CDF48E7D6}" destId="{F1E34E81-0999-4D43-9CFB-3BA5C857B18A}" srcOrd="1" destOrd="0" presId="urn:microsoft.com/office/officeart/2005/8/layout/hList7#8"/>
    <dgm:cxn modelId="{B1BE50C4-D4C5-48D4-BD7B-200FF9F3857B}" type="presOf" srcId="{E5A38DA5-0ED9-4F8D-998B-DF22FDD85C3C}" destId="{BA5C3D28-767C-4E12-9C92-4670DF437F3D}" srcOrd="1" destOrd="0" presId="urn:microsoft.com/office/officeart/2005/8/layout/hList7#8"/>
    <dgm:cxn modelId="{ADAEC7C4-407D-4997-8931-1BB2ED3E2AE2}" type="presOf" srcId="{45F52204-11FC-467D-8FC0-313540A7BAE8}" destId="{8B9724E1-71F0-4BB2-8A97-BA6BA7D8600C}" srcOrd="1" destOrd="0" presId="urn:microsoft.com/office/officeart/2005/8/layout/hList7#8"/>
    <dgm:cxn modelId="{08E9F3CA-598D-48F5-AFD1-4DC4DB5E5E06}" srcId="{8B659030-11E9-4945-B9A4-680F149F2FF4}" destId="{434ED48B-64E4-4835-8ED6-77AC073821BB}" srcOrd="3" destOrd="0" parTransId="{FCD2D8B9-74B4-4C91-8E82-41715085E80D}" sibTransId="{F26E8FEB-CA13-41E2-B472-832B96E44AF0}"/>
    <dgm:cxn modelId="{38D890CB-A9A0-45BA-AAA9-CAC0B1194457}" srcId="{8B659030-11E9-4945-B9A4-680F149F2FF4}" destId="{45F52204-11FC-467D-8FC0-313540A7BAE8}" srcOrd="2" destOrd="0" parTransId="{FE0297A1-464A-4F4C-A601-39AE60BF81C3}" sibTransId="{842E3A55-6A6A-4868-9783-B089F82CDEAF}"/>
    <dgm:cxn modelId="{A181F7E0-1EE5-4731-84A4-21D7B6B26F8A}" type="presOf" srcId="{CC858B7C-4C4C-4301-A9E0-06B2F3965124}" destId="{F94531A2-AC92-49B2-A4C2-256F43CE359D}" srcOrd="0" destOrd="0" presId="urn:microsoft.com/office/officeart/2005/8/layout/hList7#8"/>
    <dgm:cxn modelId="{7586EAEC-237A-4CD7-9147-3064A9CC6621}" type="presOf" srcId="{45F52204-11FC-467D-8FC0-313540A7BAE8}" destId="{016B85A3-4314-4649-A864-E736E92623FB}" srcOrd="0" destOrd="0" presId="urn:microsoft.com/office/officeart/2005/8/layout/hList7#8"/>
    <dgm:cxn modelId="{50147B06-88C8-4EFC-9738-7E71885267F6}" type="presParOf" srcId="{5945B4D6-3A7D-434C-A9B0-4A88C451B5D0}" destId="{A3D09490-DC7D-45BA-9660-8BEFFA86BCE7}" srcOrd="0" destOrd="0" presId="urn:microsoft.com/office/officeart/2005/8/layout/hList7#8"/>
    <dgm:cxn modelId="{BAB46B7E-A7A8-4726-886C-653E9DE4E3DC}" type="presParOf" srcId="{5945B4D6-3A7D-434C-A9B0-4A88C451B5D0}" destId="{1A8D8E74-7D11-4B92-ABEC-52C92BD08333}" srcOrd="1" destOrd="0" presId="urn:microsoft.com/office/officeart/2005/8/layout/hList7#8"/>
    <dgm:cxn modelId="{1CAE142F-354C-4811-B3F4-5EB782B09B60}" type="presParOf" srcId="{1A8D8E74-7D11-4B92-ABEC-52C92BD08333}" destId="{73A694ED-115C-4F3D-AA33-2BCDB1B1A3B8}" srcOrd="0" destOrd="0" presId="urn:microsoft.com/office/officeart/2005/8/layout/hList7#8"/>
    <dgm:cxn modelId="{2349930B-9BF0-40A1-8798-C56EE6A2BB69}" type="presParOf" srcId="{73A694ED-115C-4F3D-AA33-2BCDB1B1A3B8}" destId="{3C729FC7-161D-4074-909F-65CB7B1FB833}" srcOrd="0" destOrd="0" presId="urn:microsoft.com/office/officeart/2005/8/layout/hList7#8"/>
    <dgm:cxn modelId="{BE99526C-DF83-448A-A2CE-8725E4CA987B}" type="presParOf" srcId="{73A694ED-115C-4F3D-AA33-2BCDB1B1A3B8}" destId="{F1E34E81-0999-4D43-9CFB-3BA5C857B18A}" srcOrd="1" destOrd="0" presId="urn:microsoft.com/office/officeart/2005/8/layout/hList7#8"/>
    <dgm:cxn modelId="{B29E7CF3-F368-4D91-9587-ADE31415F933}" type="presParOf" srcId="{73A694ED-115C-4F3D-AA33-2BCDB1B1A3B8}" destId="{962BE59B-90A8-4A7A-B11A-C50414901868}" srcOrd="2" destOrd="0" presId="urn:microsoft.com/office/officeart/2005/8/layout/hList7#8"/>
    <dgm:cxn modelId="{6A1E8D61-01F8-4966-89B9-027197090E45}" type="presParOf" srcId="{73A694ED-115C-4F3D-AA33-2BCDB1B1A3B8}" destId="{447424D0-279A-47A4-BE15-0AFDF7802873}" srcOrd="3" destOrd="0" presId="urn:microsoft.com/office/officeart/2005/8/layout/hList7#8"/>
    <dgm:cxn modelId="{6C83BC63-ABFC-4C94-90C8-BE8F55AD0469}" type="presParOf" srcId="{1A8D8E74-7D11-4B92-ABEC-52C92BD08333}" destId="{26D6634C-8C10-4F39-BD77-BC99705E85E5}" srcOrd="1" destOrd="0" presId="urn:microsoft.com/office/officeart/2005/8/layout/hList7#8"/>
    <dgm:cxn modelId="{6D5EF095-4C5C-4D9F-BAA4-A45A60CD0F76}" type="presParOf" srcId="{1A8D8E74-7D11-4B92-ABEC-52C92BD08333}" destId="{248BF8BD-2204-46D7-85D1-AA6958C60098}" srcOrd="2" destOrd="0" presId="urn:microsoft.com/office/officeart/2005/8/layout/hList7#8"/>
    <dgm:cxn modelId="{B6539B70-2DCB-4F6F-9DE4-9796A19FA9A5}" type="presParOf" srcId="{248BF8BD-2204-46D7-85D1-AA6958C60098}" destId="{F94531A2-AC92-49B2-A4C2-256F43CE359D}" srcOrd="0" destOrd="0" presId="urn:microsoft.com/office/officeart/2005/8/layout/hList7#8"/>
    <dgm:cxn modelId="{54DA687C-F11F-4453-B270-74A9C21B3271}" type="presParOf" srcId="{248BF8BD-2204-46D7-85D1-AA6958C60098}" destId="{0D32DE83-9668-404D-A80D-E663B4CC0D5E}" srcOrd="1" destOrd="0" presId="urn:microsoft.com/office/officeart/2005/8/layout/hList7#8"/>
    <dgm:cxn modelId="{C695E253-DF16-406C-9478-B14F6A924C66}" type="presParOf" srcId="{248BF8BD-2204-46D7-85D1-AA6958C60098}" destId="{81E0DD3C-ECCA-4C1B-BCF5-E64F448E3940}" srcOrd="2" destOrd="0" presId="urn:microsoft.com/office/officeart/2005/8/layout/hList7#8"/>
    <dgm:cxn modelId="{BCAC14DB-5AC9-4E5A-B19F-D25109FB1391}" type="presParOf" srcId="{248BF8BD-2204-46D7-85D1-AA6958C60098}" destId="{316BCA81-DB79-4AE9-9B74-DFD6F627B712}" srcOrd="3" destOrd="0" presId="urn:microsoft.com/office/officeart/2005/8/layout/hList7#8"/>
    <dgm:cxn modelId="{E592853C-9F63-43F1-BA3E-0BB88B8CCE12}" type="presParOf" srcId="{1A8D8E74-7D11-4B92-ABEC-52C92BD08333}" destId="{D2FE8B9A-E32B-4B5E-B6B4-AFD2DFBE49EB}" srcOrd="3" destOrd="0" presId="urn:microsoft.com/office/officeart/2005/8/layout/hList7#8"/>
    <dgm:cxn modelId="{FE7B6C72-55C9-4F90-AE84-A21B40AAA790}" type="presParOf" srcId="{1A8D8E74-7D11-4B92-ABEC-52C92BD08333}" destId="{48C78DFC-651D-455E-AE74-84DFA2697F03}" srcOrd="4" destOrd="0" presId="urn:microsoft.com/office/officeart/2005/8/layout/hList7#8"/>
    <dgm:cxn modelId="{1F6A14E6-4E1E-462B-BA9A-6AC01AB57B60}" type="presParOf" srcId="{48C78DFC-651D-455E-AE74-84DFA2697F03}" destId="{016B85A3-4314-4649-A864-E736E92623FB}" srcOrd="0" destOrd="0" presId="urn:microsoft.com/office/officeart/2005/8/layout/hList7#8"/>
    <dgm:cxn modelId="{4EA8C364-3628-4EBE-99AA-6F6BA62AFF07}" type="presParOf" srcId="{48C78DFC-651D-455E-AE74-84DFA2697F03}" destId="{8B9724E1-71F0-4BB2-8A97-BA6BA7D8600C}" srcOrd="1" destOrd="0" presId="urn:microsoft.com/office/officeart/2005/8/layout/hList7#8"/>
    <dgm:cxn modelId="{49ABDB9F-3E87-45FA-B680-0330AAF3BD28}" type="presParOf" srcId="{48C78DFC-651D-455E-AE74-84DFA2697F03}" destId="{1E4B6F00-2C4F-49FC-86AD-EEED2C93823C}" srcOrd="2" destOrd="0" presId="urn:microsoft.com/office/officeart/2005/8/layout/hList7#8"/>
    <dgm:cxn modelId="{176CA4A1-EC55-442A-92A4-E6DE206C671F}" type="presParOf" srcId="{48C78DFC-651D-455E-AE74-84DFA2697F03}" destId="{7F4A342C-FFDC-4B26-B292-936C812682B9}" srcOrd="3" destOrd="0" presId="urn:microsoft.com/office/officeart/2005/8/layout/hList7#8"/>
    <dgm:cxn modelId="{06ED7DA7-6916-4670-8C9A-58B8D20E02E7}" type="presParOf" srcId="{1A8D8E74-7D11-4B92-ABEC-52C92BD08333}" destId="{7E842FCD-CD1E-4419-A0FB-341B273EF769}" srcOrd="5" destOrd="0" presId="urn:microsoft.com/office/officeart/2005/8/layout/hList7#8"/>
    <dgm:cxn modelId="{1E9C29C1-FDC1-4898-B4EA-8A13E2B75049}" type="presParOf" srcId="{1A8D8E74-7D11-4B92-ABEC-52C92BD08333}" destId="{72467D92-95BE-4FBF-8FBA-1A7C4BA0A140}" srcOrd="6" destOrd="0" presId="urn:microsoft.com/office/officeart/2005/8/layout/hList7#8"/>
    <dgm:cxn modelId="{AAEEE734-B777-457D-9474-44C4A24D365A}" type="presParOf" srcId="{72467D92-95BE-4FBF-8FBA-1A7C4BA0A140}" destId="{A7CFDEF4-59B3-41CC-AEE4-BF31B1B6F588}" srcOrd="0" destOrd="0" presId="urn:microsoft.com/office/officeart/2005/8/layout/hList7#8"/>
    <dgm:cxn modelId="{4B3D3F38-C11E-46A3-AB5E-9DF99B24A5B7}" type="presParOf" srcId="{72467D92-95BE-4FBF-8FBA-1A7C4BA0A140}" destId="{1752AAE0-ACB0-49DC-B811-DF7DB98B9816}" srcOrd="1" destOrd="0" presId="urn:microsoft.com/office/officeart/2005/8/layout/hList7#8"/>
    <dgm:cxn modelId="{61606BD0-5456-41F0-A1DE-9E72BFF51427}" type="presParOf" srcId="{72467D92-95BE-4FBF-8FBA-1A7C4BA0A140}" destId="{8DAF4CC1-CE83-480C-8825-7C4ABC051264}" srcOrd="2" destOrd="0" presId="urn:microsoft.com/office/officeart/2005/8/layout/hList7#8"/>
    <dgm:cxn modelId="{51E15DDB-E107-46F1-829A-172763F9E520}" type="presParOf" srcId="{72467D92-95BE-4FBF-8FBA-1A7C4BA0A140}" destId="{B2401840-33B1-43DD-92AC-44D885817D37}" srcOrd="3" destOrd="0" presId="urn:microsoft.com/office/officeart/2005/8/layout/hList7#8"/>
    <dgm:cxn modelId="{E9B05C6D-6C6E-494D-B195-AC61A7709EED}" type="presParOf" srcId="{1A8D8E74-7D11-4B92-ABEC-52C92BD08333}" destId="{F5A9B5C9-79DF-4A22-983B-D06755FFD639}" srcOrd="7" destOrd="0" presId="urn:microsoft.com/office/officeart/2005/8/layout/hList7#8"/>
    <dgm:cxn modelId="{9F7DBC4C-BF01-4771-B5FF-EF80309A5A2E}" type="presParOf" srcId="{1A8D8E74-7D11-4B92-ABEC-52C92BD08333}" destId="{80926E22-377A-4344-A091-CB6D181FF56D}" srcOrd="8" destOrd="0" presId="urn:microsoft.com/office/officeart/2005/8/layout/hList7#8"/>
    <dgm:cxn modelId="{BA8C34BF-61AE-47A2-86EA-0F8DEAA2DA65}" type="presParOf" srcId="{80926E22-377A-4344-A091-CB6D181FF56D}" destId="{77608532-2B61-44DE-97F4-4386D4FC12BB}" srcOrd="0" destOrd="0" presId="urn:microsoft.com/office/officeart/2005/8/layout/hList7#8"/>
    <dgm:cxn modelId="{4295C21E-E729-419A-99C0-AE4FAE4D27D2}" type="presParOf" srcId="{80926E22-377A-4344-A091-CB6D181FF56D}" destId="{BA5C3D28-767C-4E12-9C92-4670DF437F3D}" srcOrd="1" destOrd="0" presId="urn:microsoft.com/office/officeart/2005/8/layout/hList7#8"/>
    <dgm:cxn modelId="{FFFEAF4D-1D2E-4EF5-B991-6A6B22D62B57}" type="presParOf" srcId="{80926E22-377A-4344-A091-CB6D181FF56D}" destId="{588955C3-C040-4343-82B6-644C290600B6}" srcOrd="2" destOrd="0" presId="urn:microsoft.com/office/officeart/2005/8/layout/hList7#8"/>
    <dgm:cxn modelId="{A177EE42-8DF4-448C-8587-93B34CA8E33C}" type="presParOf" srcId="{80926E22-377A-4344-A091-CB6D181FF56D}" destId="{445D6D5E-96E8-4053-8B58-46CCD1BB0538}" srcOrd="3" destOrd="0" presId="urn:microsoft.com/office/officeart/2005/8/layout/hList7#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7CA22E-D88C-4C9A-8A49-273DF202B9D4}" type="doc">
      <dgm:prSet loTypeId="urn:microsoft.com/office/officeart/2005/8/layout/vList3#1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69A7CEC-20E9-438A-98BB-676535D374EC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n-GB" sz="2800" dirty="0">
              <a:solidFill>
                <a:srgbClr val="006699"/>
              </a:solidFill>
              <a:latin typeface="Arial" pitchFamily="34" charset="0"/>
              <a:cs typeface="Arial" pitchFamily="34" charset="0"/>
            </a:rPr>
            <a:t>Innovation &amp; Technology</a:t>
          </a:r>
          <a:endParaRPr lang="en-US" sz="2800" dirty="0">
            <a:solidFill>
              <a:srgbClr val="006699"/>
            </a:solidFill>
            <a:latin typeface="Arial" pitchFamily="34" charset="0"/>
            <a:cs typeface="Arial" pitchFamily="34" charset="0"/>
          </a:endParaRPr>
        </a:p>
      </dgm:t>
    </dgm:pt>
    <dgm:pt modelId="{C66CA882-E25D-4EAD-8957-10459F521750}" type="parTrans" cxnId="{AECBE8FE-6D2A-4CD4-BF09-57CE7495E3FD}">
      <dgm:prSet/>
      <dgm:spPr/>
      <dgm:t>
        <a:bodyPr/>
        <a:lstStyle/>
        <a:p>
          <a:endParaRPr lang="en-US"/>
        </a:p>
      </dgm:t>
    </dgm:pt>
    <dgm:pt modelId="{4FD1589F-DF7B-4113-8C3B-BB2FCE0E11EA}" type="sibTrans" cxnId="{AECBE8FE-6D2A-4CD4-BF09-57CE7495E3FD}">
      <dgm:prSet/>
      <dgm:spPr/>
      <dgm:t>
        <a:bodyPr/>
        <a:lstStyle/>
        <a:p>
          <a:endParaRPr lang="en-US"/>
        </a:p>
      </dgm:t>
    </dgm:pt>
    <dgm:pt modelId="{0156D068-4721-4846-8E33-BB5201123BB2}" type="pres">
      <dgm:prSet presAssocID="{FF7CA22E-D88C-4C9A-8A49-273DF202B9D4}" presName="linearFlow" presStyleCnt="0">
        <dgm:presLayoutVars>
          <dgm:dir/>
          <dgm:resizeHandles val="exact"/>
        </dgm:presLayoutVars>
      </dgm:prSet>
      <dgm:spPr/>
    </dgm:pt>
    <dgm:pt modelId="{9E7DFE77-579A-43D9-BBEE-312DB6E8B955}" type="pres">
      <dgm:prSet presAssocID="{569A7CEC-20E9-438A-98BB-676535D374EC}" presName="composite" presStyleCnt="0"/>
      <dgm:spPr/>
    </dgm:pt>
    <dgm:pt modelId="{35EC2F05-9EF1-45CA-9F38-22F1D59D91AD}" type="pres">
      <dgm:prSet presAssocID="{569A7CEC-20E9-438A-98BB-676535D374EC}" presName="imgShp" presStyleLbl="fgImgPlace1" presStyleIdx="0" presStyleCnt="1" custLinFactNeighborX="9118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chemeClr val="tx1">
              <a:lumMod val="50000"/>
              <a:lumOff val="50000"/>
            </a:schemeClr>
          </a:solidFill>
        </a:ln>
      </dgm:spPr>
    </dgm:pt>
    <dgm:pt modelId="{E889136A-7CE9-4803-8CA9-97FD4E7FB378}" type="pres">
      <dgm:prSet presAssocID="{569A7CEC-20E9-438A-98BB-676535D374EC}" presName="txShp" presStyleLbl="node1" presStyleIdx="0" presStyleCnt="1" custLinFactNeighborX="2672">
        <dgm:presLayoutVars>
          <dgm:bulletEnabled val="1"/>
        </dgm:presLayoutVars>
      </dgm:prSet>
      <dgm:spPr>
        <a:prstGeom prst="rect">
          <a:avLst/>
        </a:prstGeom>
      </dgm:spPr>
    </dgm:pt>
  </dgm:ptLst>
  <dgm:cxnLst>
    <dgm:cxn modelId="{4E902848-08E2-4AC1-A663-C19907972D1A}" type="presOf" srcId="{569A7CEC-20E9-438A-98BB-676535D374EC}" destId="{E889136A-7CE9-4803-8CA9-97FD4E7FB378}" srcOrd="0" destOrd="0" presId="urn:microsoft.com/office/officeart/2005/8/layout/vList3#19"/>
    <dgm:cxn modelId="{AAAE4770-82EE-4E0C-9998-3AA05E9B331C}" type="presOf" srcId="{FF7CA22E-D88C-4C9A-8A49-273DF202B9D4}" destId="{0156D068-4721-4846-8E33-BB5201123BB2}" srcOrd="0" destOrd="0" presId="urn:microsoft.com/office/officeart/2005/8/layout/vList3#19"/>
    <dgm:cxn modelId="{AECBE8FE-6D2A-4CD4-BF09-57CE7495E3FD}" srcId="{FF7CA22E-D88C-4C9A-8A49-273DF202B9D4}" destId="{569A7CEC-20E9-438A-98BB-676535D374EC}" srcOrd="0" destOrd="0" parTransId="{C66CA882-E25D-4EAD-8957-10459F521750}" sibTransId="{4FD1589F-DF7B-4113-8C3B-BB2FCE0E11EA}"/>
    <dgm:cxn modelId="{EF5240B6-A2B0-4F31-AE72-0AEEE9C2DFF9}" type="presParOf" srcId="{0156D068-4721-4846-8E33-BB5201123BB2}" destId="{9E7DFE77-579A-43D9-BBEE-312DB6E8B955}" srcOrd="0" destOrd="0" presId="urn:microsoft.com/office/officeart/2005/8/layout/vList3#19"/>
    <dgm:cxn modelId="{9FFEA49E-0ABD-4D0A-9767-044B0FFC119E}" type="presParOf" srcId="{9E7DFE77-579A-43D9-BBEE-312DB6E8B955}" destId="{35EC2F05-9EF1-45CA-9F38-22F1D59D91AD}" srcOrd="0" destOrd="0" presId="urn:microsoft.com/office/officeart/2005/8/layout/vList3#19"/>
    <dgm:cxn modelId="{427B3BAB-E08F-4695-BDF6-7DDAA36B079A}" type="presParOf" srcId="{9E7DFE77-579A-43D9-BBEE-312DB6E8B955}" destId="{E889136A-7CE9-4803-8CA9-97FD4E7FB378}" srcOrd="1" destOrd="0" presId="urn:microsoft.com/office/officeart/2005/8/layout/vList3#19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729FC7-161D-4074-909F-65CB7B1FB833}">
      <dsp:nvSpPr>
        <dsp:cNvPr id="0" name=""/>
        <dsp:cNvSpPr/>
      </dsp:nvSpPr>
      <dsp:spPr>
        <a:xfrm>
          <a:off x="0" y="0"/>
          <a:ext cx="1607343" cy="3556991"/>
        </a:xfrm>
        <a:prstGeom prst="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solidFill>
                <a:srgbClr val="006699"/>
              </a:solidFill>
              <a:latin typeface="Arial" pitchFamily="34" charset="0"/>
              <a:cs typeface="Arial" pitchFamily="34" charset="0"/>
            </a:rPr>
            <a:t>Registration</a:t>
          </a:r>
          <a:endParaRPr lang="en-US" sz="1600" kern="1200" dirty="0">
            <a:solidFill>
              <a:srgbClr val="006699"/>
            </a:solidFill>
            <a:latin typeface="Arial" pitchFamily="34" charset="0"/>
            <a:cs typeface="Arial" pitchFamily="34" charset="0"/>
          </a:endParaRPr>
        </a:p>
      </dsp:txBody>
      <dsp:txXfrm>
        <a:off x="0" y="1422796"/>
        <a:ext cx="1607343" cy="1422796"/>
      </dsp:txXfrm>
    </dsp:sp>
    <dsp:sp modelId="{447424D0-279A-47A4-BE15-0AFDF7802873}">
      <dsp:nvSpPr>
        <dsp:cNvPr id="0" name=""/>
        <dsp:cNvSpPr/>
      </dsp:nvSpPr>
      <dsp:spPr>
        <a:xfrm>
          <a:off x="211432" y="213419"/>
          <a:ext cx="1184478" cy="118447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4531A2-AC92-49B2-A4C2-256F43CE359D}">
      <dsp:nvSpPr>
        <dsp:cNvPr id="0" name=""/>
        <dsp:cNvSpPr/>
      </dsp:nvSpPr>
      <dsp:spPr>
        <a:xfrm>
          <a:off x="1655564" y="0"/>
          <a:ext cx="1607343" cy="3556991"/>
        </a:xfrm>
        <a:prstGeom prst="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i="0" kern="1200" dirty="0">
              <a:solidFill>
                <a:srgbClr val="006699"/>
              </a:solidFill>
              <a:latin typeface="Arial" pitchFamily="34" charset="0"/>
              <a:cs typeface="Arial" pitchFamily="34" charset="0"/>
            </a:rPr>
            <a:t>Certification</a:t>
          </a:r>
          <a:endParaRPr lang="en-US" sz="1600" i="0" kern="1200" dirty="0">
            <a:solidFill>
              <a:srgbClr val="006699"/>
            </a:solidFill>
            <a:latin typeface="Arial" pitchFamily="34" charset="0"/>
            <a:cs typeface="Arial" pitchFamily="34" charset="0"/>
          </a:endParaRPr>
        </a:p>
      </dsp:txBody>
      <dsp:txXfrm>
        <a:off x="1655564" y="1422796"/>
        <a:ext cx="1607343" cy="1422796"/>
      </dsp:txXfrm>
    </dsp:sp>
    <dsp:sp modelId="{316BCA81-DB79-4AE9-9B74-DFD6F627B712}">
      <dsp:nvSpPr>
        <dsp:cNvPr id="0" name=""/>
        <dsp:cNvSpPr/>
      </dsp:nvSpPr>
      <dsp:spPr>
        <a:xfrm>
          <a:off x="1866996" y="213419"/>
          <a:ext cx="1184478" cy="1184478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6B85A3-4314-4649-A864-E736E92623FB}">
      <dsp:nvSpPr>
        <dsp:cNvPr id="0" name=""/>
        <dsp:cNvSpPr/>
      </dsp:nvSpPr>
      <dsp:spPr>
        <a:xfrm>
          <a:off x="3311128" y="0"/>
          <a:ext cx="1607343" cy="3556991"/>
        </a:xfrm>
        <a:prstGeom prst="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i="0" kern="1200" dirty="0">
              <a:solidFill>
                <a:srgbClr val="006699"/>
              </a:solidFill>
              <a:latin typeface="Arial" pitchFamily="34" charset="0"/>
              <a:cs typeface="Arial" pitchFamily="34" charset="0"/>
            </a:rPr>
            <a:t>Dissemination</a:t>
          </a:r>
          <a:endParaRPr lang="en-US" sz="1600" i="0" kern="1200" dirty="0">
            <a:solidFill>
              <a:srgbClr val="006699"/>
            </a:solidFill>
            <a:latin typeface="Arial" pitchFamily="34" charset="0"/>
            <a:cs typeface="Arial" pitchFamily="34" charset="0"/>
          </a:endParaRPr>
        </a:p>
      </dsp:txBody>
      <dsp:txXfrm>
        <a:off x="3311128" y="1422796"/>
        <a:ext cx="1607343" cy="1422796"/>
      </dsp:txXfrm>
    </dsp:sp>
    <dsp:sp modelId="{7F4A342C-FFDC-4B26-B292-936C812682B9}">
      <dsp:nvSpPr>
        <dsp:cNvPr id="0" name=""/>
        <dsp:cNvSpPr/>
      </dsp:nvSpPr>
      <dsp:spPr>
        <a:xfrm>
          <a:off x="3522560" y="213419"/>
          <a:ext cx="1184478" cy="1184478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CFDEF4-59B3-41CC-AEE4-BF31B1B6F588}">
      <dsp:nvSpPr>
        <dsp:cNvPr id="0" name=""/>
        <dsp:cNvSpPr/>
      </dsp:nvSpPr>
      <dsp:spPr>
        <a:xfrm>
          <a:off x="4966692" y="0"/>
          <a:ext cx="1607343" cy="3556991"/>
        </a:xfrm>
        <a:prstGeom prst="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i="0" kern="1200" dirty="0">
              <a:solidFill>
                <a:srgbClr val="006699"/>
              </a:solidFill>
              <a:latin typeface="Arial" pitchFamily="34" charset="0"/>
              <a:cs typeface="Arial" pitchFamily="34" charset="0"/>
            </a:rPr>
            <a:t>Preservation</a:t>
          </a:r>
          <a:endParaRPr lang="en-US" sz="1600" i="0" kern="1200" dirty="0">
            <a:solidFill>
              <a:srgbClr val="006699"/>
            </a:solidFill>
            <a:latin typeface="Arial" pitchFamily="34" charset="0"/>
            <a:cs typeface="Arial" pitchFamily="34" charset="0"/>
          </a:endParaRPr>
        </a:p>
      </dsp:txBody>
      <dsp:txXfrm>
        <a:off x="4966692" y="1422796"/>
        <a:ext cx="1607343" cy="1422796"/>
      </dsp:txXfrm>
    </dsp:sp>
    <dsp:sp modelId="{B2401840-33B1-43DD-92AC-44D885817D37}">
      <dsp:nvSpPr>
        <dsp:cNvPr id="0" name=""/>
        <dsp:cNvSpPr/>
      </dsp:nvSpPr>
      <dsp:spPr>
        <a:xfrm>
          <a:off x="5178125" y="213419"/>
          <a:ext cx="1184478" cy="1184478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608532-2B61-44DE-97F4-4386D4FC12BB}">
      <dsp:nvSpPr>
        <dsp:cNvPr id="0" name=""/>
        <dsp:cNvSpPr/>
      </dsp:nvSpPr>
      <dsp:spPr>
        <a:xfrm>
          <a:off x="6622256" y="0"/>
          <a:ext cx="1607343" cy="3556991"/>
        </a:xfrm>
        <a:prstGeom prst="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i="0" kern="1200" dirty="0">
              <a:solidFill>
                <a:srgbClr val="006699"/>
              </a:solidFill>
              <a:latin typeface="Arial" pitchFamily="34" charset="0"/>
              <a:cs typeface="Arial" pitchFamily="34" charset="0"/>
            </a:rPr>
            <a:t>Use</a:t>
          </a:r>
          <a:endParaRPr lang="en-US" sz="1600" i="0" kern="1200" dirty="0">
            <a:solidFill>
              <a:srgbClr val="006699"/>
            </a:solidFill>
            <a:latin typeface="Arial" pitchFamily="34" charset="0"/>
            <a:cs typeface="Arial" pitchFamily="34" charset="0"/>
          </a:endParaRPr>
        </a:p>
      </dsp:txBody>
      <dsp:txXfrm>
        <a:off x="6622256" y="1422796"/>
        <a:ext cx="1607343" cy="1422796"/>
      </dsp:txXfrm>
    </dsp:sp>
    <dsp:sp modelId="{445D6D5E-96E8-4053-8B58-46CCD1BB0538}">
      <dsp:nvSpPr>
        <dsp:cNvPr id="0" name=""/>
        <dsp:cNvSpPr/>
      </dsp:nvSpPr>
      <dsp:spPr>
        <a:xfrm>
          <a:off x="6833689" y="213419"/>
          <a:ext cx="1184478" cy="1184478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D09490-DC7D-45BA-9660-8BEFFA86BCE7}">
      <dsp:nvSpPr>
        <dsp:cNvPr id="0" name=""/>
        <dsp:cNvSpPr/>
      </dsp:nvSpPr>
      <dsp:spPr>
        <a:xfrm>
          <a:off x="329183" y="2845592"/>
          <a:ext cx="7571232" cy="533548"/>
        </a:xfrm>
        <a:prstGeom prst="leftRightArrow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89136A-7CE9-4803-8CA9-97FD4E7FB378}">
      <dsp:nvSpPr>
        <dsp:cNvPr id="0" name=""/>
        <dsp:cNvSpPr/>
      </dsp:nvSpPr>
      <dsp:spPr>
        <a:xfrm rot="10800000">
          <a:off x="1728199" y="0"/>
          <a:ext cx="5363155" cy="936104"/>
        </a:xfrm>
        <a:prstGeom prst="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412796" tIns="106680" rIns="199136" bIns="1066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solidFill>
                <a:srgbClr val="006699"/>
              </a:solidFill>
              <a:latin typeface="Arial" pitchFamily="34" charset="0"/>
              <a:cs typeface="Arial" pitchFamily="34" charset="0"/>
            </a:rPr>
            <a:t>Innovation &amp; Technology</a:t>
          </a:r>
          <a:endParaRPr lang="en-US" sz="2800" kern="1200" dirty="0">
            <a:solidFill>
              <a:srgbClr val="006699"/>
            </a:solidFill>
            <a:latin typeface="Arial" pitchFamily="34" charset="0"/>
            <a:cs typeface="Arial" pitchFamily="34" charset="0"/>
          </a:endParaRPr>
        </a:p>
      </dsp:txBody>
      <dsp:txXfrm rot="10800000">
        <a:off x="1728199" y="0"/>
        <a:ext cx="5363155" cy="936104"/>
      </dsp:txXfrm>
    </dsp:sp>
    <dsp:sp modelId="{35EC2F05-9EF1-45CA-9F38-22F1D59D91AD}">
      <dsp:nvSpPr>
        <dsp:cNvPr id="0" name=""/>
        <dsp:cNvSpPr/>
      </dsp:nvSpPr>
      <dsp:spPr>
        <a:xfrm>
          <a:off x="1202198" y="0"/>
          <a:ext cx="936104" cy="93610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tx1">
              <a:lumMod val="50000"/>
              <a:lumOff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#8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#19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5B7EF0-8823-4A67-BA1E-8346EF8AC83B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C755C2-B58D-463F-9666-3FDCBEFAFB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51911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C755C2-B58D-463F-9666-3FDCBEFAFBD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80272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C755C2-B58D-463F-9666-3FDCBEFAFBD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30398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C755C2-B58D-463F-9666-3FDCBEFAFBD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54694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C755C2-B58D-463F-9666-3FDCBEFAFBDD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50254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C755C2-B58D-463F-9666-3FDCBEFAFBDD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95773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C755C2-B58D-463F-9666-3FDCBEFAFBDD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8413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C755C2-B58D-463F-9666-3FDCBEFAFBDD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82771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C755C2-B58D-463F-9666-3FDCBEFAFBDD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81590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C755C2-B58D-463F-9666-3FDCBEFAFBDD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04065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1"/>
          <p:cNvSpPr>
            <a:spLocks noGrp="1"/>
          </p:cNvSpPr>
          <p:nvPr>
            <p:ph idx="1"/>
          </p:nvPr>
        </p:nvSpPr>
        <p:spPr>
          <a:xfrm>
            <a:off x="458851" y="3688074"/>
            <a:ext cx="2570262" cy="238154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7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458851" y="1500110"/>
            <a:ext cx="2570260" cy="2041724"/>
          </a:xfrm>
        </p:spPr>
      </p:sp>
      <p:sp>
        <p:nvSpPr>
          <p:cNvPr id="18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3248072" y="1500110"/>
            <a:ext cx="2645627" cy="2041724"/>
          </a:xfrm>
        </p:spPr>
      </p:sp>
      <p:sp>
        <p:nvSpPr>
          <p:cNvPr id="19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6128074" y="1500109"/>
            <a:ext cx="2570260" cy="2041724"/>
          </a:xfrm>
        </p:spPr>
      </p:sp>
      <p:sp>
        <p:nvSpPr>
          <p:cNvPr id="20" name="Content Placeholder 7"/>
          <p:cNvSpPr>
            <a:spLocks noGrp="1"/>
          </p:cNvSpPr>
          <p:nvPr>
            <p:ph idx="14"/>
          </p:nvPr>
        </p:nvSpPr>
        <p:spPr>
          <a:xfrm>
            <a:off x="3265312" y="3688074"/>
            <a:ext cx="2628388" cy="238154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1" name="Content Placeholder 8"/>
          <p:cNvSpPr>
            <a:spLocks noGrp="1"/>
          </p:cNvSpPr>
          <p:nvPr>
            <p:ph idx="15"/>
          </p:nvPr>
        </p:nvSpPr>
        <p:spPr>
          <a:xfrm>
            <a:off x="6128074" y="3688074"/>
            <a:ext cx="2570262" cy="238154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474338" y="-7655"/>
            <a:ext cx="587784" cy="3545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   |   </a:t>
            </a:r>
            <a:fld id="{DA15E891-66B8-4B28-AB8F-05A4B1DE57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0" y="-12700"/>
            <a:ext cx="9144000" cy="58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9365" y="179775"/>
            <a:ext cx="1985954" cy="218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665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457199" y="1500110"/>
            <a:ext cx="4012006" cy="4898146"/>
          </a:xfrm>
        </p:spPr>
        <p:txBody>
          <a:bodyPr/>
          <a:lstStyle>
            <a:lvl1pPr>
              <a:defRPr>
                <a:solidFill>
                  <a:srgbClr val="53565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53565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53565A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endParaRPr lang="en-US" dirty="0"/>
          </a:p>
        </p:txBody>
      </p:sp>
      <p:sp>
        <p:nvSpPr>
          <p:cNvPr id="8" name="Content Placeholder 4"/>
          <p:cNvSpPr>
            <a:spLocks noGrp="1"/>
          </p:cNvSpPr>
          <p:nvPr>
            <p:ph idx="11"/>
          </p:nvPr>
        </p:nvSpPr>
        <p:spPr>
          <a:xfrm>
            <a:off x="4698217" y="1500110"/>
            <a:ext cx="4028595" cy="4898146"/>
          </a:xfrm>
        </p:spPr>
        <p:txBody>
          <a:bodyPr/>
          <a:lstStyle>
            <a:lvl1pPr>
              <a:defRPr>
                <a:solidFill>
                  <a:srgbClr val="53565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53565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53565A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endParaRPr lang="en-US" dirty="0"/>
          </a:p>
        </p:txBody>
      </p:sp>
      <p:sp>
        <p:nvSpPr>
          <p:cNvPr id="12" name="Slide Number Placeholder 7"/>
          <p:cNvSpPr txBox="1">
            <a:spLocks/>
          </p:cNvSpPr>
          <p:nvPr userDrawn="1"/>
        </p:nvSpPr>
        <p:spPr>
          <a:xfrm>
            <a:off x="8474338" y="-7655"/>
            <a:ext cx="587784" cy="3545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7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   |   </a:t>
            </a:r>
            <a:fld id="{DA15E891-66B8-4B28-AB8F-05A4B1DE57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69613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0"/>
            </a:lvl1pPr>
          </a:lstStyle>
          <a:p>
            <a:r>
              <a:rPr lang="en-US" dirty="0"/>
              <a:t>Title of Slide</a:t>
            </a:r>
          </a:p>
        </p:txBody>
      </p:sp>
    </p:spTree>
    <p:extLst>
      <p:ext uri="{BB962C8B-B14F-4D97-AF65-F5344CB8AC3E}">
        <p14:creationId xmlns:p14="http://schemas.microsoft.com/office/powerpoint/2010/main" val="1062231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457198" y="1943072"/>
            <a:ext cx="8238320" cy="3765589"/>
          </a:xfrm>
        </p:spPr>
        <p:txBody>
          <a:bodyPr/>
          <a:lstStyle>
            <a:lvl1pPr marL="0" indent="0">
              <a:buNone/>
              <a:defRPr>
                <a:solidFill>
                  <a:srgbClr val="53565A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endParaRPr lang="en-US" dirty="0"/>
          </a:p>
        </p:txBody>
      </p:sp>
      <p:sp>
        <p:nvSpPr>
          <p:cNvPr id="8" name="Slide Number Placeholder 7"/>
          <p:cNvSpPr txBox="1">
            <a:spLocks/>
          </p:cNvSpPr>
          <p:nvPr userDrawn="1"/>
        </p:nvSpPr>
        <p:spPr>
          <a:xfrm>
            <a:off x="8474338" y="-7655"/>
            <a:ext cx="587784" cy="3545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7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   |   </a:t>
            </a:r>
            <a:fld id="{DA15E891-66B8-4B28-AB8F-05A4B1DE573C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Title of Slide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1241714"/>
            <a:ext cx="8238318" cy="35059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sz="1800" dirty="0"/>
              <a:t>Subtitle of Slide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457198" y="5794654"/>
            <a:ext cx="8238320" cy="370435"/>
          </a:xfrm>
        </p:spPr>
        <p:txBody>
          <a:bodyPr>
            <a:normAutofit/>
          </a:bodyPr>
          <a:lstStyle>
            <a:lvl1pPr marL="0" indent="0">
              <a:buNone/>
              <a:defRPr sz="1300">
                <a:solidFill>
                  <a:srgbClr val="A7A8AA"/>
                </a:solidFill>
              </a:defRPr>
            </a:lvl1pPr>
            <a:lvl2pPr marL="457200" indent="0">
              <a:buNone/>
              <a:defRPr sz="1600">
                <a:latin typeface="Arial"/>
                <a:cs typeface="Arial"/>
              </a:defRPr>
            </a:lvl2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457198" y="6165090"/>
            <a:ext cx="8238318" cy="357432"/>
          </a:xfrm>
        </p:spPr>
        <p:txBody>
          <a:bodyPr>
            <a:normAutofit/>
          </a:bodyPr>
          <a:lstStyle>
            <a:lvl1pPr marL="0" indent="0">
              <a:buNone/>
              <a:defRPr sz="1300">
                <a:solidFill>
                  <a:srgbClr val="A7A8AA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2448522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198" y="5683662"/>
            <a:ext cx="8238320" cy="714593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rgbClr val="53565A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57198" y="1500110"/>
            <a:ext cx="8238320" cy="387803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Place Picture here</a:t>
            </a:r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10"/>
          </p:nvPr>
        </p:nvSpPr>
        <p:spPr>
          <a:xfrm>
            <a:off x="8474338" y="-7655"/>
            <a:ext cx="587784" cy="3545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   |   </a:t>
            </a:r>
            <a:fld id="{DA15E891-66B8-4B28-AB8F-05A4B1DE57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0"/>
            </a:lvl1pPr>
          </a:lstStyle>
          <a:p>
            <a:r>
              <a:rPr lang="en-US" dirty="0"/>
              <a:t>Title of Slide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-24130"/>
            <a:ext cx="9144000" cy="58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9365" y="168345"/>
            <a:ext cx="1985954" cy="218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558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 5">
    <p:bg>
      <p:bgPr>
        <a:solidFill>
          <a:srgbClr val="1B48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199" y="1286232"/>
            <a:ext cx="7594271" cy="1255087"/>
          </a:xfrm>
          <a:prstGeom prst="rect">
            <a:avLst/>
          </a:prstGeom>
          <a:ln>
            <a:noFill/>
          </a:ln>
        </p:spPr>
        <p:txBody>
          <a:bodyPr anchor="t"/>
          <a:lstStyle>
            <a:lvl1pPr marL="0" indent="0" algn="l">
              <a:lnSpc>
                <a:spcPct val="100000"/>
              </a:lnSpc>
              <a:buNone/>
              <a:defRPr sz="3600" baseline="0">
                <a:solidFill>
                  <a:srgbClr val="3AABF0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Cover Slide Title With Room For Second Line </a:t>
            </a:r>
            <a:r>
              <a:rPr lang="en-US"/>
              <a:t>If Necessary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57199" y="2816016"/>
            <a:ext cx="5472113" cy="374700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8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dirty="0"/>
              <a:t>Subtitle of Presentation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457199" y="4679769"/>
            <a:ext cx="2078508" cy="268617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10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Date XX_XX_XX</a:t>
            </a:r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57199" y="4291842"/>
            <a:ext cx="3913188" cy="27240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10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Presented by </a:t>
            </a:r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pic>
        <p:nvPicPr>
          <p:cNvPr id="33" name="Picture 3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5168" y="228042"/>
            <a:ext cx="2142835" cy="226995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31562" y="249859"/>
            <a:ext cx="985882" cy="147147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0" y="6546638"/>
            <a:ext cx="9144000" cy="0"/>
          </a:xfrm>
          <a:prstGeom prst="line">
            <a:avLst/>
          </a:prstGeom>
          <a:ln w="19050">
            <a:solidFill>
              <a:srgbClr val="3AABF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185"/>
          <a:stretch/>
        </p:blipFill>
        <p:spPr>
          <a:xfrm>
            <a:off x="0" y="5253573"/>
            <a:ext cx="9144000" cy="1604427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07513"/>
            <a:ext cx="9144000" cy="47142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reflection endPos="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00110"/>
            <a:ext cx="8238318" cy="4898146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505050"/>
                </a:solidFill>
                <a:latin typeface="Arial"/>
                <a:cs typeface="Arial"/>
              </a:defRPr>
            </a:lvl1pPr>
            <a:lvl2pPr>
              <a:defRPr sz="1800">
                <a:solidFill>
                  <a:srgbClr val="505050"/>
                </a:solidFill>
                <a:latin typeface="Arial"/>
                <a:cs typeface="Arial"/>
              </a:defRPr>
            </a:lvl2pPr>
            <a:lvl3pPr>
              <a:defRPr sz="1600">
                <a:solidFill>
                  <a:srgbClr val="505050"/>
                </a:solidFill>
                <a:latin typeface="Arial"/>
                <a:cs typeface="Arial"/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199" y="835743"/>
            <a:ext cx="8238319" cy="3805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600" b="0">
                <a:solidFill>
                  <a:srgbClr val="3AABF0"/>
                </a:solidFill>
                <a:latin typeface="+mj-lt"/>
              </a:defRPr>
            </a:lvl1pPr>
          </a:lstStyle>
          <a:p>
            <a:r>
              <a:rPr lang="en-US" dirty="0"/>
              <a:t>Title of Slide</a:t>
            </a:r>
          </a:p>
        </p:txBody>
      </p:sp>
      <p:sp>
        <p:nvSpPr>
          <p:cNvPr id="5" name="Slide Number Placeholder 7"/>
          <p:cNvSpPr txBox="1">
            <a:spLocks/>
          </p:cNvSpPr>
          <p:nvPr userDrawn="1"/>
        </p:nvSpPr>
        <p:spPr>
          <a:xfrm>
            <a:off x="8288740" y="6398256"/>
            <a:ext cx="587784" cy="3365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7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>
                <a:solidFill>
                  <a:srgbClr val="505050"/>
                </a:solidFill>
              </a:rPr>
              <a:t>   |   </a:t>
            </a:r>
            <a:fld id="{DA15E891-66B8-4B28-AB8F-05A4B1DE573C}" type="slidenum">
              <a:rPr lang="en-US" sz="800" smtClean="0">
                <a:solidFill>
                  <a:srgbClr val="505050"/>
                </a:solidFill>
              </a:rPr>
              <a:pPr/>
              <a:t>‹#›</a:t>
            </a:fld>
            <a:endParaRPr lang="en-US" sz="800" dirty="0">
              <a:solidFill>
                <a:srgbClr val="50505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90" y="96987"/>
            <a:ext cx="2020866" cy="45928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3290" y="162699"/>
            <a:ext cx="1301393" cy="332742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 5">
    <p:bg>
      <p:bgPr>
        <a:solidFill>
          <a:srgbClr val="1B48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199" y="1286232"/>
            <a:ext cx="7594271" cy="1255087"/>
          </a:xfrm>
          <a:prstGeom prst="rect">
            <a:avLst/>
          </a:prstGeom>
          <a:ln>
            <a:noFill/>
          </a:ln>
        </p:spPr>
        <p:txBody>
          <a:bodyPr anchor="t"/>
          <a:lstStyle>
            <a:lvl1pPr marL="0" indent="0" algn="l">
              <a:lnSpc>
                <a:spcPct val="100000"/>
              </a:lnSpc>
              <a:buNone/>
              <a:defRPr sz="3600" baseline="0">
                <a:solidFill>
                  <a:srgbClr val="3AABF0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Cover Slide Title With Room For Second Line If Necessary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57199" y="2816016"/>
            <a:ext cx="5472113" cy="374700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8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dirty="0"/>
              <a:t>Subtitle of Presentation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457199" y="4679769"/>
            <a:ext cx="2078508" cy="268617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1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Date XX_XX_XX</a:t>
            </a:r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57199" y="4291842"/>
            <a:ext cx="3913188" cy="27240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10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Presented by </a:t>
            </a:r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cxnSp>
        <p:nvCxnSpPr>
          <p:cNvPr id="30" name="Straight Connector 29"/>
          <p:cNvCxnSpPr/>
          <p:nvPr userDrawn="1"/>
        </p:nvCxnSpPr>
        <p:spPr>
          <a:xfrm>
            <a:off x="0" y="6546638"/>
            <a:ext cx="9144000" cy="0"/>
          </a:xfrm>
          <a:prstGeom prst="line">
            <a:avLst/>
          </a:prstGeom>
          <a:ln w="19050">
            <a:solidFill>
              <a:srgbClr val="3AABF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185"/>
          <a:stretch/>
        </p:blipFill>
        <p:spPr>
          <a:xfrm>
            <a:off x="0" y="5253573"/>
            <a:ext cx="9144000" cy="160442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5013" y="165879"/>
            <a:ext cx="1298402" cy="33197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02" y="65374"/>
            <a:ext cx="2399016" cy="545231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Section Header">
    <p:bg>
      <p:bgPr>
        <a:solidFill>
          <a:srgbClr val="1B48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457199" y="3354314"/>
            <a:ext cx="4075112" cy="474288"/>
          </a:xfrm>
          <a:prstGeom prst="rect">
            <a:avLst/>
          </a:prstGeom>
        </p:spPr>
        <p:txBody>
          <a:bodyPr vert="horz"/>
          <a:lstStyle>
            <a:lvl1pPr marL="342900" marR="0" indent="-256032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b="1" baseline="0">
                <a:solidFill>
                  <a:schemeClr val="bg1"/>
                </a:solidFill>
              </a:defRPr>
            </a:lvl1pPr>
            <a:lvl2pPr>
              <a:buNone/>
              <a:defRPr sz="1600"/>
            </a:lvl2pPr>
            <a:lvl3pPr>
              <a:buNone/>
              <a:defRPr sz="1600"/>
            </a:lvl3pPr>
            <a:lvl4pPr>
              <a:buNone/>
              <a:defRPr sz="1600"/>
            </a:lvl4pPr>
            <a:lvl5pPr>
              <a:buNone/>
              <a:defRPr sz="1600"/>
            </a:lvl5pPr>
          </a:lstStyle>
          <a:p>
            <a:pPr lvl="0"/>
            <a:r>
              <a:rPr lang="en-US" dirty="0"/>
              <a:t>Questions? Get in touch.</a:t>
            </a:r>
          </a:p>
          <a:p>
            <a:pPr lvl="0"/>
            <a:endParaRPr lang="en-US" dirty="0"/>
          </a:p>
          <a:p>
            <a:pPr marL="342900" marR="0" lvl="0" indent="-256032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199" y="1286232"/>
            <a:ext cx="6359563" cy="1445093"/>
          </a:xfrm>
          <a:prstGeom prst="rect">
            <a:avLst/>
          </a:prstGeom>
          <a:ln>
            <a:noFill/>
          </a:ln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4800" baseline="0">
                <a:solidFill>
                  <a:srgbClr val="3AABF0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Thank you.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57199" y="3835184"/>
            <a:ext cx="4075112" cy="975389"/>
          </a:xfrm>
          <a:prstGeom prst="rect">
            <a:avLst/>
          </a:prstGeom>
        </p:spPr>
        <p:txBody>
          <a:bodyPr vert="horz"/>
          <a:lstStyle>
            <a:lvl1pPr marL="86868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kumimoji="0" lang="en-US" sz="1600" b="0" i="0" u="none" strike="noStrike" kern="1200" cap="none" spc="0" normalizeH="0" baseline="0" noProof="0">
                <a:cs typeface="Arial"/>
              </a:defRPr>
            </a:lvl1pPr>
            <a:lvl2pPr>
              <a:buNone/>
              <a:defRPr sz="1600"/>
            </a:lvl2pPr>
            <a:lvl3pPr>
              <a:buNone/>
              <a:defRPr sz="1600"/>
            </a:lvl3pPr>
            <a:lvl4pPr>
              <a:buNone/>
              <a:defRPr sz="1600"/>
            </a:lvl4pPr>
            <a:lvl5pPr>
              <a:buNone/>
              <a:defRPr sz="1600"/>
            </a:lvl5pPr>
          </a:lstStyle>
          <a:p>
            <a:pPr marL="86868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First Last Name</a:t>
            </a:r>
          </a:p>
          <a:p>
            <a:pPr marL="86868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email@email.com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Arial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5013" y="165879"/>
            <a:ext cx="1298402" cy="33197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02" y="65374"/>
            <a:ext cx="2399016" cy="545231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>
            <a:off x="0" y="6546638"/>
            <a:ext cx="9144000" cy="0"/>
          </a:xfrm>
          <a:prstGeom prst="line">
            <a:avLst/>
          </a:prstGeom>
          <a:ln w="19050">
            <a:solidFill>
              <a:srgbClr val="3AABF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185"/>
          <a:stretch/>
        </p:blipFill>
        <p:spPr>
          <a:xfrm>
            <a:off x="0" y="5253573"/>
            <a:ext cx="9144000" cy="1604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411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eader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375646"/>
          </a:xfrm>
          <a:prstGeom prst="rect">
            <a:avLst/>
          </a:prstGeom>
        </p:spPr>
      </p:pic>
      <p:sp>
        <p:nvSpPr>
          <p:cNvPr id="9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474338" y="-7655"/>
            <a:ext cx="587784" cy="3545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   |   </a:t>
            </a:r>
            <a:fld id="{DA15E891-66B8-4B28-AB8F-05A4B1DE57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Title of Slide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idx="1"/>
          </p:nvPr>
        </p:nvSpPr>
        <p:spPr>
          <a:xfrm>
            <a:off x="457200" y="1500110"/>
            <a:ext cx="8238318" cy="48981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  <a:p>
            <a:pPr lvl="8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609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70" r:id="rId4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400" b="1" i="0" kern="1200">
          <a:solidFill>
            <a:schemeClr val="accent1"/>
          </a:solidFill>
          <a:latin typeface="Arial Bold"/>
          <a:ea typeface="+mj-ea"/>
          <a:cs typeface="Arial Bold"/>
        </a:defRPr>
      </a:lvl1pPr>
    </p:titleStyle>
    <p:bodyStyle>
      <a:lvl1pPr marL="342900" indent="-256032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SzPct val="80000"/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SzPct val="90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SzPct val="90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SzPct val="90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SzPct val="90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SzPct val="90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SzPct val="90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SzPct val="90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7772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5" r:id="rId3"/>
    <p:sldLayoutId id="2147483704" r:id="rId4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accent6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bit.ly/prcsurvey2015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8.sv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6" Type="http://schemas.openxmlformats.org/officeDocument/2006/relationships/image" Target="../media/image27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bit.ly/prcsurvey2015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An introduction to peer review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57199" y="2816016"/>
            <a:ext cx="7043352" cy="384384"/>
          </a:xfrm>
        </p:spPr>
        <p:txBody>
          <a:bodyPr/>
          <a:lstStyle/>
          <a:p>
            <a:r>
              <a:rPr lang="en-US" dirty="0"/>
              <a:t>Exploring the origins, processes and motivations of refereeing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April 2019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57199" y="4291842"/>
            <a:ext cx="5770606" cy="272406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Presented by Christopher Tancock, Senior Communications Manager, Elsevier Ltd</a:t>
            </a:r>
          </a:p>
        </p:txBody>
      </p:sp>
    </p:spTree>
    <p:extLst>
      <p:ext uri="{BB962C8B-B14F-4D97-AF65-F5344CB8AC3E}">
        <p14:creationId xmlns:p14="http://schemas.microsoft.com/office/powerpoint/2010/main" val="649740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235"/>
    </mc:Choice>
    <mc:Fallback xmlns="">
      <p:transition spd="slow" advTm="27235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C20786E-7DC2-4B35-BA04-DD8D31E2C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 what does peer review actually do?</a:t>
            </a:r>
          </a:p>
        </p:txBody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51A4B4DC-5CBD-471F-970D-B4CCD6201519}"/>
              </a:ext>
            </a:extLst>
          </p:cNvPr>
          <p:cNvSpPr txBox="1">
            <a:spLocks noGrp="1"/>
          </p:cNvSpPr>
          <p:nvPr>
            <p:ph sz="half" idx="1"/>
          </p:nvPr>
        </p:nvSpPr>
        <p:spPr>
          <a:xfrm>
            <a:off x="2909455" y="1500188"/>
            <a:ext cx="5785283" cy="48974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rgbClr val="53565A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SzPct val="80000"/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90000"/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SzPct val="90000"/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SzPct val="90000"/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SzPct val="90000"/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SzPct val="90000"/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SzPct val="90000"/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SzPct val="90000"/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50000"/>
              </a:lnSpc>
              <a:buClr>
                <a:schemeClr val="tx2"/>
              </a:buClr>
              <a:buSzPct val="130000"/>
              <a:buFont typeface="Wingdings" panose="05000000000000000000" pitchFamily="2" charset="2"/>
              <a:buChar char="§"/>
            </a:pPr>
            <a:r>
              <a:rPr lang="en-GB" dirty="0"/>
              <a:t>Improves quality of the published paper</a:t>
            </a:r>
          </a:p>
          <a:p>
            <a:pPr marL="342900" indent="-342900">
              <a:lnSpc>
                <a:spcPct val="150000"/>
              </a:lnSpc>
              <a:buClr>
                <a:schemeClr val="tx2"/>
              </a:buClr>
              <a:buSzPct val="130000"/>
              <a:buFont typeface="Wingdings" panose="05000000000000000000" pitchFamily="2" charset="2"/>
              <a:buChar char="§"/>
            </a:pPr>
            <a:r>
              <a:rPr lang="en-GB" dirty="0"/>
              <a:t>Ensures previous work is acknowledged</a:t>
            </a:r>
          </a:p>
          <a:p>
            <a:pPr marL="342900" indent="-342900">
              <a:lnSpc>
                <a:spcPct val="150000"/>
              </a:lnSpc>
              <a:buClr>
                <a:schemeClr val="tx2"/>
              </a:buClr>
              <a:buSzPct val="130000"/>
              <a:buFont typeface="Wingdings" panose="05000000000000000000" pitchFamily="2" charset="2"/>
              <a:buChar char="§"/>
            </a:pPr>
            <a:r>
              <a:rPr lang="en-GB" dirty="0"/>
              <a:t>Determines the importance of findings</a:t>
            </a:r>
          </a:p>
          <a:p>
            <a:pPr marL="342900" indent="-342900">
              <a:lnSpc>
                <a:spcPct val="150000"/>
              </a:lnSpc>
              <a:buClr>
                <a:schemeClr val="tx2"/>
              </a:buClr>
              <a:buSzPct val="130000"/>
              <a:buFont typeface="Wingdings" panose="05000000000000000000" pitchFamily="2" charset="2"/>
              <a:buChar char="§"/>
            </a:pPr>
            <a:r>
              <a:rPr lang="en-GB" dirty="0"/>
              <a:t>Assesses the originality and significance of the work</a:t>
            </a:r>
          </a:p>
          <a:p>
            <a:pPr marL="342900" indent="-342900">
              <a:lnSpc>
                <a:spcPct val="150000"/>
              </a:lnSpc>
              <a:buClr>
                <a:schemeClr val="tx2"/>
              </a:buClr>
              <a:buSzPct val="130000"/>
              <a:buFont typeface="Wingdings" panose="05000000000000000000" pitchFamily="2" charset="2"/>
              <a:buChar char="§"/>
            </a:pPr>
            <a:r>
              <a:rPr lang="en-US" dirty="0"/>
              <a:t>Highlights any omissions in the reference list and any ethics concerns</a:t>
            </a:r>
            <a:endParaRPr lang="en-GB" dirty="0"/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8F130EB2-F37A-47EF-B655-076DD91E6A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9" y="1334651"/>
            <a:ext cx="1578429" cy="4831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717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416"/>
    </mc:Choice>
    <mc:Fallback xmlns="">
      <p:transition spd="slow" advTm="53416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09AA70D-5D91-4E58-B5F1-11F22950738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54CE7B3-658C-46B0-892C-55FF67442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835743"/>
            <a:ext cx="8414952" cy="380586"/>
          </a:xfrm>
        </p:spPr>
        <p:txBody>
          <a:bodyPr/>
          <a:lstStyle/>
          <a:p>
            <a:r>
              <a:rPr lang="en-GB" dirty="0"/>
              <a:t>What will have happened to the paper before you see it </a:t>
            </a:r>
          </a:p>
        </p:txBody>
      </p:sp>
      <p:sp>
        <p:nvSpPr>
          <p:cNvPr id="34" name="Content Placeholder 5">
            <a:extLst>
              <a:ext uri="{FF2B5EF4-FFF2-40B4-BE49-F238E27FC236}">
                <a16:creationId xmlns:a16="http://schemas.microsoft.com/office/drawing/2014/main" id="{04F7E5D3-1FD3-46F6-82B8-A39A39632AF4}"/>
              </a:ext>
            </a:extLst>
          </p:cNvPr>
          <p:cNvSpPr txBox="1">
            <a:spLocks/>
          </p:cNvSpPr>
          <p:nvPr/>
        </p:nvSpPr>
        <p:spPr>
          <a:xfrm>
            <a:off x="471488" y="1534884"/>
            <a:ext cx="8224029" cy="40930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rgbClr val="53565A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SzPct val="80000"/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90000"/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SzPct val="90000"/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SzPct val="90000"/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SzPct val="90000"/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SzPct val="90000"/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SzPct val="90000"/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SzPct val="90000"/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2"/>
              </a:buClr>
              <a:buSzPct val="130000"/>
            </a:pPr>
            <a:endParaRPr lang="en-GB" dirty="0"/>
          </a:p>
        </p:txBody>
      </p:sp>
      <p:sp>
        <p:nvSpPr>
          <p:cNvPr id="35" name="Rounded Rectangle 1">
            <a:extLst>
              <a:ext uri="{FF2B5EF4-FFF2-40B4-BE49-F238E27FC236}">
                <a16:creationId xmlns:a16="http://schemas.microsoft.com/office/drawing/2014/main" id="{54C19CFF-E9BE-4822-A2DF-DB594C61AC1E}"/>
              </a:ext>
            </a:extLst>
          </p:cNvPr>
          <p:cNvSpPr/>
          <p:nvPr/>
        </p:nvSpPr>
        <p:spPr>
          <a:xfrm>
            <a:off x="3814769" y="1534884"/>
            <a:ext cx="1543048" cy="684439"/>
          </a:xfrm>
          <a:prstGeom prst="roundRect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rgbClr val="53565A"/>
                </a:solidFill>
              </a:rPr>
              <a:t>Author submits article to journal</a:t>
            </a:r>
            <a:endParaRPr lang="en-US" sz="1400" dirty="0">
              <a:solidFill>
                <a:srgbClr val="53565A"/>
              </a:solidFill>
            </a:endParaRPr>
          </a:p>
        </p:txBody>
      </p:sp>
      <p:sp>
        <p:nvSpPr>
          <p:cNvPr id="36" name="Rounded Rectangle 9">
            <a:extLst>
              <a:ext uri="{FF2B5EF4-FFF2-40B4-BE49-F238E27FC236}">
                <a16:creationId xmlns:a16="http://schemas.microsoft.com/office/drawing/2014/main" id="{49821F83-7CB7-4194-9286-497F1FA7DB90}"/>
              </a:ext>
            </a:extLst>
          </p:cNvPr>
          <p:cNvSpPr/>
          <p:nvPr/>
        </p:nvSpPr>
        <p:spPr>
          <a:xfrm>
            <a:off x="6579490" y="5700775"/>
            <a:ext cx="1543048" cy="684439"/>
          </a:xfrm>
          <a:prstGeom prst="round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rgbClr val="53565A"/>
                </a:solidFill>
              </a:rPr>
              <a:t>Accepted no revisions required</a:t>
            </a:r>
            <a:endParaRPr lang="en-US" sz="1400" dirty="0">
              <a:solidFill>
                <a:srgbClr val="53565A"/>
              </a:solidFill>
            </a:endParaRPr>
          </a:p>
        </p:txBody>
      </p:sp>
      <p:sp>
        <p:nvSpPr>
          <p:cNvPr id="37" name="Rounded Rectangle 10">
            <a:extLst>
              <a:ext uri="{FF2B5EF4-FFF2-40B4-BE49-F238E27FC236}">
                <a16:creationId xmlns:a16="http://schemas.microsoft.com/office/drawing/2014/main" id="{D334D4A4-7BF2-4ED0-983C-831226ABEFB1}"/>
              </a:ext>
            </a:extLst>
          </p:cNvPr>
          <p:cNvSpPr/>
          <p:nvPr/>
        </p:nvSpPr>
        <p:spPr>
          <a:xfrm>
            <a:off x="6572446" y="2726186"/>
            <a:ext cx="1543048" cy="684439"/>
          </a:xfrm>
          <a:prstGeom prst="roundRect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rgbClr val="53565A"/>
                </a:solidFill>
              </a:rPr>
              <a:t>Rejected after screening</a:t>
            </a:r>
            <a:endParaRPr lang="en-US" sz="1400" dirty="0">
              <a:solidFill>
                <a:srgbClr val="53565A"/>
              </a:solidFill>
            </a:endParaRPr>
          </a:p>
        </p:txBody>
      </p:sp>
      <p:sp>
        <p:nvSpPr>
          <p:cNvPr id="38" name="Rounded Rectangle 11">
            <a:extLst>
              <a:ext uri="{FF2B5EF4-FFF2-40B4-BE49-F238E27FC236}">
                <a16:creationId xmlns:a16="http://schemas.microsoft.com/office/drawing/2014/main" id="{20D551F8-2C11-460C-89B4-D7A6B00281C4}"/>
              </a:ext>
            </a:extLst>
          </p:cNvPr>
          <p:cNvSpPr/>
          <p:nvPr/>
        </p:nvSpPr>
        <p:spPr>
          <a:xfrm>
            <a:off x="3814769" y="2697610"/>
            <a:ext cx="1543048" cy="684439"/>
          </a:xfrm>
          <a:prstGeom prst="roundRect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rgbClr val="53565A"/>
                </a:solidFill>
              </a:rPr>
              <a:t>Journal Editor screens paper</a:t>
            </a:r>
            <a:endParaRPr lang="en-US" sz="1400" dirty="0">
              <a:solidFill>
                <a:srgbClr val="53565A"/>
              </a:solidFill>
            </a:endParaRPr>
          </a:p>
        </p:txBody>
      </p:sp>
      <p:sp>
        <p:nvSpPr>
          <p:cNvPr id="39" name="Rounded Rectangle 14">
            <a:extLst>
              <a:ext uri="{FF2B5EF4-FFF2-40B4-BE49-F238E27FC236}">
                <a16:creationId xmlns:a16="http://schemas.microsoft.com/office/drawing/2014/main" id="{B9767A04-A85F-4B55-A918-4CA9D5D65A68}"/>
              </a:ext>
            </a:extLst>
          </p:cNvPr>
          <p:cNvSpPr/>
          <p:nvPr/>
        </p:nvSpPr>
        <p:spPr>
          <a:xfrm>
            <a:off x="3429026" y="3850137"/>
            <a:ext cx="1233481" cy="532039"/>
          </a:xfrm>
          <a:prstGeom prst="roundRect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rgbClr val="53565A"/>
                </a:solidFill>
              </a:rPr>
              <a:t>Reviewer</a:t>
            </a:r>
            <a:endParaRPr lang="en-US" sz="1400" dirty="0">
              <a:solidFill>
                <a:srgbClr val="53565A"/>
              </a:solidFill>
            </a:endParaRPr>
          </a:p>
        </p:txBody>
      </p:sp>
      <p:sp>
        <p:nvSpPr>
          <p:cNvPr id="40" name="Rounded Rectangle 16">
            <a:extLst>
              <a:ext uri="{FF2B5EF4-FFF2-40B4-BE49-F238E27FC236}">
                <a16:creationId xmlns:a16="http://schemas.microsoft.com/office/drawing/2014/main" id="{AC6F0CAB-F873-4CC7-97FA-CC1DB919BBC4}"/>
              </a:ext>
            </a:extLst>
          </p:cNvPr>
          <p:cNvSpPr/>
          <p:nvPr/>
        </p:nvSpPr>
        <p:spPr>
          <a:xfrm>
            <a:off x="4457726" y="4257040"/>
            <a:ext cx="1233481" cy="532039"/>
          </a:xfrm>
          <a:prstGeom prst="roundRect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rgbClr val="53565A"/>
                </a:solidFill>
              </a:rPr>
              <a:t>Reviewer</a:t>
            </a:r>
            <a:endParaRPr lang="en-US" sz="1400" dirty="0">
              <a:solidFill>
                <a:srgbClr val="53565A"/>
              </a:solidFill>
            </a:endParaRPr>
          </a:p>
        </p:txBody>
      </p:sp>
      <p:sp>
        <p:nvSpPr>
          <p:cNvPr id="41" name="Rounded Rectangle 17">
            <a:extLst>
              <a:ext uri="{FF2B5EF4-FFF2-40B4-BE49-F238E27FC236}">
                <a16:creationId xmlns:a16="http://schemas.microsoft.com/office/drawing/2014/main" id="{C1D84D63-0D90-4222-B282-70DDE58A949D}"/>
              </a:ext>
            </a:extLst>
          </p:cNvPr>
          <p:cNvSpPr/>
          <p:nvPr/>
        </p:nvSpPr>
        <p:spPr>
          <a:xfrm>
            <a:off x="6734273" y="4860520"/>
            <a:ext cx="1233481" cy="532039"/>
          </a:xfrm>
          <a:prstGeom prst="roundRect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rgbClr val="53565A"/>
                </a:solidFill>
              </a:rPr>
              <a:t>Rejected</a:t>
            </a:r>
            <a:endParaRPr lang="en-US" sz="1400" dirty="0">
              <a:solidFill>
                <a:srgbClr val="53565A"/>
              </a:solidFill>
            </a:endParaRP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0EE2636E-8824-41FD-97D3-BA9E40F6D845}"/>
              </a:ext>
            </a:extLst>
          </p:cNvPr>
          <p:cNvCxnSpPr>
            <a:cxnSpLocks/>
          </p:cNvCxnSpPr>
          <p:nvPr/>
        </p:nvCxnSpPr>
        <p:spPr>
          <a:xfrm>
            <a:off x="4586293" y="2290759"/>
            <a:ext cx="0" cy="3639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F325520C-F267-4D8C-8262-692D5AF6CAFB}"/>
              </a:ext>
            </a:extLst>
          </p:cNvPr>
          <p:cNvCxnSpPr>
            <a:cxnSpLocks/>
          </p:cNvCxnSpPr>
          <p:nvPr/>
        </p:nvCxnSpPr>
        <p:spPr>
          <a:xfrm>
            <a:off x="4578745" y="3443286"/>
            <a:ext cx="0" cy="3639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2664903B-221B-4AFE-96DE-A5E52903B8F3}"/>
              </a:ext>
            </a:extLst>
          </p:cNvPr>
          <p:cNvCxnSpPr>
            <a:cxnSpLocks/>
          </p:cNvCxnSpPr>
          <p:nvPr/>
        </p:nvCxnSpPr>
        <p:spPr>
          <a:xfrm>
            <a:off x="4600587" y="4936037"/>
            <a:ext cx="0" cy="3639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7A5A0C3C-7244-4100-A859-78BF9E5D9122}"/>
              </a:ext>
            </a:extLst>
          </p:cNvPr>
          <p:cNvCxnSpPr>
            <a:cxnSpLocks/>
          </p:cNvCxnSpPr>
          <p:nvPr/>
        </p:nvCxnSpPr>
        <p:spPr>
          <a:xfrm flipV="1">
            <a:off x="4786311" y="4936037"/>
            <a:ext cx="0" cy="3639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DEA19A6A-1359-41E7-B878-57D8C4F43972}"/>
              </a:ext>
            </a:extLst>
          </p:cNvPr>
          <p:cNvCxnSpPr>
            <a:cxnSpLocks/>
          </p:cNvCxnSpPr>
          <p:nvPr/>
        </p:nvCxnSpPr>
        <p:spPr>
          <a:xfrm flipV="1">
            <a:off x="5529263" y="5126539"/>
            <a:ext cx="1069276" cy="5013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32F99688-7030-4C96-B501-0FE188ACD5B2}"/>
              </a:ext>
            </a:extLst>
          </p:cNvPr>
          <p:cNvCxnSpPr>
            <a:cxnSpLocks/>
          </p:cNvCxnSpPr>
          <p:nvPr/>
        </p:nvCxnSpPr>
        <p:spPr>
          <a:xfrm>
            <a:off x="5529263" y="5919786"/>
            <a:ext cx="900112" cy="3143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8875DCFF-6645-43CA-BF5D-C46EF5C02713}"/>
              </a:ext>
            </a:extLst>
          </p:cNvPr>
          <p:cNvCxnSpPr>
            <a:cxnSpLocks/>
          </p:cNvCxnSpPr>
          <p:nvPr/>
        </p:nvCxnSpPr>
        <p:spPr>
          <a:xfrm>
            <a:off x="5462595" y="3068405"/>
            <a:ext cx="100964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Rounded Rectangle 13">
            <a:extLst>
              <a:ext uri="{FF2B5EF4-FFF2-40B4-BE49-F238E27FC236}">
                <a16:creationId xmlns:a16="http://schemas.microsoft.com/office/drawing/2014/main" id="{C7D1699A-FADA-4374-81AC-0B4C871EAEF2}"/>
              </a:ext>
            </a:extLst>
          </p:cNvPr>
          <p:cNvSpPr/>
          <p:nvPr/>
        </p:nvSpPr>
        <p:spPr>
          <a:xfrm>
            <a:off x="1406298" y="5429303"/>
            <a:ext cx="1543048" cy="684439"/>
          </a:xfrm>
          <a:prstGeom prst="roundRect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rgbClr val="53565A"/>
                </a:solidFill>
              </a:rPr>
              <a:t>Makes revisions</a:t>
            </a:r>
            <a:endParaRPr lang="en-US" sz="1400" dirty="0">
              <a:solidFill>
                <a:srgbClr val="53565A"/>
              </a:solidFill>
            </a:endParaRPr>
          </a:p>
        </p:txBody>
      </p:sp>
      <p:sp>
        <p:nvSpPr>
          <p:cNvPr id="50" name="Rounded Rectangle 12">
            <a:extLst>
              <a:ext uri="{FF2B5EF4-FFF2-40B4-BE49-F238E27FC236}">
                <a16:creationId xmlns:a16="http://schemas.microsoft.com/office/drawing/2014/main" id="{AFE64DB5-A379-4C48-A550-E1F6CD284E47}"/>
              </a:ext>
            </a:extLst>
          </p:cNvPr>
          <p:cNvSpPr/>
          <p:nvPr/>
        </p:nvSpPr>
        <p:spPr>
          <a:xfrm>
            <a:off x="3876683" y="5415013"/>
            <a:ext cx="1543048" cy="684439"/>
          </a:xfrm>
          <a:prstGeom prst="roundRect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rgbClr val="53565A"/>
                </a:solidFill>
              </a:rPr>
              <a:t>Editor assessment of reviews</a:t>
            </a:r>
            <a:endParaRPr lang="en-US" sz="1400" dirty="0">
              <a:solidFill>
                <a:srgbClr val="53565A"/>
              </a:solidFill>
            </a:endParaRP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B5C1580B-3ECB-4392-B724-342CAA6B3C94}"/>
              </a:ext>
            </a:extLst>
          </p:cNvPr>
          <p:cNvCxnSpPr>
            <a:cxnSpLocks/>
          </p:cNvCxnSpPr>
          <p:nvPr/>
        </p:nvCxnSpPr>
        <p:spPr>
          <a:xfrm>
            <a:off x="3020786" y="5627911"/>
            <a:ext cx="76540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CA4D5B30-55A2-48A2-8364-986BC8F9EABA}"/>
              </a:ext>
            </a:extLst>
          </p:cNvPr>
          <p:cNvCxnSpPr>
            <a:cxnSpLocks/>
          </p:cNvCxnSpPr>
          <p:nvPr/>
        </p:nvCxnSpPr>
        <p:spPr>
          <a:xfrm flipH="1">
            <a:off x="3020786" y="5919786"/>
            <a:ext cx="76540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2732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456"/>
    </mc:Choice>
    <mc:Fallback xmlns="">
      <p:transition spd="slow" advTm="60456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D5F505A-2F8E-493B-9703-44627EAF40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341460"/>
            <a:ext cx="8238318" cy="2954659"/>
          </a:xfrm>
        </p:spPr>
        <p:txBody>
          <a:bodyPr/>
          <a:lstStyle/>
          <a:p>
            <a:pPr lvl="0">
              <a:spcBef>
                <a:spcPts val="0"/>
              </a:spcBef>
              <a:buClr>
                <a:schemeClr val="tx2"/>
              </a:buClr>
              <a:buSzPct val="150000"/>
              <a:buFont typeface="Wingdings" panose="05000000000000000000" pitchFamily="2" charset="2"/>
              <a:buChar char="§"/>
            </a:pPr>
            <a:r>
              <a:rPr lang="en-GB" sz="1400" dirty="0"/>
              <a:t>Value from mentoring younger/less experienced researchers </a:t>
            </a:r>
            <a:endParaRPr lang="en-US" sz="1400" dirty="0"/>
          </a:p>
          <a:p>
            <a:pPr lvl="0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SzPct val="150000"/>
              <a:buFont typeface="Wingdings" panose="05000000000000000000" pitchFamily="2" charset="2"/>
              <a:buChar char="§"/>
            </a:pPr>
            <a:r>
              <a:rPr lang="en-GB" sz="1400" dirty="0"/>
              <a:t>Enjoyment in reviewing</a:t>
            </a:r>
            <a:endParaRPr lang="en-US" sz="1400" dirty="0"/>
          </a:p>
          <a:p>
            <a:pPr lvl="0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SzPct val="150000"/>
              <a:buFont typeface="Wingdings" panose="05000000000000000000" pitchFamily="2" charset="2"/>
              <a:buChar char="§"/>
            </a:pPr>
            <a:r>
              <a:rPr lang="en-GB" sz="1400" dirty="0"/>
              <a:t>General interest in the area</a:t>
            </a:r>
            <a:endParaRPr lang="en-US" sz="1400" dirty="0"/>
          </a:p>
          <a:p>
            <a:pPr lvl="0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SzPct val="150000"/>
              <a:buFont typeface="Wingdings" panose="05000000000000000000" pitchFamily="2" charset="2"/>
              <a:buChar char="§"/>
            </a:pPr>
            <a:r>
              <a:rPr lang="en-GB" sz="1400" dirty="0"/>
              <a:t>Awareness of new research and developments before their peers </a:t>
            </a:r>
            <a:endParaRPr lang="en-US" sz="1400" dirty="0"/>
          </a:p>
          <a:p>
            <a:pPr lvl="0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SzPct val="150000"/>
              <a:buFont typeface="Wingdings" panose="05000000000000000000" pitchFamily="2" charset="2"/>
              <a:buChar char="§"/>
            </a:pPr>
            <a:r>
              <a:rPr lang="en-GB" sz="1400" dirty="0"/>
              <a:t>Career development </a:t>
            </a:r>
            <a:endParaRPr lang="en-US" sz="1400" dirty="0"/>
          </a:p>
          <a:p>
            <a:pPr lvl="0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SzPct val="150000"/>
              <a:buFont typeface="Wingdings" panose="05000000000000000000" pitchFamily="2" charset="2"/>
              <a:buChar char="§"/>
            </a:pPr>
            <a:r>
              <a:rPr lang="en-GB" sz="1400" dirty="0"/>
              <a:t>Help develop own research or new ideas </a:t>
            </a:r>
            <a:endParaRPr lang="en-US" sz="1400" dirty="0"/>
          </a:p>
          <a:p>
            <a:pPr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SzPct val="150000"/>
              <a:buFont typeface="Wingdings" panose="05000000000000000000" pitchFamily="2" charset="2"/>
              <a:buChar char="§"/>
            </a:pPr>
            <a:r>
              <a:rPr lang="en-GB" sz="1400" dirty="0"/>
              <a:t>Association with journals and editors </a:t>
            </a:r>
          </a:p>
          <a:p>
            <a:pPr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SzPct val="150000"/>
              <a:buFont typeface="Wingdings" panose="05000000000000000000" pitchFamily="2" charset="2"/>
              <a:buChar char="§"/>
            </a:pPr>
            <a:r>
              <a:rPr lang="en-GB" sz="1400" dirty="0"/>
              <a:t>Keep updated with latest developments</a:t>
            </a:r>
          </a:p>
          <a:p>
            <a:pPr>
              <a:buClr>
                <a:schemeClr val="tx2"/>
              </a:buClr>
              <a:buSzPct val="150000"/>
              <a:buFont typeface="Wingdings" panose="05000000000000000000" pitchFamily="2" charset="2"/>
              <a:buChar char="§"/>
            </a:pPr>
            <a:endParaRPr lang="en-GB" sz="1400" dirty="0">
              <a:solidFill>
                <a:schemeClr val="tx1"/>
              </a:solidFill>
            </a:endParaRPr>
          </a:p>
          <a:p>
            <a:endParaRPr lang="en-GB" sz="1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63A5BE-8515-444B-9D04-0FE707379D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945426"/>
            <a:ext cx="9144000" cy="2637359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D771A5A-50D2-41A4-B4C7-64849EBFA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reviewers review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40FAFE-7374-49D8-A537-77CB035BFD2D}"/>
              </a:ext>
            </a:extLst>
          </p:cNvPr>
          <p:cNvSpPr txBox="1"/>
          <p:nvPr/>
        </p:nvSpPr>
        <p:spPr>
          <a:xfrm>
            <a:off x="0" y="6627168"/>
            <a:ext cx="839071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Source</a:t>
            </a:r>
            <a:r>
              <a:rPr lang="en-GB" sz="8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GB" sz="800" dirty="0">
                <a:solidFill>
                  <a:schemeClr val="tx2"/>
                </a:solidFill>
                <a:latin typeface="Arial" pitchFamily="34" charset="0"/>
                <a:cs typeface="Arial" pitchFamily="34" charset="0"/>
                <a:hlinkClick r:id="rId4"/>
              </a:rPr>
              <a:t>2015 study</a:t>
            </a:r>
            <a:r>
              <a:rPr lang="en-GB" sz="8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carried out by Elsevier’s Customer Insights team in collaboration with the PRC (Publishing Research Consortium)</a:t>
            </a:r>
          </a:p>
        </p:txBody>
      </p:sp>
    </p:spTree>
    <p:extLst>
      <p:ext uri="{BB962C8B-B14F-4D97-AF65-F5344CB8AC3E}">
        <p14:creationId xmlns:p14="http://schemas.microsoft.com/office/powerpoint/2010/main" val="444377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691"/>
    </mc:Choice>
    <mc:Fallback xmlns="">
      <p:transition spd="slow" advTm="78691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3779855-7496-43A5-B5E5-EA3C1AA257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500110"/>
            <a:ext cx="4994476" cy="4898146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GB" dirty="0"/>
              <a:t>Working in the right area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/>
              <a:t>No conflict of interest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/>
              <a:t>Enthusiastic!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/>
              <a:t>Experienced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/>
              <a:t>Available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/>
              <a:t>Timely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/>
              <a:t>Effective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/>
              <a:t>Observes the rules (ethics)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/>
              <a:t>Fair and objective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/>
              <a:t>Constructively, not aggressively critical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AF29BF7-1835-4FA8-A1DA-E94299A8F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editors look for/the perfect reviewer</a:t>
            </a:r>
          </a:p>
        </p:txBody>
      </p:sp>
      <p:pic>
        <p:nvPicPr>
          <p:cNvPr id="7" name="Graphic 6" descr="Team">
            <a:extLst>
              <a:ext uri="{FF2B5EF4-FFF2-40B4-BE49-F238E27FC236}">
                <a16:creationId xmlns:a16="http://schemas.microsoft.com/office/drawing/2014/main" id="{F4B0F4B8-6AB1-4D99-9913-C8875B8062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51676" y="2181827"/>
            <a:ext cx="2494346" cy="2494346"/>
          </a:xfrm>
          <a:prstGeom prst="rect">
            <a:avLst/>
          </a:prstGeom>
        </p:spPr>
      </p:pic>
      <p:pic>
        <p:nvPicPr>
          <p:cNvPr id="8" name="Graphic 7" descr="Team">
            <a:extLst>
              <a:ext uri="{FF2B5EF4-FFF2-40B4-BE49-F238E27FC236}">
                <a16:creationId xmlns:a16="http://schemas.microsoft.com/office/drawing/2014/main" id="{1F793B4F-A088-4B1E-99C0-EA50E9AAB3A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32556" r="32714"/>
          <a:stretch/>
        </p:blipFill>
        <p:spPr>
          <a:xfrm>
            <a:off x="6265712" y="2181827"/>
            <a:ext cx="866273" cy="249434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53013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015"/>
    </mc:Choice>
    <mc:Fallback xmlns="">
      <p:transition spd="slow" advTm="58015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0FF98FE-F9B6-4801-8C23-AC604F3B03A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dirty="0"/>
              <a:t>Peer review has been at the heart of the academic system for some considerable time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dirty="0"/>
              <a:t>Peer review, or “certification” ensures the validity and integrity of the scientific publication process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dirty="0"/>
              <a:t>Referees are the backbone of the process: ensuring quality, delivering improvement(s) and safeguarding against ethical breach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dirty="0"/>
              <a:t>Reviewers act to repay others for their input  as well as for a number of other reasons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dirty="0"/>
              <a:t>The best referees are those who are knowledgeable, enthusiastic and committed to getting the best for the manuscript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GB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FA3429D-A2A7-4A58-82E0-520A405E1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1832901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818"/>
    </mc:Choice>
    <mc:Fallback xmlns="">
      <p:transition spd="slow" advTm="50818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7440" y="1032186"/>
            <a:ext cx="6359563" cy="848112"/>
          </a:xfrm>
        </p:spPr>
        <p:txBody>
          <a:bodyPr>
            <a:normAutofit/>
          </a:bodyPr>
          <a:lstStyle/>
          <a:p>
            <a:r>
              <a:rPr lang="en-US" dirty="0"/>
              <a:t>Thank you.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37440" y="4944479"/>
            <a:ext cx="5082210" cy="2271976"/>
          </a:xfrm>
          <a:prstGeom prst="rect">
            <a:avLst/>
          </a:prstGeom>
          <a:ln>
            <a:noFill/>
          </a:ln>
        </p:spPr>
        <p:txBody>
          <a:bodyPr anchor="t"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Font typeface="Arial"/>
              <a:buNone/>
              <a:defRPr sz="4800" kern="1200" baseline="0">
                <a:solidFill>
                  <a:srgbClr val="3AABF0"/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/>
          </a:p>
          <a:p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1379" y="2134344"/>
            <a:ext cx="3630766" cy="25560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237440" y="2389036"/>
            <a:ext cx="4075112" cy="474288"/>
          </a:xfrm>
        </p:spPr>
        <p:txBody>
          <a:bodyPr/>
          <a:lstStyle/>
          <a:p>
            <a:r>
              <a:rPr lang="en-US" sz="2000" dirty="0"/>
              <a:t>Ask your questions on:  </a:t>
            </a:r>
          </a:p>
          <a:p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237440" y="3117370"/>
            <a:ext cx="4075112" cy="975389"/>
          </a:xfrm>
        </p:spPr>
        <p:txBody>
          <a:bodyPr/>
          <a:lstStyle/>
          <a:p>
            <a:r>
              <a:rPr lang="en-US" dirty="0"/>
              <a:t>Researcher Academy </a:t>
            </a:r>
            <a:r>
              <a:rPr lang="en-US" dirty="0" err="1"/>
              <a:t>Mendeley</a:t>
            </a:r>
            <a:r>
              <a:rPr lang="en-US" dirty="0"/>
              <a:t> group </a:t>
            </a:r>
          </a:p>
          <a:p>
            <a:r>
              <a:rPr lang="en-US" dirty="0"/>
              <a:t>Follow us on Twitter</a:t>
            </a:r>
          </a:p>
          <a:p>
            <a:endParaRPr lang="en-US" dirty="0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26DDFAFC-7BDA-4027-B99D-E364492AA85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578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948"/>
    </mc:Choice>
    <mc:Fallback xmlns="">
      <p:transition spd="slow" advTm="179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person wearing glasses and smiling at the camera&#10;&#10;Description generated with very high confidence">
            <a:extLst>
              <a:ext uri="{FF2B5EF4-FFF2-40B4-BE49-F238E27FC236}">
                <a16:creationId xmlns:a16="http://schemas.microsoft.com/office/drawing/2014/main" id="{44D299F6-A7F8-490F-A1AD-9DC6EA5EDCD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095929" y="1450713"/>
            <a:ext cx="2952142" cy="3349606"/>
          </a:xfrm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the speaker</a:t>
            </a:r>
          </a:p>
        </p:txBody>
      </p:sp>
      <p:sp>
        <p:nvSpPr>
          <p:cNvPr id="15" name="Title 6"/>
          <p:cNvSpPr txBox="1">
            <a:spLocks/>
          </p:cNvSpPr>
          <p:nvPr/>
        </p:nvSpPr>
        <p:spPr>
          <a:xfrm>
            <a:off x="457199" y="705204"/>
            <a:ext cx="8238319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accent1"/>
                </a:solidFill>
                <a:latin typeface="Arial Bold"/>
                <a:ea typeface="+mj-ea"/>
                <a:cs typeface="Arial Bold"/>
              </a:defRPr>
            </a:lvl1pPr>
          </a:lstStyle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6649F94-98B8-44F8-856C-DA8D768F11E1}"/>
              </a:ext>
            </a:extLst>
          </p:cNvPr>
          <p:cNvSpPr/>
          <p:nvPr/>
        </p:nvSpPr>
        <p:spPr>
          <a:xfrm>
            <a:off x="2157780" y="4822511"/>
            <a:ext cx="482843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000" dirty="0">
                <a:solidFill>
                  <a:srgbClr val="505050"/>
                </a:solidFill>
                <a:latin typeface="Arial"/>
                <a:cs typeface="Arial"/>
              </a:rPr>
              <a:t>Christopher Tancock</a:t>
            </a:r>
            <a:br>
              <a:rPr lang="en-GB" sz="2000" dirty="0">
                <a:solidFill>
                  <a:srgbClr val="505050"/>
                </a:solidFill>
                <a:latin typeface="Arial"/>
                <a:cs typeface="Arial"/>
              </a:rPr>
            </a:br>
            <a:r>
              <a:rPr lang="en-GB" dirty="0">
                <a:solidFill>
                  <a:srgbClr val="505050"/>
                </a:solidFill>
                <a:latin typeface="Arial"/>
                <a:cs typeface="Arial"/>
              </a:rPr>
              <a:t> Senior Communications Manager</a:t>
            </a:r>
          </a:p>
          <a:p>
            <a:pPr algn="ctr"/>
            <a:r>
              <a:rPr lang="en-GB" sz="1600" dirty="0">
                <a:solidFill>
                  <a:srgbClr val="505050"/>
                </a:solidFill>
                <a:latin typeface="Arial"/>
                <a:cs typeface="Arial"/>
              </a:rPr>
              <a:t>Elsevier Ltd., Oxford, UK | c.tancock@elsevier.com</a:t>
            </a:r>
          </a:p>
        </p:txBody>
      </p:sp>
    </p:spTree>
    <p:extLst>
      <p:ext uri="{BB962C8B-B14F-4D97-AF65-F5344CB8AC3E}">
        <p14:creationId xmlns:p14="http://schemas.microsoft.com/office/powerpoint/2010/main" val="4074675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924"/>
    </mc:Choice>
    <mc:Fallback xmlns="">
      <p:transition spd="slow" advTm="22924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1205855-DB0C-4A97-AECF-0D298EF0F63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/>
              <a:t>Section 1.1: What is peer review? Why peer review?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dirty="0"/>
              <a:t>a.       A brief history of academic publishing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dirty="0"/>
              <a:t>b.       Status quo of peer review and its trends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dirty="0"/>
              <a:t>c.       Explaining the editorial and peer review processes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dirty="0"/>
              <a:t>d.       What will have happened to the paper before you see it 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dirty="0"/>
              <a:t>e.       Why reviewers review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dirty="0"/>
              <a:t>f.        What editors look for/the perfect reviewer</a:t>
            </a:r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B27977F-73B6-43DA-98D2-CA20C7386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840780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507"/>
    </mc:Choice>
    <mc:Fallback xmlns="">
      <p:transition spd="slow" advTm="34507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7E3A6C4-50FE-4CDB-BE72-221C335D964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9B249CC-36F8-485E-8D9F-93EA13324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 brief history of academic publishing</a:t>
            </a:r>
          </a:p>
        </p:txBody>
      </p:sp>
      <p:sp>
        <p:nvSpPr>
          <p:cNvPr id="4" name="Line 9">
            <a:extLst>
              <a:ext uri="{FF2B5EF4-FFF2-40B4-BE49-F238E27FC236}">
                <a16:creationId xmlns:a16="http://schemas.microsoft.com/office/drawing/2014/main" id="{9C14113E-D41E-41B0-8A1B-7C53CB03D992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4267200"/>
            <a:ext cx="9144000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5" name="Line 10">
            <a:extLst>
              <a:ext uri="{FF2B5EF4-FFF2-40B4-BE49-F238E27FC236}">
                <a16:creationId xmlns:a16="http://schemas.microsoft.com/office/drawing/2014/main" id="{9AEF94B1-46BB-4243-A65E-0132A63F7C48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" y="4038600"/>
            <a:ext cx="0" cy="45720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6" name="Line 11">
            <a:extLst>
              <a:ext uri="{FF2B5EF4-FFF2-40B4-BE49-F238E27FC236}">
                <a16:creationId xmlns:a16="http://schemas.microsoft.com/office/drawing/2014/main" id="{4E681F71-8863-40B5-8AF3-B8721265C704}"/>
              </a:ext>
            </a:extLst>
          </p:cNvPr>
          <p:cNvSpPr>
            <a:spLocks noChangeShapeType="1"/>
          </p:cNvSpPr>
          <p:nvPr/>
        </p:nvSpPr>
        <p:spPr bwMode="auto">
          <a:xfrm>
            <a:off x="6019800" y="4038600"/>
            <a:ext cx="0" cy="45720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7" name="AutoShape 13">
            <a:extLst>
              <a:ext uri="{FF2B5EF4-FFF2-40B4-BE49-F238E27FC236}">
                <a16:creationId xmlns:a16="http://schemas.microsoft.com/office/drawing/2014/main" id="{57A432B5-579C-4C67-9B91-F8692DA10C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9732" y="4801059"/>
            <a:ext cx="2438400" cy="1752600"/>
          </a:xfrm>
          <a:prstGeom prst="wedgeRectCallout">
            <a:avLst>
              <a:gd name="adj1" fmla="val 129636"/>
              <a:gd name="adj2" fmla="val -86196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1400" b="1" dirty="0">
                <a:solidFill>
                  <a:srgbClr val="006699"/>
                </a:solidFill>
                <a:latin typeface="Arial" pitchFamily="34" charset="0"/>
                <a:cs typeface="Arial" pitchFamily="34" charset="0"/>
              </a:rPr>
              <a:t>1580</a:t>
            </a:r>
          </a:p>
          <a:p>
            <a:pPr algn="ctr"/>
            <a:r>
              <a:rPr lang="en-US" sz="1400" b="1" dirty="0">
                <a:solidFill>
                  <a:srgbClr val="006699"/>
                </a:solidFill>
                <a:latin typeface="Arial" pitchFamily="34" charset="0"/>
                <a:cs typeface="Arial" pitchFamily="34" charset="0"/>
              </a:rPr>
              <a:t>Founding of the House of </a:t>
            </a:r>
            <a:r>
              <a:rPr lang="en-US" sz="1400" b="1" dirty="0" err="1">
                <a:solidFill>
                  <a:srgbClr val="006699"/>
                </a:solidFill>
                <a:latin typeface="Arial" pitchFamily="34" charset="0"/>
                <a:cs typeface="Arial" pitchFamily="34" charset="0"/>
              </a:rPr>
              <a:t>Elzevir</a:t>
            </a:r>
            <a:endParaRPr lang="en-US" sz="1400" b="1" dirty="0">
              <a:solidFill>
                <a:srgbClr val="00669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14" descr="issacelsevier">
            <a:extLst>
              <a:ext uri="{FF2B5EF4-FFF2-40B4-BE49-F238E27FC236}">
                <a16:creationId xmlns:a16="http://schemas.microsoft.com/office/drawing/2014/main" id="{4989F08B-476A-4228-97C6-F68588952C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7432" y="5552097"/>
            <a:ext cx="1143000" cy="8985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9" name="AutoShape 12">
            <a:extLst>
              <a:ext uri="{FF2B5EF4-FFF2-40B4-BE49-F238E27FC236}">
                <a16:creationId xmlns:a16="http://schemas.microsoft.com/office/drawing/2014/main" id="{754D752A-B0FD-40AF-9882-5CD50B1FC4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1587624"/>
            <a:ext cx="2667000" cy="2057400"/>
          </a:xfrm>
          <a:prstGeom prst="wedgeRectCallout">
            <a:avLst>
              <a:gd name="adj1" fmla="val -48262"/>
              <a:gd name="adj2" fmla="val 78056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1400" b="1" dirty="0">
                <a:solidFill>
                  <a:srgbClr val="006699"/>
                </a:solidFill>
                <a:latin typeface="Arial" pitchFamily="34" charset="0"/>
                <a:cs typeface="Arial" pitchFamily="34" charset="0"/>
              </a:rPr>
              <a:t>1439</a:t>
            </a:r>
          </a:p>
          <a:p>
            <a:pPr algn="ctr"/>
            <a:r>
              <a:rPr lang="en-US" sz="1400" b="1" dirty="0">
                <a:solidFill>
                  <a:srgbClr val="006699"/>
                </a:solidFill>
                <a:latin typeface="Arial" pitchFamily="34" charset="0"/>
                <a:cs typeface="Arial" pitchFamily="34" charset="0"/>
              </a:rPr>
              <a:t>Gutenberg and Moveable Type</a:t>
            </a:r>
          </a:p>
        </p:txBody>
      </p:sp>
      <p:pic>
        <p:nvPicPr>
          <p:cNvPr id="10" name="Picture 15" descr="PrintingPress">
            <a:extLst>
              <a:ext uri="{FF2B5EF4-FFF2-40B4-BE49-F238E27FC236}">
                <a16:creationId xmlns:a16="http://schemas.microsoft.com/office/drawing/2014/main" id="{DDEEF84A-54FC-4A33-89BD-170A531B73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2449637"/>
            <a:ext cx="962025" cy="11144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1" name="Line 19">
            <a:extLst>
              <a:ext uri="{FF2B5EF4-FFF2-40B4-BE49-F238E27FC236}">
                <a16:creationId xmlns:a16="http://schemas.microsoft.com/office/drawing/2014/main" id="{37364BDB-14D5-4564-B6F7-FD0282992C58}"/>
              </a:ext>
            </a:extLst>
          </p:cNvPr>
          <p:cNvSpPr>
            <a:spLocks noChangeShapeType="1"/>
          </p:cNvSpPr>
          <p:nvPr/>
        </p:nvSpPr>
        <p:spPr bwMode="auto">
          <a:xfrm>
            <a:off x="8686800" y="4038600"/>
            <a:ext cx="0" cy="45720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2" name="AutoShape 18">
            <a:extLst>
              <a:ext uri="{FF2B5EF4-FFF2-40B4-BE49-F238E27FC236}">
                <a16:creationId xmlns:a16="http://schemas.microsoft.com/office/drawing/2014/main" id="{3F531EC9-B973-4E26-9C67-20009320ED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4048" y="5069160"/>
            <a:ext cx="3987552" cy="1528192"/>
          </a:xfrm>
          <a:prstGeom prst="wedgeRectCallout">
            <a:avLst>
              <a:gd name="adj1" fmla="val 41148"/>
              <a:gd name="adj2" fmla="val -93929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r"/>
            <a:r>
              <a:rPr lang="en-GB" sz="1400" dirty="0">
                <a:solidFill>
                  <a:srgbClr val="006699"/>
                </a:solidFill>
                <a:latin typeface="Arial" pitchFamily="34" charset="0"/>
                <a:cs typeface="Arial" pitchFamily="34" charset="0"/>
              </a:rPr>
              <a:t>6th March 1665</a:t>
            </a:r>
            <a:r>
              <a:rPr lang="en-GB" sz="1400" b="1" dirty="0">
                <a:solidFill>
                  <a:srgbClr val="006699"/>
                </a:solidFill>
                <a:latin typeface="Arial" pitchFamily="34" charset="0"/>
                <a:cs typeface="Arial" pitchFamily="34" charset="0"/>
              </a:rPr>
              <a:t>    </a:t>
            </a:r>
          </a:p>
          <a:p>
            <a:pPr algn="r"/>
            <a:r>
              <a:rPr lang="en-GB" sz="1400" b="1" dirty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GB" sz="1400" b="1" dirty="0">
                <a:solidFill>
                  <a:srgbClr val="006699"/>
                </a:solidFill>
                <a:latin typeface="Arial" pitchFamily="34" charset="0"/>
                <a:cs typeface="Arial" pitchFamily="34" charset="0"/>
              </a:rPr>
              <a:t>Philosophical Transactions </a:t>
            </a:r>
          </a:p>
          <a:p>
            <a:pPr algn="r"/>
            <a:r>
              <a:rPr lang="en-GB" sz="1400" b="1" dirty="0">
                <a:solidFill>
                  <a:srgbClr val="006699"/>
                </a:solidFill>
                <a:latin typeface="Arial" pitchFamily="34" charset="0"/>
                <a:cs typeface="Arial" pitchFamily="34" charset="0"/>
              </a:rPr>
              <a:t>of the Royal Society”</a:t>
            </a:r>
          </a:p>
          <a:p>
            <a:pPr algn="r"/>
            <a:endParaRPr lang="en-GB" sz="1400" b="1" dirty="0">
              <a:solidFill>
                <a:srgbClr val="006699"/>
              </a:solidFill>
              <a:latin typeface="Arial" pitchFamily="34" charset="0"/>
              <a:cs typeface="Arial" pitchFamily="34" charset="0"/>
            </a:endParaRPr>
          </a:p>
          <a:p>
            <a:pPr algn="r">
              <a:buClr>
                <a:srgbClr val="FF9900"/>
              </a:buClr>
            </a:pPr>
            <a:r>
              <a:rPr lang="en-GB" sz="1400" dirty="0">
                <a:solidFill>
                  <a:srgbClr val="006699"/>
                </a:solidFill>
                <a:latin typeface="Arial" pitchFamily="34" charset="0"/>
                <a:cs typeface="Arial" pitchFamily="34" charset="0"/>
              </a:rPr>
              <a:t> First true scholarly journal</a:t>
            </a:r>
          </a:p>
          <a:p>
            <a:pPr algn="ctr"/>
            <a:endParaRPr lang="en-US" sz="1600" b="1" dirty="0">
              <a:solidFill>
                <a:srgbClr val="333399"/>
              </a:solidFill>
              <a:latin typeface="Arial Narrow" pitchFamily="34" charset="0"/>
            </a:endParaRPr>
          </a:p>
        </p:txBody>
      </p:sp>
      <p:pic>
        <p:nvPicPr>
          <p:cNvPr id="13" name="Picture 8">
            <a:extLst>
              <a:ext uri="{FF2B5EF4-FFF2-40B4-BE49-F238E27FC236}">
                <a16:creationId xmlns:a16="http://schemas.microsoft.com/office/drawing/2014/main" id="{6CD3A340-80AE-4169-936C-6097B187B0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26050" y="5170248"/>
            <a:ext cx="930201" cy="131730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4" name="AutoShape 28">
            <a:extLst>
              <a:ext uri="{FF2B5EF4-FFF2-40B4-BE49-F238E27FC236}">
                <a16:creationId xmlns:a16="http://schemas.microsoft.com/office/drawing/2014/main" id="{6B93D206-CE0F-4241-BEE0-97953C9288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1556792"/>
            <a:ext cx="3581400" cy="1944216"/>
          </a:xfrm>
          <a:prstGeom prst="wedgeRectCallout">
            <a:avLst>
              <a:gd name="adj1" fmla="val 73954"/>
              <a:gd name="adj2" fmla="val 87100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r">
              <a:lnSpc>
                <a:spcPct val="80000"/>
              </a:lnSpc>
              <a:spcBef>
                <a:spcPct val="20000"/>
              </a:spcBef>
              <a:buClr>
                <a:srgbClr val="FF9900"/>
              </a:buClr>
            </a:pPr>
            <a:r>
              <a:rPr lang="en-GB" sz="1600" b="1" dirty="0">
                <a:solidFill>
                  <a:srgbClr val="FF9900"/>
                </a:solidFill>
                <a:latin typeface="Arial Narrow" pitchFamily="34" charset="0"/>
              </a:rPr>
              <a:t>     </a:t>
            </a:r>
            <a:r>
              <a:rPr lang="en-GB" sz="1400" b="1" dirty="0">
                <a:solidFill>
                  <a:srgbClr val="006699"/>
                </a:solidFill>
                <a:latin typeface="Arial" pitchFamily="34" charset="0"/>
                <a:cs typeface="Arial" pitchFamily="34" charset="0"/>
              </a:rPr>
              <a:t>Henry Oldenburg</a:t>
            </a:r>
          </a:p>
          <a:p>
            <a:pPr algn="r">
              <a:lnSpc>
                <a:spcPct val="80000"/>
              </a:lnSpc>
              <a:spcBef>
                <a:spcPct val="20000"/>
              </a:spcBef>
              <a:buClr>
                <a:srgbClr val="FF9900"/>
              </a:buClr>
            </a:pPr>
            <a:r>
              <a:rPr lang="en-GB" sz="1400" dirty="0">
                <a:solidFill>
                  <a:srgbClr val="006699"/>
                </a:solidFill>
                <a:latin typeface="Arial" pitchFamily="34" charset="0"/>
                <a:cs typeface="Arial" pitchFamily="34" charset="0"/>
              </a:rPr>
              <a:t>    (1618- 1677)</a:t>
            </a:r>
          </a:p>
          <a:p>
            <a:pPr algn="r"/>
            <a:r>
              <a:rPr lang="en-GB" sz="1400" dirty="0">
                <a:solidFill>
                  <a:srgbClr val="006699"/>
                </a:solidFill>
                <a:latin typeface="Arial" pitchFamily="34" charset="0"/>
                <a:cs typeface="Arial" pitchFamily="34" charset="0"/>
              </a:rPr>
              <a:t>Founding Editor </a:t>
            </a:r>
          </a:p>
          <a:p>
            <a:pPr algn="r"/>
            <a:r>
              <a:rPr lang="en-GB" sz="1400" dirty="0">
                <a:solidFill>
                  <a:srgbClr val="006699"/>
                </a:solidFill>
                <a:latin typeface="Arial" pitchFamily="34" charset="0"/>
                <a:cs typeface="Arial" pitchFamily="34" charset="0"/>
              </a:rPr>
              <a:t>and Commercial </a:t>
            </a:r>
          </a:p>
          <a:p>
            <a:pPr algn="r"/>
            <a:r>
              <a:rPr lang="en-GB" sz="1400" dirty="0">
                <a:solidFill>
                  <a:srgbClr val="006699"/>
                </a:solidFill>
                <a:latin typeface="Arial" pitchFamily="34" charset="0"/>
                <a:cs typeface="Arial" pitchFamily="34" charset="0"/>
              </a:rPr>
              <a:t>Publisher of the </a:t>
            </a:r>
          </a:p>
          <a:p>
            <a:pPr algn="r"/>
            <a:r>
              <a:rPr lang="en-GB" sz="1400" dirty="0">
                <a:solidFill>
                  <a:srgbClr val="006699"/>
                </a:solidFill>
                <a:latin typeface="Arial" pitchFamily="34" charset="0"/>
                <a:cs typeface="Arial" pitchFamily="34" charset="0"/>
              </a:rPr>
              <a:t>first scientific </a:t>
            </a:r>
          </a:p>
          <a:p>
            <a:pPr algn="r"/>
            <a:r>
              <a:rPr lang="en-GB" sz="1400" dirty="0">
                <a:solidFill>
                  <a:srgbClr val="006699"/>
                </a:solidFill>
                <a:latin typeface="Arial" pitchFamily="34" charset="0"/>
                <a:cs typeface="Arial" pitchFamily="34" charset="0"/>
              </a:rPr>
              <a:t>journal</a:t>
            </a:r>
          </a:p>
          <a:p>
            <a:pPr algn="ctr"/>
            <a:endParaRPr lang="en-US" sz="1600" dirty="0">
              <a:latin typeface="Arial Narrow" pitchFamily="34" charset="0"/>
            </a:endParaRPr>
          </a:p>
        </p:txBody>
      </p:sp>
      <p:pic>
        <p:nvPicPr>
          <p:cNvPr id="15" name="Picture 29" descr="henry">
            <a:extLst>
              <a:ext uri="{FF2B5EF4-FFF2-40B4-BE49-F238E27FC236}">
                <a16:creationId xmlns:a16="http://schemas.microsoft.com/office/drawing/2014/main" id="{2972AE4D-10FF-4CF8-96F7-F9BDFE7520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49775" y="1672208"/>
            <a:ext cx="1241425" cy="16764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537690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263"/>
    </mc:Choice>
    <mc:Fallback xmlns="">
      <p:transition spd="slow" advTm="59263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23C430B-083C-42CD-951A-E3C0D8EA6C3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BF8353F-E7EF-4688-87C4-687FE6507F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Functions of scholarly publishing</a:t>
            </a:r>
          </a:p>
        </p:txBody>
      </p:sp>
      <p:grpSp>
        <p:nvGrpSpPr>
          <p:cNvPr id="4" name="Group 23">
            <a:extLst>
              <a:ext uri="{FF2B5EF4-FFF2-40B4-BE49-F238E27FC236}">
                <a16:creationId xmlns:a16="http://schemas.microsoft.com/office/drawing/2014/main" id="{1B3342F6-8385-4251-86F5-E186DC3D1C4D}"/>
              </a:ext>
            </a:extLst>
          </p:cNvPr>
          <p:cNvGrpSpPr>
            <a:grpSpLocks/>
          </p:cNvGrpSpPr>
          <p:nvPr/>
        </p:nvGrpSpPr>
        <p:grpSpPr bwMode="auto">
          <a:xfrm>
            <a:off x="250825" y="1692672"/>
            <a:ext cx="8534400" cy="802630"/>
            <a:chOff x="144" y="980"/>
            <a:chExt cx="5376" cy="368"/>
          </a:xfrm>
        </p:grpSpPr>
        <p:sp>
          <p:nvSpPr>
            <p:cNvPr id="5" name="Text Box 4">
              <a:extLst>
                <a:ext uri="{FF2B5EF4-FFF2-40B4-BE49-F238E27FC236}">
                  <a16:creationId xmlns:a16="http://schemas.microsoft.com/office/drawing/2014/main" id="{F045EF17-C209-404A-8C7D-AD6CBC3E77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" y="1070"/>
              <a:ext cx="2208" cy="213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b="1" dirty="0">
                  <a:solidFill>
                    <a:srgbClr val="006699"/>
                  </a:solidFill>
                  <a:cs typeface="Arial" pitchFamily="34" charset="0"/>
                </a:rPr>
                <a:t>Registration</a:t>
              </a:r>
              <a:endParaRPr lang="en-GB" sz="1600" b="1" dirty="0">
                <a:solidFill>
                  <a:srgbClr val="006699"/>
                </a:solidFill>
                <a:cs typeface="Arial" pitchFamily="34" charset="0"/>
              </a:endParaRPr>
            </a:p>
          </p:txBody>
        </p:sp>
        <p:sp>
          <p:nvSpPr>
            <p:cNvPr id="6" name="Text Box 15">
              <a:extLst>
                <a:ext uri="{FF2B5EF4-FFF2-40B4-BE49-F238E27FC236}">
                  <a16:creationId xmlns:a16="http://schemas.microsoft.com/office/drawing/2014/main" id="{2B6F2A88-BCD5-420E-8E2B-CFBDBB8DE4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12" y="980"/>
              <a:ext cx="2208" cy="368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b="1" dirty="0">
                  <a:solidFill>
                    <a:srgbClr val="006699"/>
                  </a:solidFill>
                  <a:cs typeface="Arial" pitchFamily="34" charset="0"/>
                </a:rPr>
                <a:t>The timestamp to officially note who submitted scientific results first</a:t>
              </a:r>
              <a:endParaRPr lang="en-GB" sz="1600" b="1" dirty="0">
                <a:solidFill>
                  <a:srgbClr val="006699"/>
                </a:solidFill>
                <a:cs typeface="Arial" pitchFamily="34" charset="0"/>
              </a:endParaRPr>
            </a:p>
          </p:txBody>
        </p:sp>
      </p:grpSp>
      <p:grpSp>
        <p:nvGrpSpPr>
          <p:cNvPr id="7" name="Group 24">
            <a:extLst>
              <a:ext uri="{FF2B5EF4-FFF2-40B4-BE49-F238E27FC236}">
                <a16:creationId xmlns:a16="http://schemas.microsoft.com/office/drawing/2014/main" id="{30315BB7-48AF-4466-A479-15BBFD1B9236}"/>
              </a:ext>
            </a:extLst>
          </p:cNvPr>
          <p:cNvGrpSpPr>
            <a:grpSpLocks/>
          </p:cNvGrpSpPr>
          <p:nvPr/>
        </p:nvGrpSpPr>
        <p:grpSpPr bwMode="auto">
          <a:xfrm>
            <a:off x="250825" y="2981846"/>
            <a:ext cx="8534400" cy="802630"/>
            <a:chOff x="144" y="1844"/>
            <a:chExt cx="5376" cy="368"/>
          </a:xfrm>
        </p:grpSpPr>
        <p:sp>
          <p:nvSpPr>
            <p:cNvPr id="8" name="Text Box 6">
              <a:extLst>
                <a:ext uri="{FF2B5EF4-FFF2-40B4-BE49-F238E27FC236}">
                  <a16:creationId xmlns:a16="http://schemas.microsoft.com/office/drawing/2014/main" id="{255F4B9C-9B32-4B03-A6EA-9BB356AC76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" y="1934"/>
              <a:ext cx="2208" cy="213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b="1" dirty="0">
                  <a:solidFill>
                    <a:srgbClr val="006699"/>
                  </a:solidFill>
                  <a:cs typeface="Arial" pitchFamily="34" charset="0"/>
                </a:rPr>
                <a:t>Certification</a:t>
              </a:r>
              <a:endParaRPr lang="en-GB" sz="1600" b="1" dirty="0">
                <a:solidFill>
                  <a:srgbClr val="006699"/>
                </a:solidFill>
                <a:cs typeface="Arial" pitchFamily="34" charset="0"/>
              </a:endParaRPr>
            </a:p>
          </p:txBody>
        </p:sp>
        <p:sp>
          <p:nvSpPr>
            <p:cNvPr id="9" name="Text Box 16">
              <a:extLst>
                <a:ext uri="{FF2B5EF4-FFF2-40B4-BE49-F238E27FC236}">
                  <a16:creationId xmlns:a16="http://schemas.microsoft.com/office/drawing/2014/main" id="{2DEA9A21-7DEE-46E0-A8B3-BAC5C07CF8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12" y="1844"/>
              <a:ext cx="2208" cy="368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b="1" dirty="0">
                  <a:solidFill>
                    <a:srgbClr val="006699"/>
                  </a:solidFill>
                  <a:cs typeface="Arial" pitchFamily="34" charset="0"/>
                </a:rPr>
                <a:t>Perform peer-review to ensure the validity and integrity of submissions</a:t>
              </a:r>
              <a:endParaRPr lang="en-GB" sz="1600" b="1" dirty="0">
                <a:solidFill>
                  <a:srgbClr val="006699"/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25">
            <a:extLst>
              <a:ext uri="{FF2B5EF4-FFF2-40B4-BE49-F238E27FC236}">
                <a16:creationId xmlns:a16="http://schemas.microsoft.com/office/drawing/2014/main" id="{3EFAD77F-0CB9-47C7-8AF9-F102D929501F}"/>
              </a:ext>
            </a:extLst>
          </p:cNvPr>
          <p:cNvGrpSpPr>
            <a:grpSpLocks/>
          </p:cNvGrpSpPr>
          <p:nvPr/>
        </p:nvGrpSpPr>
        <p:grpSpPr bwMode="auto">
          <a:xfrm>
            <a:off x="250825" y="4362698"/>
            <a:ext cx="8534400" cy="584200"/>
            <a:chOff x="144" y="2716"/>
            <a:chExt cx="5376" cy="368"/>
          </a:xfrm>
        </p:grpSpPr>
        <p:sp>
          <p:nvSpPr>
            <p:cNvPr id="11" name="Text Box 9">
              <a:extLst>
                <a:ext uri="{FF2B5EF4-FFF2-40B4-BE49-F238E27FC236}">
                  <a16:creationId xmlns:a16="http://schemas.microsoft.com/office/drawing/2014/main" id="{6CB1101D-B3DF-41AA-9A98-EA4FD2A09F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" y="2798"/>
              <a:ext cx="2208" cy="213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b="1" dirty="0">
                  <a:solidFill>
                    <a:srgbClr val="006699"/>
                  </a:solidFill>
                  <a:cs typeface="Arial" pitchFamily="34" charset="0"/>
                </a:rPr>
                <a:t>Dissemination</a:t>
              </a:r>
              <a:endParaRPr lang="en-GB" sz="1600" b="1" dirty="0">
                <a:solidFill>
                  <a:srgbClr val="006699"/>
                </a:solidFill>
                <a:cs typeface="Arial" pitchFamily="34" charset="0"/>
              </a:endParaRPr>
            </a:p>
          </p:txBody>
        </p:sp>
        <p:sp>
          <p:nvSpPr>
            <p:cNvPr id="12" name="Text Box 19">
              <a:extLst>
                <a:ext uri="{FF2B5EF4-FFF2-40B4-BE49-F238E27FC236}">
                  <a16:creationId xmlns:a16="http://schemas.microsoft.com/office/drawing/2014/main" id="{04EC1FF3-54ED-4B5F-AAD2-A462230090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12" y="2716"/>
              <a:ext cx="2208" cy="368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b="1" dirty="0">
                  <a:solidFill>
                    <a:srgbClr val="006699"/>
                  </a:solidFill>
                  <a:cs typeface="Arial" pitchFamily="34" charset="0"/>
                </a:rPr>
                <a:t>Provide a medium for discoveries and findings to be shared</a:t>
              </a:r>
              <a:endParaRPr lang="en-GB" sz="1600" b="1" dirty="0">
                <a:solidFill>
                  <a:srgbClr val="006699"/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26">
            <a:extLst>
              <a:ext uri="{FF2B5EF4-FFF2-40B4-BE49-F238E27FC236}">
                <a16:creationId xmlns:a16="http://schemas.microsoft.com/office/drawing/2014/main" id="{BCA037D9-9C6B-4BD8-ACF0-C4E80E539FF3}"/>
              </a:ext>
            </a:extLst>
          </p:cNvPr>
          <p:cNvGrpSpPr>
            <a:grpSpLocks/>
          </p:cNvGrpSpPr>
          <p:nvPr/>
        </p:nvGrpSpPr>
        <p:grpSpPr bwMode="auto">
          <a:xfrm>
            <a:off x="250825" y="5721325"/>
            <a:ext cx="8534400" cy="584200"/>
            <a:chOff x="144" y="3574"/>
            <a:chExt cx="5376" cy="368"/>
          </a:xfrm>
        </p:grpSpPr>
        <p:sp>
          <p:nvSpPr>
            <p:cNvPr id="14" name="Text Box 12">
              <a:extLst>
                <a:ext uri="{FF2B5EF4-FFF2-40B4-BE49-F238E27FC236}">
                  <a16:creationId xmlns:a16="http://schemas.microsoft.com/office/drawing/2014/main" id="{68746F69-EAB0-4378-9840-4FBE35ECE4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" y="3662"/>
              <a:ext cx="2208" cy="213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b="1" dirty="0">
                  <a:solidFill>
                    <a:srgbClr val="006699"/>
                  </a:solidFill>
                  <a:cs typeface="Arial" pitchFamily="34" charset="0"/>
                </a:rPr>
                <a:t>Preservation</a:t>
              </a:r>
              <a:endParaRPr lang="en-GB" sz="1600" b="1" dirty="0">
                <a:solidFill>
                  <a:srgbClr val="006699"/>
                </a:solidFill>
                <a:cs typeface="Arial" pitchFamily="34" charset="0"/>
              </a:endParaRPr>
            </a:p>
          </p:txBody>
        </p:sp>
        <p:sp>
          <p:nvSpPr>
            <p:cNvPr id="15" name="Text Box 20">
              <a:extLst>
                <a:ext uri="{FF2B5EF4-FFF2-40B4-BE49-F238E27FC236}">
                  <a16:creationId xmlns:a16="http://schemas.microsoft.com/office/drawing/2014/main" id="{FD440838-5F5A-4D81-A4EF-40CC24DACE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12" y="3574"/>
              <a:ext cx="2208" cy="368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b="1" dirty="0">
                  <a:solidFill>
                    <a:srgbClr val="006699"/>
                  </a:solidFill>
                  <a:cs typeface="Arial" pitchFamily="34" charset="0"/>
                </a:rPr>
                <a:t>Preserving the minutes and record of science for posterity</a:t>
              </a:r>
              <a:endParaRPr lang="en-GB" sz="1600" b="1" dirty="0">
                <a:solidFill>
                  <a:srgbClr val="006699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99235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206"/>
    </mc:Choice>
    <mc:Fallback xmlns="">
      <p:transition spd="slow" advTm="38206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D83DC37-AA1D-4007-BA7B-1C07EC07257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6BF8439-3054-4024-9E1F-0FBA6B258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do these functions look today?</a:t>
            </a:r>
          </a:p>
        </p:txBody>
      </p:sp>
      <p:graphicFrame>
        <p:nvGraphicFramePr>
          <p:cNvPr id="4" name="Content Placeholder 23">
            <a:extLst>
              <a:ext uri="{FF2B5EF4-FFF2-40B4-BE49-F238E27FC236}">
                <a16:creationId xmlns:a16="http://schemas.microsoft.com/office/drawing/2014/main" id="{EC97031A-0316-4D19-9FC3-C36DCC3A7A9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2502961"/>
              </p:ext>
            </p:extLst>
          </p:nvPr>
        </p:nvGraphicFramePr>
        <p:xfrm>
          <a:off x="457200" y="1484784"/>
          <a:ext cx="8229600" cy="35569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374B2864-F7C3-4DB3-88D0-CD29DC7B093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94963684"/>
              </p:ext>
            </p:extLst>
          </p:nvPr>
        </p:nvGraphicFramePr>
        <p:xfrm>
          <a:off x="395536" y="5157192"/>
          <a:ext cx="8064896" cy="936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288D0AE3-372D-4C56-BEAC-18859D1EBC8F}"/>
              </a:ext>
            </a:extLst>
          </p:cNvPr>
          <p:cNvSpPr txBox="1"/>
          <p:nvPr/>
        </p:nvSpPr>
        <p:spPr>
          <a:xfrm>
            <a:off x="1043608" y="4427820"/>
            <a:ext cx="70567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rgbClr val="006699"/>
                </a:solidFill>
              </a:rPr>
              <a:t>What roles do modern publishers play?</a:t>
            </a:r>
            <a:endParaRPr lang="en-US" sz="1600" dirty="0">
              <a:solidFill>
                <a:srgbClr val="006699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407BCEA-62E5-4837-B393-00638997CFD1}"/>
              </a:ext>
            </a:extLst>
          </p:cNvPr>
          <p:cNvSpPr/>
          <p:nvPr/>
        </p:nvSpPr>
        <p:spPr>
          <a:xfrm>
            <a:off x="2179674" y="3429000"/>
            <a:ext cx="1477926" cy="338554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60331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636"/>
    </mc:Choice>
    <mc:Fallback xmlns="">
      <p:transition spd="slow" advTm="16636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6CC816A-2989-47F9-898B-BC943D3BE73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57980" y="2309641"/>
            <a:ext cx="8237538" cy="2238718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7A4FDDD1-BF93-4127-928E-632C0F053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Status quo of peer review and its trends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A7E203-A6C1-4877-8A24-7C96A18F25D2}"/>
              </a:ext>
            </a:extLst>
          </p:cNvPr>
          <p:cNvSpPr txBox="1"/>
          <p:nvPr/>
        </p:nvSpPr>
        <p:spPr>
          <a:xfrm>
            <a:off x="0" y="6627168"/>
            <a:ext cx="839071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Source</a:t>
            </a:r>
            <a:r>
              <a:rPr lang="en-GB" sz="9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GB" sz="900" dirty="0">
                <a:solidFill>
                  <a:schemeClr val="tx2"/>
                </a:solidFill>
                <a:latin typeface="Arial" pitchFamily="34" charset="0"/>
                <a:cs typeface="Arial" pitchFamily="34" charset="0"/>
                <a:hlinkClick r:id="rId4"/>
              </a:rPr>
              <a:t>2015 study</a:t>
            </a:r>
            <a:r>
              <a:rPr lang="en-GB" sz="9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carried out by Elsevier’s Customer Insights team in collaboration with the PRC (Publishing Research Consortium)</a:t>
            </a:r>
          </a:p>
        </p:txBody>
      </p:sp>
    </p:spTree>
    <p:extLst>
      <p:ext uri="{BB962C8B-B14F-4D97-AF65-F5344CB8AC3E}">
        <p14:creationId xmlns:p14="http://schemas.microsoft.com/office/powerpoint/2010/main" val="1842318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7906"/>
    </mc:Choice>
    <mc:Fallback xmlns="">
      <p:transition spd="slow" advTm="137906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591D9FB-1A1A-45C0-BC21-AB26101537B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150000"/>
              </a:lnSpc>
              <a:buClr>
                <a:schemeClr val="tx2"/>
              </a:buClr>
              <a:buSzPct val="150000"/>
              <a:buFont typeface="Wingdings" panose="05000000000000000000" pitchFamily="2" charset="2"/>
              <a:buChar char="§"/>
            </a:pPr>
            <a:r>
              <a:rPr lang="en-GB" dirty="0"/>
              <a:t>Peer review places the reviewer, with the author, at the heart of scientific publishing</a:t>
            </a:r>
          </a:p>
          <a:p>
            <a:pPr>
              <a:lnSpc>
                <a:spcPct val="150000"/>
              </a:lnSpc>
              <a:buClr>
                <a:schemeClr val="tx2"/>
              </a:buClr>
              <a:buSzPct val="150000"/>
              <a:buFont typeface="Wingdings" panose="05000000000000000000" pitchFamily="2" charset="2"/>
              <a:buChar char="§"/>
            </a:pPr>
            <a:r>
              <a:rPr lang="en-GB" dirty="0"/>
              <a:t>Reviewers make the editorial process work by examining and commenting on manuscripts</a:t>
            </a:r>
          </a:p>
          <a:p>
            <a:pPr>
              <a:lnSpc>
                <a:spcPct val="150000"/>
              </a:lnSpc>
              <a:buClr>
                <a:schemeClr val="tx2"/>
              </a:buClr>
              <a:buSzPct val="150000"/>
              <a:buFont typeface="Wingdings" panose="05000000000000000000" pitchFamily="2" charset="2"/>
              <a:buChar char="§"/>
            </a:pPr>
            <a:r>
              <a:rPr lang="en-GB" dirty="0"/>
              <a:t>Without peer review there is no control in scientific communication</a:t>
            </a:r>
          </a:p>
          <a:p>
            <a:pPr>
              <a:lnSpc>
                <a:spcPct val="150000"/>
              </a:lnSpc>
              <a:buClr>
                <a:schemeClr val="tx2"/>
              </a:buClr>
              <a:buSzPct val="150000"/>
              <a:buFont typeface="Wingdings" panose="05000000000000000000" pitchFamily="2" charset="2"/>
              <a:buChar char="§"/>
            </a:pPr>
            <a:r>
              <a:rPr lang="en-GB" dirty="0"/>
              <a:t>Reviewers are the backbone of the whole process</a:t>
            </a:r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D2E0075-7BB8-4AA8-B33C-84663A330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Explaining the editorial and peer review processes</a:t>
            </a:r>
          </a:p>
        </p:txBody>
      </p:sp>
    </p:spTree>
    <p:extLst>
      <p:ext uri="{BB962C8B-B14F-4D97-AF65-F5344CB8AC3E}">
        <p14:creationId xmlns:p14="http://schemas.microsoft.com/office/powerpoint/2010/main" val="3838638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277"/>
    </mc:Choice>
    <mc:Fallback xmlns="">
      <p:transition spd="slow" advTm="52277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8F1D3A7-72D1-4C13-9FBF-8FC3D2418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peer review process</a:t>
            </a:r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50964C69-659C-44BB-A187-94C5D35B539C}"/>
              </a:ext>
            </a:extLst>
          </p:cNvPr>
          <p:cNvSpPr txBox="1">
            <a:spLocks/>
          </p:cNvSpPr>
          <p:nvPr/>
        </p:nvSpPr>
        <p:spPr>
          <a:xfrm>
            <a:off x="572882" y="1685132"/>
            <a:ext cx="2623229" cy="47844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505050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rgbClr val="505050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rgbClr val="505050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Source: Peer review: the nuts and bolts,</a:t>
            </a:r>
            <a:br>
              <a:rPr lang="en-US" dirty="0"/>
            </a:br>
            <a:r>
              <a:rPr lang="en-US" dirty="0"/>
              <a:t>Sense About Science, 2012</a:t>
            </a: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04FB511E-AECD-4DFA-8317-21B9897F02E9}"/>
              </a:ext>
            </a:extLst>
          </p:cNvPr>
          <p:cNvSpPr txBox="1">
            <a:spLocks/>
          </p:cNvSpPr>
          <p:nvPr/>
        </p:nvSpPr>
        <p:spPr>
          <a:xfrm>
            <a:off x="471488" y="1230086"/>
            <a:ext cx="8224029" cy="40930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rgbClr val="53565A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SzPct val="80000"/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90000"/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SzPct val="90000"/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SzPct val="90000"/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SzPct val="90000"/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SzPct val="90000"/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SzPct val="90000"/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SzPct val="90000"/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2"/>
              </a:buClr>
              <a:buSzPct val="130000"/>
            </a:pPr>
            <a:endParaRPr lang="en-GB" dirty="0"/>
          </a:p>
        </p:txBody>
      </p:sp>
      <p:sp>
        <p:nvSpPr>
          <p:cNvPr id="6" name="Rounded Rectangle 1">
            <a:extLst>
              <a:ext uri="{FF2B5EF4-FFF2-40B4-BE49-F238E27FC236}">
                <a16:creationId xmlns:a16="http://schemas.microsoft.com/office/drawing/2014/main" id="{6F5BB2BC-142A-48F6-A64C-2BF5C81ABB0F}"/>
              </a:ext>
            </a:extLst>
          </p:cNvPr>
          <p:cNvSpPr/>
          <p:nvPr/>
        </p:nvSpPr>
        <p:spPr>
          <a:xfrm>
            <a:off x="3814769" y="1230086"/>
            <a:ext cx="1543048" cy="684439"/>
          </a:xfrm>
          <a:prstGeom prst="roundRect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rgbClr val="53565A"/>
                </a:solidFill>
              </a:rPr>
              <a:t>Author submits article to journal</a:t>
            </a:r>
            <a:endParaRPr lang="en-US" sz="1400" dirty="0">
              <a:solidFill>
                <a:srgbClr val="53565A"/>
              </a:solidFill>
            </a:endParaRPr>
          </a:p>
        </p:txBody>
      </p:sp>
      <p:sp>
        <p:nvSpPr>
          <p:cNvPr id="7" name="Rounded Rectangle 9">
            <a:extLst>
              <a:ext uri="{FF2B5EF4-FFF2-40B4-BE49-F238E27FC236}">
                <a16:creationId xmlns:a16="http://schemas.microsoft.com/office/drawing/2014/main" id="{BC4CB5DA-F1A6-4C32-9F25-3F4D5A28DBEF}"/>
              </a:ext>
            </a:extLst>
          </p:cNvPr>
          <p:cNvSpPr/>
          <p:nvPr/>
        </p:nvSpPr>
        <p:spPr>
          <a:xfrm>
            <a:off x="6579490" y="5395977"/>
            <a:ext cx="1543048" cy="684439"/>
          </a:xfrm>
          <a:prstGeom prst="round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rgbClr val="53565A"/>
                </a:solidFill>
              </a:rPr>
              <a:t>Accepted no revisions required</a:t>
            </a:r>
            <a:endParaRPr lang="en-US" sz="1400" dirty="0">
              <a:solidFill>
                <a:srgbClr val="53565A"/>
              </a:solidFill>
            </a:endParaRPr>
          </a:p>
        </p:txBody>
      </p:sp>
      <p:sp>
        <p:nvSpPr>
          <p:cNvPr id="8" name="Rounded Rectangle 10">
            <a:extLst>
              <a:ext uri="{FF2B5EF4-FFF2-40B4-BE49-F238E27FC236}">
                <a16:creationId xmlns:a16="http://schemas.microsoft.com/office/drawing/2014/main" id="{A8DAB726-24DD-4BEC-BF1F-E62710896913}"/>
              </a:ext>
            </a:extLst>
          </p:cNvPr>
          <p:cNvSpPr/>
          <p:nvPr/>
        </p:nvSpPr>
        <p:spPr>
          <a:xfrm>
            <a:off x="6572446" y="2421388"/>
            <a:ext cx="1543048" cy="684439"/>
          </a:xfrm>
          <a:prstGeom prst="roundRect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rgbClr val="53565A"/>
                </a:solidFill>
              </a:rPr>
              <a:t>Rejected after screening</a:t>
            </a:r>
            <a:endParaRPr lang="en-US" sz="1400" dirty="0">
              <a:solidFill>
                <a:srgbClr val="53565A"/>
              </a:solidFill>
            </a:endParaRPr>
          </a:p>
        </p:txBody>
      </p:sp>
      <p:sp>
        <p:nvSpPr>
          <p:cNvPr id="9" name="Rounded Rectangle 11">
            <a:extLst>
              <a:ext uri="{FF2B5EF4-FFF2-40B4-BE49-F238E27FC236}">
                <a16:creationId xmlns:a16="http://schemas.microsoft.com/office/drawing/2014/main" id="{848C41E0-C289-4634-A396-AE50E50141BF}"/>
              </a:ext>
            </a:extLst>
          </p:cNvPr>
          <p:cNvSpPr/>
          <p:nvPr/>
        </p:nvSpPr>
        <p:spPr>
          <a:xfrm>
            <a:off x="3814769" y="2392812"/>
            <a:ext cx="1543048" cy="684439"/>
          </a:xfrm>
          <a:prstGeom prst="roundRect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rgbClr val="53565A"/>
                </a:solidFill>
              </a:rPr>
              <a:t>Journal Editor screens paper</a:t>
            </a:r>
            <a:endParaRPr lang="en-US" sz="1400" dirty="0">
              <a:solidFill>
                <a:srgbClr val="53565A"/>
              </a:solidFill>
            </a:endParaRPr>
          </a:p>
        </p:txBody>
      </p:sp>
      <p:sp>
        <p:nvSpPr>
          <p:cNvPr id="10" name="Rounded Rectangle 14">
            <a:extLst>
              <a:ext uri="{FF2B5EF4-FFF2-40B4-BE49-F238E27FC236}">
                <a16:creationId xmlns:a16="http://schemas.microsoft.com/office/drawing/2014/main" id="{5A4514B3-95E4-4CD2-AC68-1700DA898D5B}"/>
              </a:ext>
            </a:extLst>
          </p:cNvPr>
          <p:cNvSpPr/>
          <p:nvPr/>
        </p:nvSpPr>
        <p:spPr>
          <a:xfrm>
            <a:off x="3429026" y="3545339"/>
            <a:ext cx="1233481" cy="532039"/>
          </a:xfrm>
          <a:prstGeom prst="roundRect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rgbClr val="53565A"/>
                </a:solidFill>
              </a:rPr>
              <a:t>Reviewer</a:t>
            </a:r>
            <a:endParaRPr lang="en-US" sz="1400" dirty="0">
              <a:solidFill>
                <a:srgbClr val="53565A"/>
              </a:solidFill>
            </a:endParaRPr>
          </a:p>
        </p:txBody>
      </p:sp>
      <p:sp>
        <p:nvSpPr>
          <p:cNvPr id="11" name="Rounded Rectangle 16">
            <a:extLst>
              <a:ext uri="{FF2B5EF4-FFF2-40B4-BE49-F238E27FC236}">
                <a16:creationId xmlns:a16="http://schemas.microsoft.com/office/drawing/2014/main" id="{980B68B4-D12C-419C-A19C-373B1C60EAD0}"/>
              </a:ext>
            </a:extLst>
          </p:cNvPr>
          <p:cNvSpPr/>
          <p:nvPr/>
        </p:nvSpPr>
        <p:spPr>
          <a:xfrm>
            <a:off x="4457726" y="3952242"/>
            <a:ext cx="1233481" cy="532039"/>
          </a:xfrm>
          <a:prstGeom prst="roundRect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rgbClr val="53565A"/>
                </a:solidFill>
              </a:rPr>
              <a:t>Reviewer</a:t>
            </a:r>
            <a:endParaRPr lang="en-US" sz="1400" dirty="0">
              <a:solidFill>
                <a:srgbClr val="53565A"/>
              </a:solidFill>
            </a:endParaRPr>
          </a:p>
        </p:txBody>
      </p:sp>
      <p:sp>
        <p:nvSpPr>
          <p:cNvPr id="12" name="Rounded Rectangle 17">
            <a:extLst>
              <a:ext uri="{FF2B5EF4-FFF2-40B4-BE49-F238E27FC236}">
                <a16:creationId xmlns:a16="http://schemas.microsoft.com/office/drawing/2014/main" id="{4F3941AF-BDC0-499C-89D2-C675B9885ED2}"/>
              </a:ext>
            </a:extLst>
          </p:cNvPr>
          <p:cNvSpPr/>
          <p:nvPr/>
        </p:nvSpPr>
        <p:spPr>
          <a:xfrm>
            <a:off x="6734273" y="4555722"/>
            <a:ext cx="1233481" cy="532039"/>
          </a:xfrm>
          <a:prstGeom prst="roundRect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rgbClr val="53565A"/>
                </a:solidFill>
              </a:rPr>
              <a:t>Rejected</a:t>
            </a:r>
            <a:endParaRPr lang="en-US" sz="1400" dirty="0">
              <a:solidFill>
                <a:srgbClr val="53565A"/>
              </a:solidFill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66051CB-98F4-4587-9F78-7502A70AC0C9}"/>
              </a:ext>
            </a:extLst>
          </p:cNvPr>
          <p:cNvCxnSpPr/>
          <p:nvPr/>
        </p:nvCxnSpPr>
        <p:spPr>
          <a:xfrm>
            <a:off x="4586293" y="1985961"/>
            <a:ext cx="0" cy="3639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EEB2AD1-5C8D-4D15-91E5-07C884B4AA02}"/>
              </a:ext>
            </a:extLst>
          </p:cNvPr>
          <p:cNvCxnSpPr/>
          <p:nvPr/>
        </p:nvCxnSpPr>
        <p:spPr>
          <a:xfrm>
            <a:off x="4578745" y="3138488"/>
            <a:ext cx="0" cy="3639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6A0DCB6-150C-4FDD-AFF5-665138211719}"/>
              </a:ext>
            </a:extLst>
          </p:cNvPr>
          <p:cNvCxnSpPr/>
          <p:nvPr/>
        </p:nvCxnSpPr>
        <p:spPr>
          <a:xfrm>
            <a:off x="4600587" y="4631239"/>
            <a:ext cx="0" cy="3639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4B34C85-070C-4C2F-AC63-C69F04981C4C}"/>
              </a:ext>
            </a:extLst>
          </p:cNvPr>
          <p:cNvCxnSpPr/>
          <p:nvPr/>
        </p:nvCxnSpPr>
        <p:spPr>
          <a:xfrm flipV="1">
            <a:off x="4786311" y="4631239"/>
            <a:ext cx="0" cy="3639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CA15FE7-43CC-472B-9286-4FD09ED2D5F1}"/>
              </a:ext>
            </a:extLst>
          </p:cNvPr>
          <p:cNvCxnSpPr/>
          <p:nvPr/>
        </p:nvCxnSpPr>
        <p:spPr>
          <a:xfrm flipV="1">
            <a:off x="5529263" y="4821741"/>
            <a:ext cx="1069276" cy="5013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9022E6D-F069-4E57-BD21-918ED9F2AEAF}"/>
              </a:ext>
            </a:extLst>
          </p:cNvPr>
          <p:cNvCxnSpPr/>
          <p:nvPr/>
        </p:nvCxnSpPr>
        <p:spPr>
          <a:xfrm>
            <a:off x="5529263" y="5614988"/>
            <a:ext cx="900112" cy="3143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5FEA1AB-36D5-42E8-B4D7-06863FA2E3FF}"/>
              </a:ext>
            </a:extLst>
          </p:cNvPr>
          <p:cNvCxnSpPr/>
          <p:nvPr/>
        </p:nvCxnSpPr>
        <p:spPr>
          <a:xfrm>
            <a:off x="5462595" y="2763607"/>
            <a:ext cx="100964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3">
            <a:extLst>
              <a:ext uri="{FF2B5EF4-FFF2-40B4-BE49-F238E27FC236}">
                <a16:creationId xmlns:a16="http://schemas.microsoft.com/office/drawing/2014/main" id="{88D12518-C34D-4A37-B468-5D1C20DD95B7}"/>
              </a:ext>
            </a:extLst>
          </p:cNvPr>
          <p:cNvSpPr/>
          <p:nvPr/>
        </p:nvSpPr>
        <p:spPr>
          <a:xfrm>
            <a:off x="1406298" y="5124505"/>
            <a:ext cx="1543048" cy="684439"/>
          </a:xfrm>
          <a:prstGeom prst="roundRect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rgbClr val="53565A"/>
                </a:solidFill>
              </a:rPr>
              <a:t>Makes revisions</a:t>
            </a:r>
            <a:endParaRPr lang="en-US" sz="1400" dirty="0">
              <a:solidFill>
                <a:srgbClr val="53565A"/>
              </a:solidFill>
            </a:endParaRPr>
          </a:p>
        </p:txBody>
      </p:sp>
      <p:sp>
        <p:nvSpPr>
          <p:cNvPr id="21" name="Rounded Rectangle 12">
            <a:extLst>
              <a:ext uri="{FF2B5EF4-FFF2-40B4-BE49-F238E27FC236}">
                <a16:creationId xmlns:a16="http://schemas.microsoft.com/office/drawing/2014/main" id="{3C2E8D86-6F89-4C8B-B93A-5F199B7B6158}"/>
              </a:ext>
            </a:extLst>
          </p:cNvPr>
          <p:cNvSpPr/>
          <p:nvPr/>
        </p:nvSpPr>
        <p:spPr>
          <a:xfrm>
            <a:off x="3876683" y="5110215"/>
            <a:ext cx="1543048" cy="684439"/>
          </a:xfrm>
          <a:prstGeom prst="roundRect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rgbClr val="53565A"/>
                </a:solidFill>
              </a:rPr>
              <a:t>Editor assessment of reviews</a:t>
            </a:r>
            <a:endParaRPr lang="en-US" sz="1400" dirty="0">
              <a:solidFill>
                <a:srgbClr val="53565A"/>
              </a:solidFill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4458DBB5-A3C7-400E-8231-FA3C3BF9C138}"/>
              </a:ext>
            </a:extLst>
          </p:cNvPr>
          <p:cNvCxnSpPr/>
          <p:nvPr/>
        </p:nvCxnSpPr>
        <p:spPr>
          <a:xfrm>
            <a:off x="3020786" y="5323113"/>
            <a:ext cx="76540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10E3CFCF-1AFE-4B42-B504-5EA331005DAF}"/>
              </a:ext>
            </a:extLst>
          </p:cNvPr>
          <p:cNvCxnSpPr/>
          <p:nvPr/>
        </p:nvCxnSpPr>
        <p:spPr>
          <a:xfrm flipH="1">
            <a:off x="3020786" y="5614988"/>
            <a:ext cx="76540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4" name="Picture 2">
            <a:extLst>
              <a:ext uri="{FF2B5EF4-FFF2-40B4-BE49-F238E27FC236}">
                <a16:creationId xmlns:a16="http://schemas.microsoft.com/office/drawing/2014/main" id="{0C24DDF3-5F3C-4749-8C9A-CBCF8FF9F3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615" y="3057820"/>
            <a:ext cx="1650558" cy="224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44DB538D-0117-4F97-94AC-AACDD56669C9}"/>
              </a:ext>
            </a:extLst>
          </p:cNvPr>
          <p:cNvSpPr/>
          <p:nvPr/>
        </p:nvSpPr>
        <p:spPr>
          <a:xfrm>
            <a:off x="3035027" y="3433733"/>
            <a:ext cx="3060458" cy="1190628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65474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134"/>
    </mc:Choice>
    <mc:Fallback xmlns="">
      <p:transition spd="slow" advTm="62134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4"/>
</p:tagLst>
</file>

<file path=ppt/theme/theme1.xml><?xml version="1.0" encoding="utf-8"?>
<a:theme xmlns:a="http://schemas.openxmlformats.org/drawingml/2006/main" name="Custom Design">
  <a:themeElements>
    <a:clrScheme name="Elsevier">
      <a:dk1>
        <a:srgbClr val="53565A"/>
      </a:dk1>
      <a:lt1>
        <a:sysClr val="window" lastClr="FFFFFF"/>
      </a:lt1>
      <a:dk2>
        <a:srgbClr val="FF8200"/>
      </a:dk2>
      <a:lt2>
        <a:srgbClr val="FFFFFF"/>
      </a:lt2>
      <a:accent1>
        <a:srgbClr val="007398"/>
      </a:accent1>
      <a:accent2>
        <a:srgbClr val="53565A"/>
      </a:accent2>
      <a:accent3>
        <a:srgbClr val="53565A"/>
      </a:accent3>
      <a:accent4>
        <a:srgbClr val="53565A"/>
      </a:accent4>
      <a:accent5>
        <a:srgbClr val="53565A"/>
      </a:accent5>
      <a:accent6>
        <a:srgbClr val="53565A"/>
      </a:accent6>
      <a:hlink>
        <a:srgbClr val="007398"/>
      </a:hlink>
      <a:folHlink>
        <a:srgbClr val="FF82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Elsevier">
  <a:themeElements>
    <a:clrScheme name="Custom 1">
      <a:dk1>
        <a:srgbClr val="FF8200"/>
      </a:dk1>
      <a:lt1>
        <a:sysClr val="window" lastClr="FFFFFF"/>
      </a:lt1>
      <a:dk2>
        <a:srgbClr val="53565A"/>
      </a:dk2>
      <a:lt2>
        <a:srgbClr val="FFFFFF"/>
      </a:lt2>
      <a:accent1>
        <a:srgbClr val="007398"/>
      </a:accent1>
      <a:accent2>
        <a:srgbClr val="A7A8AA"/>
      </a:accent2>
      <a:accent3>
        <a:srgbClr val="EAAA00"/>
      </a:accent3>
      <a:accent4>
        <a:srgbClr val="00966C"/>
      </a:accent4>
      <a:accent5>
        <a:srgbClr val="CBC793"/>
      </a:accent5>
      <a:accent6>
        <a:srgbClr val="53565A"/>
      </a:accent6>
      <a:hlink>
        <a:srgbClr val="007398"/>
      </a:hlink>
      <a:folHlink>
        <a:srgbClr val="FF82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100" dirty="0" err="1" smtClean="0">
            <a:solidFill>
              <a:schemeClr val="tx2"/>
            </a:solidFill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7815DCDC76E5A47A176FB52CE6ED02E" ma:contentTypeVersion="1" ma:contentTypeDescription="Create a new document." ma:contentTypeScope="" ma:versionID="595b1facca9e5cb9707c1ffef65eb2e0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3d6e3d604101a5d093af696c7f54afe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83B4A1B-C11E-4DB3-8ABD-3A0525A158AD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33DEE3D-2AE3-4202-A056-707BF3CFB14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3C6484B-7F98-4345-A538-9025DD16CD7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3556</TotalTime>
  <Words>588</Words>
  <Application>Microsoft Office PowerPoint</Application>
  <PresentationFormat>On-screen Show (4:3)</PresentationFormat>
  <Paragraphs>123</Paragraphs>
  <Slides>15</Slides>
  <Notes>9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Arial Bold</vt:lpstr>
      <vt:lpstr>Arial Narrow</vt:lpstr>
      <vt:lpstr>Calibri</vt:lpstr>
      <vt:lpstr>Lucida Grande</vt:lpstr>
      <vt:lpstr>Wingdings</vt:lpstr>
      <vt:lpstr>Custom Design</vt:lpstr>
      <vt:lpstr>1_Elsevier</vt:lpstr>
      <vt:lpstr>PowerPoint Presentation</vt:lpstr>
      <vt:lpstr>About the speaker</vt:lpstr>
      <vt:lpstr>Contents</vt:lpstr>
      <vt:lpstr>A brief history of academic publishing</vt:lpstr>
      <vt:lpstr>Functions of scholarly publishing</vt:lpstr>
      <vt:lpstr>How do these functions look today?</vt:lpstr>
      <vt:lpstr>Status quo of peer review and its trends</vt:lpstr>
      <vt:lpstr>Explaining the editorial and peer review processes</vt:lpstr>
      <vt:lpstr>The peer review process</vt:lpstr>
      <vt:lpstr>So what does peer review actually do?</vt:lpstr>
      <vt:lpstr>What will have happened to the paper before you see it </vt:lpstr>
      <vt:lpstr>Why reviewers review</vt:lpstr>
      <vt:lpstr>What editors look for/the perfect reviewer</vt:lpstr>
      <vt:lpstr>Summary</vt:lpstr>
      <vt:lpstr>PowerPoint Presentation</vt:lpstr>
    </vt:vector>
  </TitlesOfParts>
  <Company>Reed Elsevier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Reed Elsevier</dc:creator>
  <cp:lastModifiedBy>Kalra, Priyanka (ELS-AMS)</cp:lastModifiedBy>
  <cp:revision>64</cp:revision>
  <dcterms:created xsi:type="dcterms:W3CDTF">2015-10-01T13:55:20Z</dcterms:created>
  <dcterms:modified xsi:type="dcterms:W3CDTF">2019-09-17T06:58:28Z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0x010100B7815DCDC76E5A47A176FB52CE6ED02E</vt:lpwstr>
  </property>
</Properties>
</file>