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705" r:id="rId5"/>
  </p:sldMasterIdLst>
  <p:notesMasterIdLst>
    <p:notesMasterId r:id="rId59"/>
  </p:notesMasterIdLst>
  <p:sldIdLst>
    <p:sldId id="332" r:id="rId6"/>
    <p:sldId id="334" r:id="rId7"/>
    <p:sldId id="363" r:id="rId8"/>
    <p:sldId id="366" r:id="rId9"/>
    <p:sldId id="367" r:id="rId10"/>
    <p:sldId id="370" r:id="rId11"/>
    <p:sldId id="369" r:id="rId12"/>
    <p:sldId id="364" r:id="rId13"/>
    <p:sldId id="371" r:id="rId14"/>
    <p:sldId id="386" r:id="rId15"/>
    <p:sldId id="387" r:id="rId16"/>
    <p:sldId id="372" r:id="rId17"/>
    <p:sldId id="388" r:id="rId18"/>
    <p:sldId id="389" r:id="rId19"/>
    <p:sldId id="390" r:id="rId20"/>
    <p:sldId id="373" r:id="rId21"/>
    <p:sldId id="374" r:id="rId22"/>
    <p:sldId id="365" r:id="rId23"/>
    <p:sldId id="335" r:id="rId24"/>
    <p:sldId id="336" r:id="rId25"/>
    <p:sldId id="337" r:id="rId26"/>
    <p:sldId id="338" r:id="rId27"/>
    <p:sldId id="339" r:id="rId28"/>
    <p:sldId id="341" r:id="rId29"/>
    <p:sldId id="349" r:id="rId30"/>
    <p:sldId id="350" r:id="rId31"/>
    <p:sldId id="345" r:id="rId32"/>
    <p:sldId id="346" r:id="rId33"/>
    <p:sldId id="347" r:id="rId34"/>
    <p:sldId id="348" r:id="rId35"/>
    <p:sldId id="351" r:id="rId36"/>
    <p:sldId id="352" r:id="rId37"/>
    <p:sldId id="354" r:id="rId38"/>
    <p:sldId id="353" r:id="rId39"/>
    <p:sldId id="358" r:id="rId40"/>
    <p:sldId id="359" r:id="rId41"/>
    <p:sldId id="355" r:id="rId42"/>
    <p:sldId id="361" r:id="rId43"/>
    <p:sldId id="357" r:id="rId44"/>
    <p:sldId id="356" r:id="rId45"/>
    <p:sldId id="360" r:id="rId46"/>
    <p:sldId id="362" r:id="rId47"/>
    <p:sldId id="375" r:id="rId48"/>
    <p:sldId id="376" r:id="rId49"/>
    <p:sldId id="377" r:id="rId50"/>
    <p:sldId id="378" r:id="rId51"/>
    <p:sldId id="379" r:id="rId52"/>
    <p:sldId id="380" r:id="rId53"/>
    <p:sldId id="381" r:id="rId54"/>
    <p:sldId id="383" r:id="rId55"/>
    <p:sldId id="385" r:id="rId56"/>
    <p:sldId id="391" r:id="rId57"/>
    <p:sldId id="33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AABF0"/>
    <a:srgbClr val="2B96D7"/>
    <a:srgbClr val="1B4853"/>
    <a:srgbClr val="505050"/>
    <a:srgbClr val="1E4852"/>
    <a:srgbClr val="333333"/>
    <a:srgbClr val="1E4851"/>
    <a:srgbClr val="53565A"/>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AC5A2-3663-4919-8EAD-8EE747520103}" v="1284" dt="2019-06-25T13:06:32.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6" autoAdjust="0"/>
    <p:restoredTop sz="94195" autoAdjust="0"/>
  </p:normalViewPr>
  <p:slideViewPr>
    <p:cSldViewPr snapToGrid="0" snapToObjects="1">
      <p:cViewPr varScale="1">
        <p:scale>
          <a:sx n="71" d="100"/>
          <a:sy n="71" d="100"/>
        </p:scale>
        <p:origin x="7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yton, Lindsey (ELS-CMA)" userId="24394b44-aa74-4183-8035-f59094a58c93" providerId="ADAL" clId="{B05AC5A2-3663-4919-8EAD-8EE747520103}"/>
    <pc:docChg chg="undo redo custSel addSld delSld modSld sldOrd">
      <pc:chgData name="Drayton, Lindsey (ELS-CMA)" userId="24394b44-aa74-4183-8035-f59094a58c93" providerId="ADAL" clId="{B05AC5A2-3663-4919-8EAD-8EE747520103}" dt="2019-06-25T13:06:32.931" v="1282" actId="20577"/>
      <pc:docMkLst>
        <pc:docMk/>
      </pc:docMkLst>
      <pc:sldChg chg="addSp delSp modSp">
        <pc:chgData name="Drayton, Lindsey (ELS-CMA)" userId="24394b44-aa74-4183-8035-f59094a58c93" providerId="ADAL" clId="{B05AC5A2-3663-4919-8EAD-8EE747520103}" dt="2019-06-23T18:03:18.458" v="356" actId="1036"/>
        <pc:sldMkLst>
          <pc:docMk/>
          <pc:sldMk cId="649740800" sldId="332"/>
        </pc:sldMkLst>
        <pc:spChg chg="mod">
          <ac:chgData name="Drayton, Lindsey (ELS-CMA)" userId="24394b44-aa74-4183-8035-f59094a58c93" providerId="ADAL" clId="{B05AC5A2-3663-4919-8EAD-8EE747520103}" dt="2019-06-23T18:03:18.458" v="356" actId="1036"/>
          <ac:spMkLst>
            <pc:docMk/>
            <pc:sldMk cId="649740800" sldId="332"/>
            <ac:spMk id="2" creationId="{00000000-0000-0000-0000-000000000000}"/>
          </ac:spMkLst>
        </pc:spChg>
        <pc:spChg chg="del">
          <ac:chgData name="Drayton, Lindsey (ELS-CMA)" userId="24394b44-aa74-4183-8035-f59094a58c93" providerId="ADAL" clId="{B05AC5A2-3663-4919-8EAD-8EE747520103}" dt="2019-06-23T18:02:46.167" v="324" actId="478"/>
          <ac:spMkLst>
            <pc:docMk/>
            <pc:sldMk cId="649740800" sldId="332"/>
            <ac:spMk id="3" creationId="{00000000-0000-0000-0000-000000000000}"/>
          </ac:spMkLst>
        </pc:spChg>
        <pc:spChg chg="mod">
          <ac:chgData name="Drayton, Lindsey (ELS-CMA)" userId="24394b44-aa74-4183-8035-f59094a58c93" providerId="ADAL" clId="{B05AC5A2-3663-4919-8EAD-8EE747520103}" dt="2019-06-23T18:03:14.154" v="347" actId="1035"/>
          <ac:spMkLst>
            <pc:docMk/>
            <pc:sldMk cId="649740800" sldId="332"/>
            <ac:spMk id="4" creationId="{00000000-0000-0000-0000-000000000000}"/>
          </ac:spMkLst>
        </pc:spChg>
        <pc:spChg chg="mod">
          <ac:chgData name="Drayton, Lindsey (ELS-CMA)" userId="24394b44-aa74-4183-8035-f59094a58c93" providerId="ADAL" clId="{B05AC5A2-3663-4919-8EAD-8EE747520103}" dt="2019-06-23T18:03:14.154" v="347" actId="1035"/>
          <ac:spMkLst>
            <pc:docMk/>
            <pc:sldMk cId="649740800" sldId="332"/>
            <ac:spMk id="5" creationId="{00000000-0000-0000-0000-000000000000}"/>
          </ac:spMkLst>
        </pc:spChg>
        <pc:spChg chg="add del mod">
          <ac:chgData name="Drayton, Lindsey (ELS-CMA)" userId="24394b44-aa74-4183-8035-f59094a58c93" providerId="ADAL" clId="{B05AC5A2-3663-4919-8EAD-8EE747520103}" dt="2019-06-23T18:02:48.972" v="325" actId="478"/>
          <ac:spMkLst>
            <pc:docMk/>
            <pc:sldMk cId="649740800" sldId="332"/>
            <ac:spMk id="7" creationId="{C4F033AB-38ED-4E73-9D60-3FD2B4DC1E27}"/>
          </ac:spMkLst>
        </pc:spChg>
      </pc:sldChg>
      <pc:sldChg chg="modSp">
        <pc:chgData name="Drayton, Lindsey (ELS-CMA)" userId="24394b44-aa74-4183-8035-f59094a58c93" providerId="ADAL" clId="{B05AC5A2-3663-4919-8EAD-8EE747520103}" dt="2019-06-24T17:43:31.518" v="1230" actId="20577"/>
        <pc:sldMkLst>
          <pc:docMk/>
          <pc:sldMk cId="545922571" sldId="362"/>
        </pc:sldMkLst>
        <pc:spChg chg="mod">
          <ac:chgData name="Drayton, Lindsey (ELS-CMA)" userId="24394b44-aa74-4183-8035-f59094a58c93" providerId="ADAL" clId="{B05AC5A2-3663-4919-8EAD-8EE747520103}" dt="2019-06-24T17:43:31.518" v="1230" actId="20577"/>
          <ac:spMkLst>
            <pc:docMk/>
            <pc:sldMk cId="545922571" sldId="362"/>
            <ac:spMk id="2" creationId="{26C1D421-CA2A-415A-8D66-FD8B856F556C}"/>
          </ac:spMkLst>
        </pc:spChg>
      </pc:sldChg>
      <pc:sldChg chg="delSp modSp modNotesTx">
        <pc:chgData name="Drayton, Lindsey (ELS-CMA)" userId="24394b44-aa74-4183-8035-f59094a58c93" providerId="ADAL" clId="{B05AC5A2-3663-4919-8EAD-8EE747520103}" dt="2019-06-24T17:36:33.968" v="1127" actId="20577"/>
        <pc:sldMkLst>
          <pc:docMk/>
          <pc:sldMk cId="202531258" sldId="363"/>
        </pc:sldMkLst>
        <pc:spChg chg="mod">
          <ac:chgData name="Drayton, Lindsey (ELS-CMA)" userId="24394b44-aa74-4183-8035-f59094a58c93" providerId="ADAL" clId="{B05AC5A2-3663-4919-8EAD-8EE747520103}" dt="2019-06-24T17:35:50.108" v="1107" actId="20577"/>
          <ac:spMkLst>
            <pc:docMk/>
            <pc:sldMk cId="202531258" sldId="363"/>
            <ac:spMk id="2" creationId="{2DDB44DE-8337-40EF-985E-A47AE9DD7553}"/>
          </ac:spMkLst>
        </pc:spChg>
        <pc:picChg chg="del">
          <ac:chgData name="Drayton, Lindsey (ELS-CMA)" userId="24394b44-aa74-4183-8035-f59094a58c93" providerId="ADAL" clId="{B05AC5A2-3663-4919-8EAD-8EE747520103}" dt="2019-06-24T17:35:52.369" v="1108" actId="478"/>
          <ac:picMkLst>
            <pc:docMk/>
            <pc:sldMk cId="202531258" sldId="363"/>
            <ac:picMk id="1036" creationId="{89BC6BCC-8D14-4032-A4DE-AE9AC33FF86C}"/>
          </ac:picMkLst>
        </pc:picChg>
        <pc:picChg chg="del">
          <ac:chgData name="Drayton, Lindsey (ELS-CMA)" userId="24394b44-aa74-4183-8035-f59094a58c93" providerId="ADAL" clId="{B05AC5A2-3663-4919-8EAD-8EE747520103}" dt="2019-06-24T17:35:52.963" v="1109" actId="478"/>
          <ac:picMkLst>
            <pc:docMk/>
            <pc:sldMk cId="202531258" sldId="363"/>
            <ac:picMk id="1040" creationId="{4EA5D917-9B65-4180-BF9D-0AC910944204}"/>
          </ac:picMkLst>
        </pc:picChg>
        <pc:picChg chg="del">
          <ac:chgData name="Drayton, Lindsey (ELS-CMA)" userId="24394b44-aa74-4183-8035-f59094a58c93" providerId="ADAL" clId="{B05AC5A2-3663-4919-8EAD-8EE747520103}" dt="2019-06-24T17:35:53.523" v="1110" actId="478"/>
          <ac:picMkLst>
            <pc:docMk/>
            <pc:sldMk cId="202531258" sldId="363"/>
            <ac:picMk id="1050" creationId="{5B8124D6-96AE-4959-8723-FD2660851B9A}"/>
          </ac:picMkLst>
        </pc:picChg>
        <pc:picChg chg="del">
          <ac:chgData name="Drayton, Lindsey (ELS-CMA)" userId="24394b44-aa74-4183-8035-f59094a58c93" providerId="ADAL" clId="{B05AC5A2-3663-4919-8EAD-8EE747520103}" dt="2019-06-24T17:35:54.150" v="1111" actId="478"/>
          <ac:picMkLst>
            <pc:docMk/>
            <pc:sldMk cId="202531258" sldId="363"/>
            <ac:picMk id="1052" creationId="{40AEA53D-3FC5-4E2A-B23C-85D8A1CB049D}"/>
          </ac:picMkLst>
        </pc:picChg>
        <pc:picChg chg="del">
          <ac:chgData name="Drayton, Lindsey (ELS-CMA)" userId="24394b44-aa74-4183-8035-f59094a58c93" providerId="ADAL" clId="{B05AC5A2-3663-4919-8EAD-8EE747520103}" dt="2019-06-24T17:36:27.884" v="1126" actId="478"/>
          <ac:picMkLst>
            <pc:docMk/>
            <pc:sldMk cId="202531258" sldId="363"/>
            <ac:picMk id="1054" creationId="{2F8282E0-0D40-44BF-8EBB-518327F1D329}"/>
          </ac:picMkLst>
        </pc:picChg>
      </pc:sldChg>
      <pc:sldChg chg="delSp modSp">
        <pc:chgData name="Drayton, Lindsey (ELS-CMA)" userId="24394b44-aa74-4183-8035-f59094a58c93" providerId="ADAL" clId="{B05AC5A2-3663-4919-8EAD-8EE747520103}" dt="2019-06-24T17:39:19.731" v="1169" actId="478"/>
        <pc:sldMkLst>
          <pc:docMk/>
          <pc:sldMk cId="2705228897" sldId="364"/>
        </pc:sldMkLst>
        <pc:spChg chg="mod">
          <ac:chgData name="Drayton, Lindsey (ELS-CMA)" userId="24394b44-aa74-4183-8035-f59094a58c93" providerId="ADAL" clId="{B05AC5A2-3663-4919-8EAD-8EE747520103}" dt="2019-06-24T17:38:32.045" v="1150" actId="20577"/>
          <ac:spMkLst>
            <pc:docMk/>
            <pc:sldMk cId="2705228897" sldId="364"/>
            <ac:spMk id="2" creationId="{3568FC3D-96C4-4CF6-AD6D-CBA8AD342991}"/>
          </ac:spMkLst>
        </pc:spChg>
        <pc:picChg chg="del">
          <ac:chgData name="Drayton, Lindsey (ELS-CMA)" userId="24394b44-aa74-4183-8035-f59094a58c93" providerId="ADAL" clId="{B05AC5A2-3663-4919-8EAD-8EE747520103}" dt="2019-06-24T17:39:17.723" v="1166" actId="478"/>
          <ac:picMkLst>
            <pc:docMk/>
            <pc:sldMk cId="2705228897" sldId="364"/>
            <ac:picMk id="4" creationId="{8159861B-37EF-4179-9344-BE9E2E3F822F}"/>
          </ac:picMkLst>
        </pc:picChg>
        <pc:picChg chg="del">
          <ac:chgData name="Drayton, Lindsey (ELS-CMA)" userId="24394b44-aa74-4183-8035-f59094a58c93" providerId="ADAL" clId="{B05AC5A2-3663-4919-8EAD-8EE747520103}" dt="2019-06-24T17:39:18.363" v="1167" actId="478"/>
          <ac:picMkLst>
            <pc:docMk/>
            <pc:sldMk cId="2705228897" sldId="364"/>
            <ac:picMk id="5" creationId="{8C843370-22B5-40FF-A238-CCCEE1BFCC57}"/>
          </ac:picMkLst>
        </pc:picChg>
        <pc:picChg chg="del">
          <ac:chgData name="Drayton, Lindsey (ELS-CMA)" userId="24394b44-aa74-4183-8035-f59094a58c93" providerId="ADAL" clId="{B05AC5A2-3663-4919-8EAD-8EE747520103}" dt="2019-06-24T17:39:19.068" v="1168" actId="478"/>
          <ac:picMkLst>
            <pc:docMk/>
            <pc:sldMk cId="2705228897" sldId="364"/>
            <ac:picMk id="6" creationId="{4E2CDCF3-2E89-4FCD-B617-D6511DB532C1}"/>
          </ac:picMkLst>
        </pc:picChg>
        <pc:picChg chg="del">
          <ac:chgData name="Drayton, Lindsey (ELS-CMA)" userId="24394b44-aa74-4183-8035-f59094a58c93" providerId="ADAL" clId="{B05AC5A2-3663-4919-8EAD-8EE747520103}" dt="2019-06-24T17:39:19.731" v="1169" actId="478"/>
          <ac:picMkLst>
            <pc:docMk/>
            <pc:sldMk cId="2705228897" sldId="364"/>
            <ac:picMk id="7" creationId="{7CDE4B13-F6AF-461B-BCC9-5521CD4746BD}"/>
          </ac:picMkLst>
        </pc:picChg>
      </pc:sldChg>
      <pc:sldChg chg="modSp">
        <pc:chgData name="Drayton, Lindsey (ELS-CMA)" userId="24394b44-aa74-4183-8035-f59094a58c93" providerId="ADAL" clId="{B05AC5A2-3663-4919-8EAD-8EE747520103}" dt="2019-06-25T13:06:32.931" v="1282" actId="20577"/>
        <pc:sldMkLst>
          <pc:docMk/>
          <pc:sldMk cId="641015973" sldId="365"/>
        </pc:sldMkLst>
        <pc:spChg chg="mod">
          <ac:chgData name="Drayton, Lindsey (ELS-CMA)" userId="24394b44-aa74-4183-8035-f59094a58c93" providerId="ADAL" clId="{B05AC5A2-3663-4919-8EAD-8EE747520103}" dt="2019-06-25T13:06:32.931" v="1282" actId="20577"/>
          <ac:spMkLst>
            <pc:docMk/>
            <pc:sldMk cId="641015973" sldId="365"/>
            <ac:spMk id="2" creationId="{D2545F23-2AA8-471E-A70C-F89D81BEBD7D}"/>
          </ac:spMkLst>
        </pc:spChg>
      </pc:sldChg>
      <pc:sldChg chg="delSp modSp add ord modNotesTx">
        <pc:chgData name="Drayton, Lindsey (ELS-CMA)" userId="24394b44-aa74-4183-8035-f59094a58c93" providerId="ADAL" clId="{B05AC5A2-3663-4919-8EAD-8EE747520103}" dt="2019-06-24T17:36:37.566" v="1128" actId="20577"/>
        <pc:sldMkLst>
          <pc:docMk/>
          <pc:sldMk cId="394387443" sldId="366"/>
        </pc:sldMkLst>
        <pc:spChg chg="mod">
          <ac:chgData name="Drayton, Lindsey (ELS-CMA)" userId="24394b44-aa74-4183-8035-f59094a58c93" providerId="ADAL" clId="{B05AC5A2-3663-4919-8EAD-8EE747520103}" dt="2019-06-24T17:36:16.845" v="1117" actId="20577"/>
          <ac:spMkLst>
            <pc:docMk/>
            <pc:sldMk cId="394387443" sldId="366"/>
            <ac:spMk id="2" creationId="{2DDB44DE-8337-40EF-985E-A47AE9DD7553}"/>
          </ac:spMkLst>
        </pc:spChg>
        <pc:picChg chg="del">
          <ac:chgData name="Drayton, Lindsey (ELS-CMA)" userId="24394b44-aa74-4183-8035-f59094a58c93" providerId="ADAL" clId="{B05AC5A2-3663-4919-8EAD-8EE747520103}" dt="2019-06-24T17:36:18.140" v="1119" actId="478"/>
          <ac:picMkLst>
            <pc:docMk/>
            <pc:sldMk cId="394387443" sldId="366"/>
            <ac:picMk id="1040" creationId="{4EA5D917-9B65-4180-BF9D-0AC910944204}"/>
          </ac:picMkLst>
        </pc:picChg>
        <pc:picChg chg="del">
          <ac:chgData name="Drayton, Lindsey (ELS-CMA)" userId="24394b44-aa74-4183-8035-f59094a58c93" providerId="ADAL" clId="{B05AC5A2-3663-4919-8EAD-8EE747520103}" dt="2019-06-24T17:36:18.579" v="1120" actId="478"/>
          <ac:picMkLst>
            <pc:docMk/>
            <pc:sldMk cId="394387443" sldId="366"/>
            <ac:picMk id="1050" creationId="{5B8124D6-96AE-4959-8723-FD2660851B9A}"/>
          </ac:picMkLst>
        </pc:picChg>
        <pc:picChg chg="del">
          <ac:chgData name="Drayton, Lindsey (ELS-CMA)" userId="24394b44-aa74-4183-8035-f59094a58c93" providerId="ADAL" clId="{B05AC5A2-3663-4919-8EAD-8EE747520103}" dt="2019-06-24T17:36:17.573" v="1118" actId="478"/>
          <ac:picMkLst>
            <pc:docMk/>
            <pc:sldMk cId="394387443" sldId="366"/>
            <ac:picMk id="1052" creationId="{40AEA53D-3FC5-4E2A-B23C-85D8A1CB049D}"/>
          </ac:picMkLst>
        </pc:picChg>
        <pc:picChg chg="del">
          <ac:chgData name="Drayton, Lindsey (ELS-CMA)" userId="24394b44-aa74-4183-8035-f59094a58c93" providerId="ADAL" clId="{B05AC5A2-3663-4919-8EAD-8EE747520103}" dt="2019-06-24T17:36:26.084" v="1125" actId="478"/>
          <ac:picMkLst>
            <pc:docMk/>
            <pc:sldMk cId="394387443" sldId="366"/>
            <ac:picMk id="1054" creationId="{2F8282E0-0D40-44BF-8EBB-518327F1D329}"/>
          </ac:picMkLst>
        </pc:picChg>
      </pc:sldChg>
      <pc:sldChg chg="delSp modSp add ord modNotesTx">
        <pc:chgData name="Drayton, Lindsey (ELS-CMA)" userId="24394b44-aa74-4183-8035-f59094a58c93" providerId="ADAL" clId="{B05AC5A2-3663-4919-8EAD-8EE747520103}" dt="2019-06-24T17:36:41.958" v="1129" actId="20577"/>
        <pc:sldMkLst>
          <pc:docMk/>
          <pc:sldMk cId="3320617210" sldId="367"/>
        </pc:sldMkLst>
        <pc:spChg chg="mod">
          <ac:chgData name="Drayton, Lindsey (ELS-CMA)" userId="24394b44-aa74-4183-8035-f59094a58c93" providerId="ADAL" clId="{B05AC5A2-3663-4919-8EAD-8EE747520103}" dt="2019-06-24T17:36:22.140" v="1121" actId="20577"/>
          <ac:spMkLst>
            <pc:docMk/>
            <pc:sldMk cId="3320617210" sldId="367"/>
            <ac:spMk id="2" creationId="{2DDB44DE-8337-40EF-985E-A47AE9DD7553}"/>
          </ac:spMkLst>
        </pc:spChg>
        <pc:picChg chg="del">
          <ac:chgData name="Drayton, Lindsey (ELS-CMA)" userId="24394b44-aa74-4183-8035-f59094a58c93" providerId="ADAL" clId="{B05AC5A2-3663-4919-8EAD-8EE747520103}" dt="2019-06-24T17:36:22.819" v="1122" actId="478"/>
          <ac:picMkLst>
            <pc:docMk/>
            <pc:sldMk cId="3320617210" sldId="367"/>
            <ac:picMk id="1040" creationId="{4EA5D917-9B65-4180-BF9D-0AC910944204}"/>
          </ac:picMkLst>
        </pc:picChg>
        <pc:picChg chg="del">
          <ac:chgData name="Drayton, Lindsey (ELS-CMA)" userId="24394b44-aa74-4183-8035-f59094a58c93" providerId="ADAL" clId="{B05AC5A2-3663-4919-8EAD-8EE747520103}" dt="2019-06-24T17:36:23.226" v="1123" actId="478"/>
          <ac:picMkLst>
            <pc:docMk/>
            <pc:sldMk cId="3320617210" sldId="367"/>
            <ac:picMk id="1050" creationId="{5B8124D6-96AE-4959-8723-FD2660851B9A}"/>
          </ac:picMkLst>
        </pc:picChg>
        <pc:picChg chg="del">
          <ac:chgData name="Drayton, Lindsey (ELS-CMA)" userId="24394b44-aa74-4183-8035-f59094a58c93" providerId="ADAL" clId="{B05AC5A2-3663-4919-8EAD-8EE747520103}" dt="2019-06-24T17:36:23.957" v="1124" actId="478"/>
          <ac:picMkLst>
            <pc:docMk/>
            <pc:sldMk cId="3320617210" sldId="367"/>
            <ac:picMk id="1054" creationId="{2F8282E0-0D40-44BF-8EBB-518327F1D329}"/>
          </ac:picMkLst>
        </pc:picChg>
      </pc:sldChg>
      <pc:sldChg chg="add del ord modNotesTx">
        <pc:chgData name="Drayton, Lindsey (ELS-CMA)" userId="24394b44-aa74-4183-8035-f59094a58c93" providerId="ADAL" clId="{B05AC5A2-3663-4919-8EAD-8EE747520103}" dt="2019-06-24T17:37:31.561" v="1136" actId="2696"/>
        <pc:sldMkLst>
          <pc:docMk/>
          <pc:sldMk cId="2416893058" sldId="368"/>
        </pc:sldMkLst>
      </pc:sldChg>
      <pc:sldChg chg="delSp add modNotesTx">
        <pc:chgData name="Drayton, Lindsey (ELS-CMA)" userId="24394b44-aa74-4183-8035-f59094a58c93" providerId="ADAL" clId="{B05AC5A2-3663-4919-8EAD-8EE747520103}" dt="2019-06-24T17:37:39.851" v="1137" actId="478"/>
        <pc:sldMkLst>
          <pc:docMk/>
          <pc:sldMk cId="1133612019" sldId="369"/>
        </pc:sldMkLst>
        <pc:picChg chg="del">
          <ac:chgData name="Drayton, Lindsey (ELS-CMA)" userId="24394b44-aa74-4183-8035-f59094a58c93" providerId="ADAL" clId="{B05AC5A2-3663-4919-8EAD-8EE747520103}" dt="2019-06-24T17:37:39.851" v="1137" actId="478"/>
          <ac:picMkLst>
            <pc:docMk/>
            <pc:sldMk cId="1133612019" sldId="369"/>
            <ac:picMk id="1054" creationId="{2F8282E0-0D40-44BF-8EBB-518327F1D329}"/>
          </ac:picMkLst>
        </pc:picChg>
      </pc:sldChg>
      <pc:sldChg chg="delSp modSp add ord modNotesTx">
        <pc:chgData name="Drayton, Lindsey (ELS-CMA)" userId="24394b44-aa74-4183-8035-f59094a58c93" providerId="ADAL" clId="{B05AC5A2-3663-4919-8EAD-8EE747520103}" dt="2019-06-24T17:37:47.579" v="1138" actId="478"/>
        <pc:sldMkLst>
          <pc:docMk/>
          <pc:sldMk cId="3641750884" sldId="370"/>
        </pc:sldMkLst>
        <pc:spChg chg="mod">
          <ac:chgData name="Drayton, Lindsey (ELS-CMA)" userId="24394b44-aa74-4183-8035-f59094a58c93" providerId="ADAL" clId="{B05AC5A2-3663-4919-8EAD-8EE747520103}" dt="2019-06-24T17:37:06.895" v="1133" actId="20577"/>
          <ac:spMkLst>
            <pc:docMk/>
            <pc:sldMk cId="3641750884" sldId="370"/>
            <ac:spMk id="2" creationId="{2DDB44DE-8337-40EF-985E-A47AE9DD7553}"/>
          </ac:spMkLst>
        </pc:spChg>
        <pc:picChg chg="del">
          <ac:chgData name="Drayton, Lindsey (ELS-CMA)" userId="24394b44-aa74-4183-8035-f59094a58c93" providerId="ADAL" clId="{B05AC5A2-3663-4919-8EAD-8EE747520103}" dt="2019-06-24T17:37:07.764" v="1134" actId="478"/>
          <ac:picMkLst>
            <pc:docMk/>
            <pc:sldMk cId="3641750884" sldId="370"/>
            <ac:picMk id="1050" creationId="{5B8124D6-96AE-4959-8723-FD2660851B9A}"/>
          </ac:picMkLst>
        </pc:picChg>
        <pc:picChg chg="del">
          <ac:chgData name="Drayton, Lindsey (ELS-CMA)" userId="24394b44-aa74-4183-8035-f59094a58c93" providerId="ADAL" clId="{B05AC5A2-3663-4919-8EAD-8EE747520103}" dt="2019-06-24T17:37:47.579" v="1138" actId="478"/>
          <ac:picMkLst>
            <pc:docMk/>
            <pc:sldMk cId="3641750884" sldId="370"/>
            <ac:picMk id="1054" creationId="{2F8282E0-0D40-44BF-8EBB-518327F1D329}"/>
          </ac:picMkLst>
        </pc:picChg>
      </pc:sldChg>
      <pc:sldChg chg="delSp modSp add">
        <pc:chgData name="Drayton, Lindsey (ELS-CMA)" userId="24394b44-aa74-4183-8035-f59094a58c93" providerId="ADAL" clId="{B05AC5A2-3663-4919-8EAD-8EE747520103}" dt="2019-06-25T13:01:25.422" v="1250" actId="20577"/>
        <pc:sldMkLst>
          <pc:docMk/>
          <pc:sldMk cId="525031686" sldId="371"/>
        </pc:sldMkLst>
        <pc:spChg chg="mod">
          <ac:chgData name="Drayton, Lindsey (ELS-CMA)" userId="24394b44-aa74-4183-8035-f59094a58c93" providerId="ADAL" clId="{B05AC5A2-3663-4919-8EAD-8EE747520103}" dt="2019-06-25T13:01:25.422" v="1250" actId="20577"/>
          <ac:spMkLst>
            <pc:docMk/>
            <pc:sldMk cId="525031686" sldId="371"/>
            <ac:spMk id="2" creationId="{3568FC3D-96C4-4CF6-AD6D-CBA8AD342991}"/>
          </ac:spMkLst>
        </pc:spChg>
        <pc:picChg chg="del">
          <ac:chgData name="Drayton, Lindsey (ELS-CMA)" userId="24394b44-aa74-4183-8035-f59094a58c93" providerId="ADAL" clId="{B05AC5A2-3663-4919-8EAD-8EE747520103}" dt="2019-06-24T17:38:49.153" v="1156" actId="478"/>
          <ac:picMkLst>
            <pc:docMk/>
            <pc:sldMk cId="525031686" sldId="371"/>
            <ac:picMk id="4" creationId="{8159861B-37EF-4179-9344-BE9E2E3F822F}"/>
          </ac:picMkLst>
        </pc:picChg>
        <pc:picChg chg="del">
          <ac:chgData name="Drayton, Lindsey (ELS-CMA)" userId="24394b44-aa74-4183-8035-f59094a58c93" providerId="ADAL" clId="{B05AC5A2-3663-4919-8EAD-8EE747520103}" dt="2019-06-24T17:38:47.915" v="1154" actId="478"/>
          <ac:picMkLst>
            <pc:docMk/>
            <pc:sldMk cId="525031686" sldId="371"/>
            <ac:picMk id="5" creationId="{8C843370-22B5-40FF-A238-CCCEE1BFCC57}"/>
          </ac:picMkLst>
        </pc:picChg>
        <pc:picChg chg="del">
          <ac:chgData name="Drayton, Lindsey (ELS-CMA)" userId="24394b44-aa74-4183-8035-f59094a58c93" providerId="ADAL" clId="{B05AC5A2-3663-4919-8EAD-8EE747520103}" dt="2019-06-24T17:38:47.555" v="1153" actId="478"/>
          <ac:picMkLst>
            <pc:docMk/>
            <pc:sldMk cId="525031686" sldId="371"/>
            <ac:picMk id="6" creationId="{4E2CDCF3-2E89-4FCD-B617-D6511DB532C1}"/>
          </ac:picMkLst>
        </pc:picChg>
        <pc:picChg chg="del">
          <ac:chgData name="Drayton, Lindsey (ELS-CMA)" userId="24394b44-aa74-4183-8035-f59094a58c93" providerId="ADAL" clId="{B05AC5A2-3663-4919-8EAD-8EE747520103}" dt="2019-06-24T17:38:48.347" v="1155" actId="478"/>
          <ac:picMkLst>
            <pc:docMk/>
            <pc:sldMk cId="525031686" sldId="371"/>
            <ac:picMk id="7" creationId="{7CDE4B13-F6AF-461B-BCC9-5521CD4746BD}"/>
          </ac:picMkLst>
        </pc:picChg>
      </pc:sldChg>
      <pc:sldChg chg="add del">
        <pc:chgData name="Drayton, Lindsey (ELS-CMA)" userId="24394b44-aa74-4183-8035-f59094a58c93" providerId="ADAL" clId="{B05AC5A2-3663-4919-8EAD-8EE747520103}" dt="2019-06-24T17:38:04.982" v="1144"/>
        <pc:sldMkLst>
          <pc:docMk/>
          <pc:sldMk cId="1382671295" sldId="371"/>
        </pc:sldMkLst>
      </pc:sldChg>
      <pc:sldChg chg="add del">
        <pc:chgData name="Drayton, Lindsey (ELS-CMA)" userId="24394b44-aa74-4183-8035-f59094a58c93" providerId="ADAL" clId="{B05AC5A2-3663-4919-8EAD-8EE747520103}" dt="2019-06-24T17:38:04.399" v="1143"/>
        <pc:sldMkLst>
          <pc:docMk/>
          <pc:sldMk cId="546324648" sldId="372"/>
        </pc:sldMkLst>
      </pc:sldChg>
      <pc:sldChg chg="delSp modSp add">
        <pc:chgData name="Drayton, Lindsey (ELS-CMA)" userId="24394b44-aa74-4183-8035-f59094a58c93" providerId="ADAL" clId="{B05AC5A2-3663-4919-8EAD-8EE747520103}" dt="2019-06-25T13:01:55.571" v="1255" actId="20577"/>
        <pc:sldMkLst>
          <pc:docMk/>
          <pc:sldMk cId="1158653863" sldId="372"/>
        </pc:sldMkLst>
        <pc:spChg chg="mod">
          <ac:chgData name="Drayton, Lindsey (ELS-CMA)" userId="24394b44-aa74-4183-8035-f59094a58c93" providerId="ADAL" clId="{B05AC5A2-3663-4919-8EAD-8EE747520103}" dt="2019-06-25T13:01:55.571" v="1255" actId="20577"/>
          <ac:spMkLst>
            <pc:docMk/>
            <pc:sldMk cId="1158653863" sldId="372"/>
            <ac:spMk id="2" creationId="{3568FC3D-96C4-4CF6-AD6D-CBA8AD342991}"/>
          </ac:spMkLst>
        </pc:spChg>
        <pc:picChg chg="del">
          <ac:chgData name="Drayton, Lindsey (ELS-CMA)" userId="24394b44-aa74-4183-8035-f59094a58c93" providerId="ADAL" clId="{B05AC5A2-3663-4919-8EAD-8EE747520103}" dt="2019-06-24T17:38:56.285" v="1162" actId="478"/>
          <ac:picMkLst>
            <pc:docMk/>
            <pc:sldMk cId="1158653863" sldId="372"/>
            <ac:picMk id="4" creationId="{8159861B-37EF-4179-9344-BE9E2E3F822F}"/>
          </ac:picMkLst>
        </pc:picChg>
        <pc:picChg chg="del">
          <ac:chgData name="Drayton, Lindsey (ELS-CMA)" userId="24394b44-aa74-4183-8035-f59094a58c93" providerId="ADAL" clId="{B05AC5A2-3663-4919-8EAD-8EE747520103}" dt="2019-06-24T17:38:55.427" v="1160" actId="478"/>
          <ac:picMkLst>
            <pc:docMk/>
            <pc:sldMk cId="1158653863" sldId="372"/>
            <ac:picMk id="5" creationId="{8C843370-22B5-40FF-A238-CCCEE1BFCC57}"/>
          </ac:picMkLst>
        </pc:picChg>
        <pc:picChg chg="del">
          <ac:chgData name="Drayton, Lindsey (ELS-CMA)" userId="24394b44-aa74-4183-8035-f59094a58c93" providerId="ADAL" clId="{B05AC5A2-3663-4919-8EAD-8EE747520103}" dt="2019-06-24T17:38:54.771" v="1159" actId="478"/>
          <ac:picMkLst>
            <pc:docMk/>
            <pc:sldMk cId="1158653863" sldId="372"/>
            <ac:picMk id="6" creationId="{4E2CDCF3-2E89-4FCD-B617-D6511DB532C1}"/>
          </ac:picMkLst>
        </pc:picChg>
        <pc:picChg chg="del">
          <ac:chgData name="Drayton, Lindsey (ELS-CMA)" userId="24394b44-aa74-4183-8035-f59094a58c93" providerId="ADAL" clId="{B05AC5A2-3663-4919-8EAD-8EE747520103}" dt="2019-06-24T17:38:55.866" v="1161" actId="478"/>
          <ac:picMkLst>
            <pc:docMk/>
            <pc:sldMk cId="1158653863" sldId="372"/>
            <ac:picMk id="7" creationId="{7CDE4B13-F6AF-461B-BCC9-5521CD4746BD}"/>
          </ac:picMkLst>
        </pc:picChg>
      </pc:sldChg>
      <pc:sldChg chg="modSp add">
        <pc:chgData name="Drayton, Lindsey (ELS-CMA)" userId="24394b44-aa74-4183-8035-f59094a58c93" providerId="ADAL" clId="{B05AC5A2-3663-4919-8EAD-8EE747520103}" dt="2019-06-25T13:00:58.332" v="1246"/>
        <pc:sldMkLst>
          <pc:docMk/>
          <pc:sldMk cId="569599509" sldId="373"/>
        </pc:sldMkLst>
        <pc:spChg chg="mod">
          <ac:chgData name="Drayton, Lindsey (ELS-CMA)" userId="24394b44-aa74-4183-8035-f59094a58c93" providerId="ADAL" clId="{B05AC5A2-3663-4919-8EAD-8EE747520103}" dt="2019-06-25T13:00:58.332" v="1246"/>
          <ac:spMkLst>
            <pc:docMk/>
            <pc:sldMk cId="569599509" sldId="373"/>
            <ac:spMk id="2" creationId="{3568FC3D-96C4-4CF6-AD6D-CBA8AD342991}"/>
          </ac:spMkLst>
        </pc:spChg>
      </pc:sldChg>
      <pc:sldChg chg="add del">
        <pc:chgData name="Drayton, Lindsey (ELS-CMA)" userId="24394b44-aa74-4183-8035-f59094a58c93" providerId="ADAL" clId="{B05AC5A2-3663-4919-8EAD-8EE747520103}" dt="2019-06-24T17:38:03.903" v="1142"/>
        <pc:sldMkLst>
          <pc:docMk/>
          <pc:sldMk cId="2304955779" sldId="373"/>
        </pc:sldMkLst>
      </pc:sldChg>
      <pc:sldChg chg="modSp add">
        <pc:chgData name="Drayton, Lindsey (ELS-CMA)" userId="24394b44-aa74-4183-8035-f59094a58c93" providerId="ADAL" clId="{B05AC5A2-3663-4919-8EAD-8EE747520103}" dt="2019-06-25T13:01:02.285" v="1247"/>
        <pc:sldMkLst>
          <pc:docMk/>
          <pc:sldMk cId="2226169250" sldId="374"/>
        </pc:sldMkLst>
        <pc:spChg chg="mod">
          <ac:chgData name="Drayton, Lindsey (ELS-CMA)" userId="24394b44-aa74-4183-8035-f59094a58c93" providerId="ADAL" clId="{B05AC5A2-3663-4919-8EAD-8EE747520103}" dt="2019-06-25T13:01:02.285" v="1247"/>
          <ac:spMkLst>
            <pc:docMk/>
            <pc:sldMk cId="2226169250" sldId="374"/>
            <ac:spMk id="2" creationId="{3568FC3D-96C4-4CF6-AD6D-CBA8AD342991}"/>
          </ac:spMkLst>
        </pc:spChg>
      </pc:sldChg>
      <pc:sldChg chg="modSp add">
        <pc:chgData name="Drayton, Lindsey (ELS-CMA)" userId="24394b44-aa74-4183-8035-f59094a58c93" providerId="ADAL" clId="{B05AC5A2-3663-4919-8EAD-8EE747520103}" dt="2019-06-25T13:03:58.301" v="1263" actId="20577"/>
        <pc:sldMkLst>
          <pc:docMk/>
          <pc:sldMk cId="921072877" sldId="375"/>
        </pc:sldMkLst>
        <pc:spChg chg="mod">
          <ac:chgData name="Drayton, Lindsey (ELS-CMA)" userId="24394b44-aa74-4183-8035-f59094a58c93" providerId="ADAL" clId="{B05AC5A2-3663-4919-8EAD-8EE747520103}" dt="2019-06-25T13:03:58.301" v="1263" actId="20577"/>
          <ac:spMkLst>
            <pc:docMk/>
            <pc:sldMk cId="921072877" sldId="375"/>
            <ac:spMk id="2" creationId="{26C1D421-CA2A-415A-8D66-FD8B856F556C}"/>
          </ac:spMkLst>
        </pc:spChg>
      </pc:sldChg>
      <pc:sldChg chg="add del">
        <pc:chgData name="Drayton, Lindsey (ELS-CMA)" userId="24394b44-aa74-4183-8035-f59094a58c93" providerId="ADAL" clId="{B05AC5A2-3663-4919-8EAD-8EE747520103}" dt="2019-06-24T17:40:37.423" v="1211" actId="2696"/>
        <pc:sldMkLst>
          <pc:docMk/>
          <pc:sldMk cId="3040651618" sldId="375"/>
        </pc:sldMkLst>
      </pc:sldChg>
      <pc:sldChg chg="add del">
        <pc:chgData name="Drayton, Lindsey (ELS-CMA)" userId="24394b44-aa74-4183-8035-f59094a58c93" providerId="ADAL" clId="{B05AC5A2-3663-4919-8EAD-8EE747520103}" dt="2019-06-24T17:43:14.494" v="1221"/>
        <pc:sldMkLst>
          <pc:docMk/>
          <pc:sldMk cId="4051914899" sldId="375"/>
        </pc:sldMkLst>
      </pc:sldChg>
      <pc:sldChg chg="modSp add">
        <pc:chgData name="Drayton, Lindsey (ELS-CMA)" userId="24394b44-aa74-4183-8035-f59094a58c93" providerId="ADAL" clId="{B05AC5A2-3663-4919-8EAD-8EE747520103}" dt="2019-06-25T13:04:05.514" v="1265" actId="20577"/>
        <pc:sldMkLst>
          <pc:docMk/>
          <pc:sldMk cId="3012809159" sldId="376"/>
        </pc:sldMkLst>
        <pc:spChg chg="mod">
          <ac:chgData name="Drayton, Lindsey (ELS-CMA)" userId="24394b44-aa74-4183-8035-f59094a58c93" providerId="ADAL" clId="{B05AC5A2-3663-4919-8EAD-8EE747520103}" dt="2019-06-25T13:04:05.514" v="1265" actId="20577"/>
          <ac:spMkLst>
            <pc:docMk/>
            <pc:sldMk cId="3012809159" sldId="376"/>
            <ac:spMk id="2" creationId="{26C1D421-CA2A-415A-8D66-FD8B856F556C}"/>
          </ac:spMkLst>
        </pc:spChg>
      </pc:sldChg>
      <pc:sldChg chg="modSp add">
        <pc:chgData name="Drayton, Lindsey (ELS-CMA)" userId="24394b44-aa74-4183-8035-f59094a58c93" providerId="ADAL" clId="{B05AC5A2-3663-4919-8EAD-8EE747520103}" dt="2019-06-25T13:04:09.858" v="1267" actId="20577"/>
        <pc:sldMkLst>
          <pc:docMk/>
          <pc:sldMk cId="2722314231" sldId="377"/>
        </pc:sldMkLst>
        <pc:spChg chg="mod">
          <ac:chgData name="Drayton, Lindsey (ELS-CMA)" userId="24394b44-aa74-4183-8035-f59094a58c93" providerId="ADAL" clId="{B05AC5A2-3663-4919-8EAD-8EE747520103}" dt="2019-06-25T13:04:09.858" v="1267" actId="20577"/>
          <ac:spMkLst>
            <pc:docMk/>
            <pc:sldMk cId="2722314231" sldId="377"/>
            <ac:spMk id="2" creationId="{26C1D421-CA2A-415A-8D66-FD8B856F556C}"/>
          </ac:spMkLst>
        </pc:spChg>
      </pc:sldChg>
      <pc:sldChg chg="modSp add">
        <pc:chgData name="Drayton, Lindsey (ELS-CMA)" userId="24394b44-aa74-4183-8035-f59094a58c93" providerId="ADAL" clId="{B05AC5A2-3663-4919-8EAD-8EE747520103}" dt="2019-06-25T13:04:13.708" v="1269" actId="20577"/>
        <pc:sldMkLst>
          <pc:docMk/>
          <pc:sldMk cId="1257159909" sldId="378"/>
        </pc:sldMkLst>
        <pc:spChg chg="mod">
          <ac:chgData name="Drayton, Lindsey (ELS-CMA)" userId="24394b44-aa74-4183-8035-f59094a58c93" providerId="ADAL" clId="{B05AC5A2-3663-4919-8EAD-8EE747520103}" dt="2019-06-25T13:04:13.708" v="1269" actId="20577"/>
          <ac:spMkLst>
            <pc:docMk/>
            <pc:sldMk cId="1257159909" sldId="378"/>
            <ac:spMk id="2" creationId="{26C1D421-CA2A-415A-8D66-FD8B856F556C}"/>
          </ac:spMkLst>
        </pc:spChg>
      </pc:sldChg>
      <pc:sldChg chg="modSp add">
        <pc:chgData name="Drayton, Lindsey (ELS-CMA)" userId="24394b44-aa74-4183-8035-f59094a58c93" providerId="ADAL" clId="{B05AC5A2-3663-4919-8EAD-8EE747520103}" dt="2019-06-25T13:04:18.906" v="1271" actId="20577"/>
        <pc:sldMkLst>
          <pc:docMk/>
          <pc:sldMk cId="3798926632" sldId="379"/>
        </pc:sldMkLst>
        <pc:spChg chg="mod">
          <ac:chgData name="Drayton, Lindsey (ELS-CMA)" userId="24394b44-aa74-4183-8035-f59094a58c93" providerId="ADAL" clId="{B05AC5A2-3663-4919-8EAD-8EE747520103}" dt="2019-06-25T13:04:18.906" v="1271" actId="20577"/>
          <ac:spMkLst>
            <pc:docMk/>
            <pc:sldMk cId="3798926632" sldId="379"/>
            <ac:spMk id="2" creationId="{26C1D421-CA2A-415A-8D66-FD8B856F556C}"/>
          </ac:spMkLst>
        </pc:spChg>
      </pc:sldChg>
      <pc:sldChg chg="modSp add">
        <pc:chgData name="Drayton, Lindsey (ELS-CMA)" userId="24394b44-aa74-4183-8035-f59094a58c93" providerId="ADAL" clId="{B05AC5A2-3663-4919-8EAD-8EE747520103}" dt="2019-06-25T13:04:27.147" v="1273" actId="20577"/>
        <pc:sldMkLst>
          <pc:docMk/>
          <pc:sldMk cId="1298376321" sldId="380"/>
        </pc:sldMkLst>
        <pc:spChg chg="mod">
          <ac:chgData name="Drayton, Lindsey (ELS-CMA)" userId="24394b44-aa74-4183-8035-f59094a58c93" providerId="ADAL" clId="{B05AC5A2-3663-4919-8EAD-8EE747520103}" dt="2019-06-25T13:04:27.147" v="1273" actId="20577"/>
          <ac:spMkLst>
            <pc:docMk/>
            <pc:sldMk cId="1298376321" sldId="380"/>
            <ac:spMk id="2" creationId="{26C1D421-CA2A-415A-8D66-FD8B856F556C}"/>
          </ac:spMkLst>
        </pc:spChg>
      </pc:sldChg>
      <pc:sldChg chg="modSp add">
        <pc:chgData name="Drayton, Lindsey (ELS-CMA)" userId="24394b44-aa74-4183-8035-f59094a58c93" providerId="ADAL" clId="{B05AC5A2-3663-4919-8EAD-8EE747520103}" dt="2019-06-25T13:04:36.178" v="1275" actId="20577"/>
        <pc:sldMkLst>
          <pc:docMk/>
          <pc:sldMk cId="303658187" sldId="381"/>
        </pc:sldMkLst>
        <pc:spChg chg="mod">
          <ac:chgData name="Drayton, Lindsey (ELS-CMA)" userId="24394b44-aa74-4183-8035-f59094a58c93" providerId="ADAL" clId="{B05AC5A2-3663-4919-8EAD-8EE747520103}" dt="2019-06-25T13:04:36.178" v="1275" actId="20577"/>
          <ac:spMkLst>
            <pc:docMk/>
            <pc:sldMk cId="303658187" sldId="381"/>
            <ac:spMk id="2" creationId="{26C1D421-CA2A-415A-8D66-FD8B856F556C}"/>
          </ac:spMkLst>
        </pc:spChg>
      </pc:sldChg>
      <pc:sldChg chg="add del">
        <pc:chgData name="Drayton, Lindsey (ELS-CMA)" userId="24394b44-aa74-4183-8035-f59094a58c93" providerId="ADAL" clId="{B05AC5A2-3663-4919-8EAD-8EE747520103}" dt="2019-06-24T17:44:20.007" v="1243" actId="2696"/>
        <pc:sldMkLst>
          <pc:docMk/>
          <pc:sldMk cId="1689462217" sldId="382"/>
        </pc:sldMkLst>
      </pc:sldChg>
      <pc:sldChg chg="modSp add">
        <pc:chgData name="Drayton, Lindsey (ELS-CMA)" userId="24394b44-aa74-4183-8035-f59094a58c93" providerId="ADAL" clId="{B05AC5A2-3663-4919-8EAD-8EE747520103}" dt="2019-06-25T13:04:40.556" v="1277" actId="20577"/>
        <pc:sldMkLst>
          <pc:docMk/>
          <pc:sldMk cId="3766279289" sldId="383"/>
        </pc:sldMkLst>
        <pc:spChg chg="mod">
          <ac:chgData name="Drayton, Lindsey (ELS-CMA)" userId="24394b44-aa74-4183-8035-f59094a58c93" providerId="ADAL" clId="{B05AC5A2-3663-4919-8EAD-8EE747520103}" dt="2019-06-25T13:04:40.556" v="1277" actId="20577"/>
          <ac:spMkLst>
            <pc:docMk/>
            <pc:sldMk cId="3766279289" sldId="383"/>
            <ac:spMk id="2" creationId="{26C1D421-CA2A-415A-8D66-FD8B856F556C}"/>
          </ac:spMkLst>
        </pc:spChg>
      </pc:sldChg>
      <pc:sldChg chg="modSp add del">
        <pc:chgData name="Drayton, Lindsey (ELS-CMA)" userId="24394b44-aa74-4183-8035-f59094a58c93" providerId="ADAL" clId="{B05AC5A2-3663-4919-8EAD-8EE747520103}" dt="2019-06-25T13:03:40.042" v="1262" actId="2696"/>
        <pc:sldMkLst>
          <pc:docMk/>
          <pc:sldMk cId="2987285989" sldId="384"/>
        </pc:sldMkLst>
        <pc:spChg chg="mod">
          <ac:chgData name="Drayton, Lindsey (ELS-CMA)" userId="24394b44-aa74-4183-8035-f59094a58c93" providerId="ADAL" clId="{B05AC5A2-3663-4919-8EAD-8EE747520103}" dt="2019-06-25T13:03:03.821" v="1260" actId="20577"/>
          <ac:spMkLst>
            <pc:docMk/>
            <pc:sldMk cId="2987285989" sldId="384"/>
            <ac:spMk id="2" creationId="{26C1D421-CA2A-415A-8D66-FD8B856F556C}"/>
          </ac:spMkLst>
        </pc:spChg>
      </pc:sldChg>
      <pc:sldChg chg="modSp add">
        <pc:chgData name="Drayton, Lindsey (ELS-CMA)" userId="24394b44-aa74-4183-8035-f59094a58c93" providerId="ADAL" clId="{B05AC5A2-3663-4919-8EAD-8EE747520103}" dt="2019-06-25T13:05:09.858" v="1280" actId="20577"/>
        <pc:sldMkLst>
          <pc:docMk/>
          <pc:sldMk cId="1825844363" sldId="385"/>
        </pc:sldMkLst>
        <pc:spChg chg="mod">
          <ac:chgData name="Drayton, Lindsey (ELS-CMA)" userId="24394b44-aa74-4183-8035-f59094a58c93" providerId="ADAL" clId="{B05AC5A2-3663-4919-8EAD-8EE747520103}" dt="2019-06-25T13:05:09.858" v="1280" actId="20577"/>
          <ac:spMkLst>
            <pc:docMk/>
            <pc:sldMk cId="1825844363" sldId="385"/>
            <ac:spMk id="2" creationId="{26C1D421-CA2A-415A-8D66-FD8B856F556C}"/>
          </ac:spMkLst>
        </pc:spChg>
      </pc:sldChg>
      <pc:sldChg chg="modSp add">
        <pc:chgData name="Drayton, Lindsey (ELS-CMA)" userId="24394b44-aa74-4183-8035-f59094a58c93" providerId="ADAL" clId="{B05AC5A2-3663-4919-8EAD-8EE747520103}" dt="2019-06-25T13:01:37.670" v="1251" actId="20577"/>
        <pc:sldMkLst>
          <pc:docMk/>
          <pc:sldMk cId="449725734" sldId="386"/>
        </pc:sldMkLst>
        <pc:spChg chg="mod">
          <ac:chgData name="Drayton, Lindsey (ELS-CMA)" userId="24394b44-aa74-4183-8035-f59094a58c93" providerId="ADAL" clId="{B05AC5A2-3663-4919-8EAD-8EE747520103}" dt="2019-06-25T13:01:37.670" v="1251" actId="20577"/>
          <ac:spMkLst>
            <pc:docMk/>
            <pc:sldMk cId="449725734" sldId="386"/>
            <ac:spMk id="2" creationId="{3568FC3D-96C4-4CF6-AD6D-CBA8AD342991}"/>
          </ac:spMkLst>
        </pc:spChg>
      </pc:sldChg>
      <pc:sldChg chg="add">
        <pc:chgData name="Drayton, Lindsey (ELS-CMA)" userId="24394b44-aa74-4183-8035-f59094a58c93" providerId="ADAL" clId="{B05AC5A2-3663-4919-8EAD-8EE747520103}" dt="2019-06-25T13:01:16.696" v="1249"/>
        <pc:sldMkLst>
          <pc:docMk/>
          <pc:sldMk cId="742691149" sldId="387"/>
        </pc:sldMkLst>
      </pc:sldChg>
      <pc:sldChg chg="modSp add">
        <pc:chgData name="Drayton, Lindsey (ELS-CMA)" userId="24394b44-aa74-4183-8035-f59094a58c93" providerId="ADAL" clId="{B05AC5A2-3663-4919-8EAD-8EE747520103}" dt="2019-06-25T13:02:02.836" v="1256" actId="20577"/>
        <pc:sldMkLst>
          <pc:docMk/>
          <pc:sldMk cId="3719901932" sldId="388"/>
        </pc:sldMkLst>
        <pc:spChg chg="mod">
          <ac:chgData name="Drayton, Lindsey (ELS-CMA)" userId="24394b44-aa74-4183-8035-f59094a58c93" providerId="ADAL" clId="{B05AC5A2-3663-4919-8EAD-8EE747520103}" dt="2019-06-25T13:02:02.836" v="1256" actId="20577"/>
          <ac:spMkLst>
            <pc:docMk/>
            <pc:sldMk cId="3719901932" sldId="388"/>
            <ac:spMk id="2" creationId="{3568FC3D-96C4-4CF6-AD6D-CBA8AD342991}"/>
          </ac:spMkLst>
        </pc:spChg>
      </pc:sldChg>
      <pc:sldChg chg="modSp add">
        <pc:chgData name="Drayton, Lindsey (ELS-CMA)" userId="24394b44-aa74-4183-8035-f59094a58c93" providerId="ADAL" clId="{B05AC5A2-3663-4919-8EAD-8EE747520103}" dt="2019-06-25T13:02:08.457" v="1257" actId="20577"/>
        <pc:sldMkLst>
          <pc:docMk/>
          <pc:sldMk cId="2949867110" sldId="389"/>
        </pc:sldMkLst>
        <pc:spChg chg="mod">
          <ac:chgData name="Drayton, Lindsey (ELS-CMA)" userId="24394b44-aa74-4183-8035-f59094a58c93" providerId="ADAL" clId="{B05AC5A2-3663-4919-8EAD-8EE747520103}" dt="2019-06-25T13:02:08.457" v="1257" actId="20577"/>
          <ac:spMkLst>
            <pc:docMk/>
            <pc:sldMk cId="2949867110" sldId="389"/>
            <ac:spMk id="2" creationId="{3568FC3D-96C4-4CF6-AD6D-CBA8AD342991}"/>
          </ac:spMkLst>
        </pc:spChg>
      </pc:sldChg>
      <pc:sldChg chg="add">
        <pc:chgData name="Drayton, Lindsey (ELS-CMA)" userId="24394b44-aa74-4183-8035-f59094a58c93" providerId="ADAL" clId="{B05AC5A2-3663-4919-8EAD-8EE747520103}" dt="2019-06-25T13:01:45.681" v="1254"/>
        <pc:sldMkLst>
          <pc:docMk/>
          <pc:sldMk cId="2432067587" sldId="390"/>
        </pc:sldMkLst>
      </pc:sldChg>
      <pc:sldChg chg="modSp add">
        <pc:chgData name="Drayton, Lindsey (ELS-CMA)" userId="24394b44-aa74-4183-8035-f59094a58c93" providerId="ADAL" clId="{B05AC5A2-3663-4919-8EAD-8EE747520103}" dt="2019-06-25T13:05:18.632" v="1281" actId="20577"/>
        <pc:sldMkLst>
          <pc:docMk/>
          <pc:sldMk cId="3468384528" sldId="391"/>
        </pc:sldMkLst>
        <pc:spChg chg="mod">
          <ac:chgData name="Drayton, Lindsey (ELS-CMA)" userId="24394b44-aa74-4183-8035-f59094a58c93" providerId="ADAL" clId="{B05AC5A2-3663-4919-8EAD-8EE747520103}" dt="2019-06-25T13:05:18.632" v="1281" actId="20577"/>
          <ac:spMkLst>
            <pc:docMk/>
            <pc:sldMk cId="3468384528" sldId="391"/>
            <ac:spMk id="2" creationId="{26C1D421-CA2A-415A-8D66-FD8B856F55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B7EF0-8823-4A67-BA1E-8346EF8AC83B}" type="datetimeFigureOut">
              <a:rPr lang="en-GB" smtClean="0"/>
              <a:t>25/06/2019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755C2-B58D-463F-9666-3FDCBEFAFBDD}" type="slidenum">
              <a:rPr lang="en-GB" smtClean="0"/>
              <a:t>‹#›</a:t>
            </a:fld>
            <a:endParaRPr lang="en-GB"/>
          </a:p>
        </p:txBody>
      </p:sp>
    </p:spTree>
    <p:extLst>
      <p:ext uri="{BB962C8B-B14F-4D97-AF65-F5344CB8AC3E}">
        <p14:creationId xmlns:p14="http://schemas.microsoft.com/office/powerpoint/2010/main" val="330519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0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39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60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51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20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93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98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78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929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940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36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525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065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978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110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9658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310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694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884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22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61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63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9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87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22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755C2-B58D-463F-9666-3FDCBEFAFB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028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14" name="Rectangle 13"/>
          <p:cNvSpPr/>
          <p:nvPr userDrawn="1"/>
        </p:nvSpPr>
        <p:spPr>
          <a:xfrm>
            <a:off x="0" y="-12700"/>
            <a:ext cx="9144000" cy="584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a:xfrm>
            <a:off x="219365" y="179775"/>
            <a:ext cx="1985954" cy="218792"/>
          </a:xfrm>
          <a:prstGeom prst="rect">
            <a:avLst/>
          </a:prstGeom>
        </p:spPr>
      </p:pic>
    </p:spTree>
    <p:extLst>
      <p:ext uri="{BB962C8B-B14F-4D97-AF65-F5344CB8AC3E}">
        <p14:creationId xmlns:p14="http://schemas.microsoft.com/office/powerpoint/2010/main" val="50666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06223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   </a:t>
            </a:r>
            <a:fld id="{DA15E891-66B8-4B28-AB8F-05A4B1DE573C}" type="slidenum">
              <a:rPr lang="en-US" smtClean="0">
                <a:solidFill>
                  <a:schemeClr val="bg1"/>
                </a:solidFill>
              </a:rPr>
              <a:pPr/>
              <a:t>‹#›</a:t>
            </a:fld>
            <a:endParaRPr lang="en-US" dirty="0">
              <a:solidFill>
                <a:schemeClr val="bg1"/>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244852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
        <p:nvSpPr>
          <p:cNvPr id="9" name="Rectangle 8"/>
          <p:cNvSpPr/>
          <p:nvPr userDrawn="1"/>
        </p:nvSpPr>
        <p:spPr>
          <a:xfrm>
            <a:off x="0" y="-24130"/>
            <a:ext cx="9144000" cy="584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219365" y="168345"/>
            <a:ext cx="1985954" cy="218792"/>
          </a:xfrm>
          <a:prstGeom prst="rect">
            <a:avLst/>
          </a:prstGeom>
        </p:spPr>
      </p:pic>
    </p:spTree>
    <p:extLst>
      <p:ext uri="{BB962C8B-B14F-4D97-AF65-F5344CB8AC3E}">
        <p14:creationId xmlns:p14="http://schemas.microsoft.com/office/powerpoint/2010/main" val="4885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5">
    <p:bg>
      <p:bgPr>
        <a:solidFill>
          <a:srgbClr val="1B485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199" y="1286232"/>
            <a:ext cx="7594271" cy="1255087"/>
          </a:xfrm>
          <a:prstGeom prst="rect">
            <a:avLst/>
          </a:prstGeom>
          <a:ln>
            <a:noFill/>
          </a:ln>
        </p:spPr>
        <p:txBody>
          <a:bodyPr anchor="t"/>
          <a:lstStyle>
            <a:lvl1pPr marL="0" indent="0" algn="l">
              <a:lnSpc>
                <a:spcPct val="100000"/>
              </a:lnSpc>
              <a:buNone/>
              <a:defRPr sz="3600" baseline="0">
                <a:solidFill>
                  <a:srgbClr val="3AABF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With Room For Second Line </a:t>
            </a:r>
            <a:r>
              <a:rPr lang="en-US"/>
              <a:t>If Necessary</a:t>
            </a:r>
            <a:endParaRPr lang="en-US" dirty="0"/>
          </a:p>
        </p:txBody>
      </p:sp>
      <p:sp>
        <p:nvSpPr>
          <p:cNvPr id="6" name="Text Placeholder 5"/>
          <p:cNvSpPr>
            <a:spLocks noGrp="1"/>
          </p:cNvSpPr>
          <p:nvPr>
            <p:ph type="body" sz="quarter" idx="11" hasCustomPrompt="1"/>
          </p:nvPr>
        </p:nvSpPr>
        <p:spPr>
          <a:xfrm>
            <a:off x="457199" y="2816016"/>
            <a:ext cx="5472113" cy="374700"/>
          </a:xfrm>
          <a:prstGeom prst="rect">
            <a:avLst/>
          </a:prstGeom>
        </p:spPr>
        <p:txBody>
          <a:bodyPr vert="horz"/>
          <a:lstStyle>
            <a:lvl1pPr marL="0" indent="0" algn="l">
              <a:buNone/>
              <a:defRPr sz="1800">
                <a:solidFill>
                  <a:schemeClr val="bg1">
                    <a:lumMod val="95000"/>
                  </a:schemeClr>
                </a:solidFill>
              </a:defRPr>
            </a:lvl1pPr>
          </a:lstStyle>
          <a:p>
            <a:pPr lvl="0"/>
            <a:r>
              <a:rPr lang="en-US" dirty="0"/>
              <a:t>Subtitle of Presentation</a:t>
            </a:r>
          </a:p>
        </p:txBody>
      </p:sp>
      <p:sp>
        <p:nvSpPr>
          <p:cNvPr id="13" name="Text Placeholder 4"/>
          <p:cNvSpPr>
            <a:spLocks noGrp="1"/>
          </p:cNvSpPr>
          <p:nvPr>
            <p:ph type="body" sz="quarter" idx="12" hasCustomPrompt="1"/>
          </p:nvPr>
        </p:nvSpPr>
        <p:spPr>
          <a:xfrm>
            <a:off x="457199" y="4679769"/>
            <a:ext cx="2078508" cy="268617"/>
          </a:xfrm>
          <a:prstGeom prst="rect">
            <a:avLst/>
          </a:prstGeom>
        </p:spPr>
        <p:txBody>
          <a:bodyPr vert="horz"/>
          <a:lstStyle>
            <a:lvl1pPr marL="0" indent="0" algn="l">
              <a:buNone/>
              <a:defRPr sz="1100">
                <a:solidFill>
                  <a:schemeClr val="accent6">
                    <a:lumMod val="60000"/>
                    <a:lumOff val="40000"/>
                  </a:schemeClr>
                </a:solidFill>
                <a:latin typeface="Arial"/>
                <a:cs typeface="Arial"/>
              </a:defRPr>
            </a:lvl1pPr>
          </a:lstStyle>
          <a:p>
            <a:pPr lvl="0"/>
            <a:r>
              <a:rPr lang="en-US" dirty="0"/>
              <a:t>Date XX_XX_XX</a:t>
            </a:r>
          </a:p>
        </p:txBody>
      </p:sp>
      <p:sp>
        <p:nvSpPr>
          <p:cNvPr id="19" name="Text Placeholder 6"/>
          <p:cNvSpPr>
            <a:spLocks noGrp="1"/>
          </p:cNvSpPr>
          <p:nvPr>
            <p:ph type="body" sz="quarter" idx="10" hasCustomPrompt="1"/>
          </p:nvPr>
        </p:nvSpPr>
        <p:spPr>
          <a:xfrm>
            <a:off x="457199" y="4291842"/>
            <a:ext cx="3913188" cy="272406"/>
          </a:xfrm>
          <a:prstGeom prst="rect">
            <a:avLst/>
          </a:prstGeom>
        </p:spPr>
        <p:txBody>
          <a:bodyPr/>
          <a:lstStyle>
            <a:lvl1pPr marL="0" indent="0" algn="l">
              <a:buNone/>
              <a:defRPr sz="1100">
                <a:solidFill>
                  <a:schemeClr val="accent6">
                    <a:lumMod val="60000"/>
                    <a:lumOff val="40000"/>
                  </a:schemeClr>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pic>
        <p:nvPicPr>
          <p:cNvPr id="33" name="Picture 32"/>
          <p:cNvPicPr>
            <a:picLocks noChangeAspect="1"/>
          </p:cNvPicPr>
          <p:nvPr userDrawn="1"/>
        </p:nvPicPr>
        <p:blipFill>
          <a:blip r:embed="rId2"/>
          <a:stretch>
            <a:fillRect/>
          </a:stretch>
        </p:blipFill>
        <p:spPr>
          <a:xfrm>
            <a:off x="555168" y="228042"/>
            <a:ext cx="2142835" cy="226995"/>
          </a:xfrm>
          <a:prstGeom prst="rect">
            <a:avLst/>
          </a:prstGeom>
        </p:spPr>
      </p:pic>
      <p:pic>
        <p:nvPicPr>
          <p:cNvPr id="36" name="Picture 35"/>
          <p:cNvPicPr>
            <a:picLocks noChangeAspect="1"/>
          </p:cNvPicPr>
          <p:nvPr userDrawn="1"/>
        </p:nvPicPr>
        <p:blipFill>
          <a:blip r:embed="rId3"/>
          <a:stretch>
            <a:fillRect/>
          </a:stretch>
        </p:blipFill>
        <p:spPr>
          <a:xfrm>
            <a:off x="7931562" y="249859"/>
            <a:ext cx="985882" cy="147147"/>
          </a:xfrm>
          <a:prstGeom prst="rect">
            <a:avLst/>
          </a:prstGeom>
        </p:spPr>
      </p:pic>
      <p:cxnSp>
        <p:nvCxnSpPr>
          <p:cNvPr id="10" name="Straight Connector 9"/>
          <p:cNvCxnSpPr/>
          <p:nvPr userDrawn="1"/>
        </p:nvCxnSpPr>
        <p:spPr>
          <a:xfrm>
            <a:off x="0" y="6546638"/>
            <a:ext cx="9144000" cy="0"/>
          </a:xfrm>
          <a:prstGeom prst="line">
            <a:avLst/>
          </a:prstGeom>
          <a:ln w="19050">
            <a:solidFill>
              <a:srgbClr val="3AABF0"/>
            </a:solidFill>
          </a:ln>
        </p:spPr>
        <p:style>
          <a:lnRef idx="1">
            <a:schemeClr val="accent6"/>
          </a:lnRef>
          <a:fillRef idx="0">
            <a:schemeClr val="accent6"/>
          </a:fillRef>
          <a:effectRef idx="0">
            <a:schemeClr val="accent6"/>
          </a:effectRef>
          <a:fontRef idx="minor">
            <a:schemeClr val="tx1"/>
          </a:fontRef>
        </p:style>
      </p:cxn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b="38185"/>
          <a:stretch/>
        </p:blipFill>
        <p:spPr>
          <a:xfrm>
            <a:off x="0" y="5253573"/>
            <a:ext cx="9144000" cy="1604427"/>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7" name="Rectangle 6"/>
          <p:cNvSpPr/>
          <p:nvPr userDrawn="1"/>
        </p:nvSpPr>
        <p:spPr>
          <a:xfrm>
            <a:off x="0" y="107513"/>
            <a:ext cx="9144000" cy="471422"/>
          </a:xfrm>
          <a:prstGeom prst="rect">
            <a:avLst/>
          </a:prstGeom>
          <a:solidFill>
            <a:schemeClr val="bg1"/>
          </a:solidFill>
          <a:ln>
            <a:noFill/>
          </a:ln>
          <a:effectLst>
            <a:reflection endPos="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05050"/>
                </a:solidFill>
                <a:latin typeface="Arial"/>
                <a:cs typeface="Arial"/>
              </a:defRPr>
            </a:lvl1pPr>
            <a:lvl2pPr>
              <a:defRPr sz="1800">
                <a:solidFill>
                  <a:srgbClr val="505050"/>
                </a:solidFill>
                <a:latin typeface="Arial"/>
                <a:cs typeface="Arial"/>
              </a:defRPr>
            </a:lvl2pPr>
            <a:lvl3pPr>
              <a:defRPr sz="1600">
                <a:solidFill>
                  <a:srgbClr val="505050"/>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835743"/>
            <a:ext cx="8238319" cy="380586"/>
          </a:xfrm>
          <a:prstGeom prst="rect">
            <a:avLst/>
          </a:prstGeom>
        </p:spPr>
        <p:txBody>
          <a:bodyPr vert="horz" lIns="91440" tIns="45720" rIns="91440" bIns="45720" rtlCol="0" anchor="ctr">
            <a:noAutofit/>
          </a:bodyPr>
          <a:lstStyle>
            <a:lvl1pPr algn="l">
              <a:defRPr sz="2600" b="0">
                <a:solidFill>
                  <a:srgbClr val="3AABF0"/>
                </a:solidFill>
                <a:latin typeface="+mj-lt"/>
              </a:defRPr>
            </a:lvl1pPr>
          </a:lstStyle>
          <a:p>
            <a:r>
              <a:rPr lang="en-US" dirty="0"/>
              <a:t>Title of Slide</a:t>
            </a:r>
          </a:p>
        </p:txBody>
      </p:sp>
      <p:sp>
        <p:nvSpPr>
          <p:cNvPr id="5" name="Slide Number Placeholder 7"/>
          <p:cNvSpPr txBox="1">
            <a:spLocks/>
          </p:cNvSpPr>
          <p:nvPr userDrawn="1"/>
        </p:nvSpPr>
        <p:spPr>
          <a:xfrm>
            <a:off x="8288740" y="6398256"/>
            <a:ext cx="587784" cy="336599"/>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505050"/>
                </a:solidFill>
              </a:rPr>
              <a:t>   |   </a:t>
            </a:r>
            <a:fld id="{DA15E891-66B8-4B28-AB8F-05A4B1DE573C}" type="slidenum">
              <a:rPr lang="en-US" sz="800" smtClean="0">
                <a:solidFill>
                  <a:srgbClr val="505050"/>
                </a:solidFill>
              </a:rPr>
              <a:pPr/>
              <a:t>‹#›</a:t>
            </a:fld>
            <a:endParaRPr lang="en-US" sz="800" dirty="0">
              <a:solidFill>
                <a:srgbClr val="505050"/>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290" y="96987"/>
            <a:ext cx="2020866" cy="45928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3290" y="162699"/>
            <a:ext cx="1301393" cy="332742"/>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5">
    <p:bg>
      <p:bgPr>
        <a:solidFill>
          <a:srgbClr val="1B485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199" y="1286232"/>
            <a:ext cx="7594271" cy="1255087"/>
          </a:xfrm>
          <a:prstGeom prst="rect">
            <a:avLst/>
          </a:prstGeom>
          <a:ln>
            <a:noFill/>
          </a:ln>
        </p:spPr>
        <p:txBody>
          <a:bodyPr anchor="t"/>
          <a:lstStyle>
            <a:lvl1pPr marL="0" indent="0" algn="l">
              <a:lnSpc>
                <a:spcPct val="100000"/>
              </a:lnSpc>
              <a:buNone/>
              <a:defRPr sz="3600" baseline="0">
                <a:solidFill>
                  <a:srgbClr val="3AABF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With Room For Second Line If Necessary</a:t>
            </a:r>
          </a:p>
        </p:txBody>
      </p:sp>
      <p:sp>
        <p:nvSpPr>
          <p:cNvPr id="6" name="Text Placeholder 5"/>
          <p:cNvSpPr>
            <a:spLocks noGrp="1"/>
          </p:cNvSpPr>
          <p:nvPr>
            <p:ph type="body" sz="quarter" idx="11" hasCustomPrompt="1"/>
          </p:nvPr>
        </p:nvSpPr>
        <p:spPr>
          <a:xfrm>
            <a:off x="457199" y="2816016"/>
            <a:ext cx="5472113" cy="374700"/>
          </a:xfrm>
          <a:prstGeom prst="rect">
            <a:avLst/>
          </a:prstGeom>
        </p:spPr>
        <p:txBody>
          <a:bodyPr vert="horz"/>
          <a:lstStyle>
            <a:lvl1pPr marL="0" indent="0" algn="l">
              <a:buNone/>
              <a:defRPr sz="1800">
                <a:solidFill>
                  <a:schemeClr val="bg1">
                    <a:lumMod val="95000"/>
                  </a:schemeClr>
                </a:solidFill>
              </a:defRPr>
            </a:lvl1pPr>
          </a:lstStyle>
          <a:p>
            <a:pPr lvl="0"/>
            <a:r>
              <a:rPr lang="en-US" dirty="0"/>
              <a:t>Subtitle of Presentation</a:t>
            </a:r>
          </a:p>
        </p:txBody>
      </p:sp>
      <p:sp>
        <p:nvSpPr>
          <p:cNvPr id="13" name="Text Placeholder 4"/>
          <p:cNvSpPr>
            <a:spLocks noGrp="1"/>
          </p:cNvSpPr>
          <p:nvPr>
            <p:ph type="body" sz="quarter" idx="12" hasCustomPrompt="1"/>
          </p:nvPr>
        </p:nvSpPr>
        <p:spPr>
          <a:xfrm>
            <a:off x="457199" y="4679769"/>
            <a:ext cx="2078508" cy="268617"/>
          </a:xfrm>
          <a:prstGeom prst="rect">
            <a:avLst/>
          </a:prstGeom>
        </p:spPr>
        <p:txBody>
          <a:bodyPr vert="horz"/>
          <a:lstStyle>
            <a:lvl1pPr marL="0" indent="0" algn="l">
              <a:buNone/>
              <a:defRPr sz="1100">
                <a:solidFill>
                  <a:schemeClr val="bg1"/>
                </a:solidFill>
                <a:latin typeface="Arial"/>
                <a:cs typeface="Arial"/>
              </a:defRPr>
            </a:lvl1pPr>
          </a:lstStyle>
          <a:p>
            <a:pPr lvl="0"/>
            <a:r>
              <a:rPr lang="en-US" dirty="0"/>
              <a:t>Date XX_XX_XX</a:t>
            </a:r>
          </a:p>
        </p:txBody>
      </p:sp>
      <p:sp>
        <p:nvSpPr>
          <p:cNvPr id="19" name="Text Placeholder 6"/>
          <p:cNvSpPr>
            <a:spLocks noGrp="1"/>
          </p:cNvSpPr>
          <p:nvPr>
            <p:ph type="body" sz="quarter" idx="10" hasCustomPrompt="1"/>
          </p:nvPr>
        </p:nvSpPr>
        <p:spPr>
          <a:xfrm>
            <a:off x="457199" y="4291842"/>
            <a:ext cx="3913188" cy="272406"/>
          </a:xfrm>
          <a:prstGeom prst="rect">
            <a:avLst/>
          </a:prstGeom>
        </p:spPr>
        <p:txBody>
          <a:bodyPr/>
          <a:lstStyle>
            <a:lvl1pPr marL="0" indent="0" algn="l">
              <a:buNone/>
              <a:defRPr sz="1100">
                <a:solidFill>
                  <a:schemeClr val="bg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cxnSp>
        <p:nvCxnSpPr>
          <p:cNvPr id="30" name="Straight Connector 29"/>
          <p:cNvCxnSpPr/>
          <p:nvPr userDrawn="1"/>
        </p:nvCxnSpPr>
        <p:spPr>
          <a:xfrm>
            <a:off x="0" y="6546638"/>
            <a:ext cx="9144000" cy="0"/>
          </a:xfrm>
          <a:prstGeom prst="line">
            <a:avLst/>
          </a:prstGeom>
          <a:ln w="19050">
            <a:solidFill>
              <a:srgbClr val="3AABF0"/>
            </a:solidFill>
          </a:ln>
        </p:spPr>
        <p:style>
          <a:lnRef idx="1">
            <a:schemeClr val="accent6"/>
          </a:lnRef>
          <a:fillRef idx="0">
            <a:schemeClr val="accent6"/>
          </a:fillRef>
          <a:effectRef idx="0">
            <a:schemeClr val="accent6"/>
          </a:effectRef>
          <a:fontRef idx="minor">
            <a:schemeClr val="tx1"/>
          </a:fontRef>
        </p:style>
      </p:cxn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38185"/>
          <a:stretch/>
        </p:blipFill>
        <p:spPr>
          <a:xfrm>
            <a:off x="0" y="5253573"/>
            <a:ext cx="9144000" cy="1604427"/>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5013" y="165879"/>
            <a:ext cx="1298402" cy="331978"/>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02" y="65374"/>
            <a:ext cx="2399016" cy="54523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1B485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57199" y="3354314"/>
            <a:ext cx="4075112" cy="474288"/>
          </a:xfrm>
          <a:prstGeom prst="rect">
            <a:avLst/>
          </a:prstGeom>
        </p:spPr>
        <p:txBody>
          <a:bodyPr vert="horz"/>
          <a:lstStyle>
            <a:lvl1pPr marL="342900" marR="0" indent="-256032" algn="l" defTabSz="457200" rtl="0" eaLnBrk="1" fontAlgn="auto" latinLnBrk="0" hangingPunct="1">
              <a:lnSpc>
                <a:spcPct val="100000"/>
              </a:lnSpc>
              <a:spcBef>
                <a:spcPct val="20000"/>
              </a:spcBef>
              <a:spcAft>
                <a:spcPts val="0"/>
              </a:spcAft>
              <a:buClrTx/>
              <a:buSzTx/>
              <a:buFont typeface="Arial"/>
              <a:buNone/>
              <a:tabLst/>
              <a:defRPr sz="1600" b="1" baseline="0">
                <a:solidFill>
                  <a:schemeClr val="bg1"/>
                </a:solidFill>
              </a:defRPr>
            </a:lvl1pPr>
            <a:lvl2pPr>
              <a:buNone/>
              <a:defRPr sz="1600"/>
            </a:lvl2pPr>
            <a:lvl3pPr>
              <a:buNone/>
              <a:defRPr sz="1600"/>
            </a:lvl3pPr>
            <a:lvl4pPr>
              <a:buNone/>
              <a:defRPr sz="1600"/>
            </a:lvl4pPr>
            <a:lvl5pPr>
              <a:buNone/>
              <a:defRPr sz="1600"/>
            </a:lvl5pPr>
          </a:lstStyle>
          <a:p>
            <a:pPr lvl="0"/>
            <a:r>
              <a:rPr lang="en-US" dirty="0"/>
              <a:t>Questions? Get in touch.</a:t>
            </a:r>
          </a:p>
          <a:p>
            <a:pPr lvl="0"/>
            <a:endParaRPr lang="en-US" dirty="0"/>
          </a:p>
          <a:p>
            <a:pPr marL="342900" marR="0" lvl="0" indent="-256032"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0" name="Subtitle 2"/>
          <p:cNvSpPr>
            <a:spLocks noGrp="1"/>
          </p:cNvSpPr>
          <p:nvPr>
            <p:ph type="subTitle" idx="1" hasCustomPrompt="1"/>
          </p:nvPr>
        </p:nvSpPr>
        <p:spPr>
          <a:xfrm>
            <a:off x="457199" y="1286232"/>
            <a:ext cx="6359563" cy="1445093"/>
          </a:xfrm>
          <a:prstGeom prst="rect">
            <a:avLst/>
          </a:prstGeom>
          <a:ln>
            <a:noFill/>
          </a:ln>
        </p:spPr>
        <p:txBody>
          <a:bodyPr anchor="t">
            <a:normAutofit/>
          </a:bodyPr>
          <a:lstStyle>
            <a:lvl1pPr marL="0" indent="0" algn="l">
              <a:lnSpc>
                <a:spcPct val="100000"/>
              </a:lnSpc>
              <a:buNone/>
              <a:defRPr sz="4800" baseline="0">
                <a:solidFill>
                  <a:srgbClr val="3AABF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Thank you.</a:t>
            </a:r>
          </a:p>
        </p:txBody>
      </p:sp>
      <p:sp>
        <p:nvSpPr>
          <p:cNvPr id="15" name="Text Placeholder 10"/>
          <p:cNvSpPr>
            <a:spLocks noGrp="1"/>
          </p:cNvSpPr>
          <p:nvPr>
            <p:ph type="body" sz="quarter" idx="13" hasCustomPrompt="1"/>
          </p:nvPr>
        </p:nvSpPr>
        <p:spPr>
          <a:xfrm>
            <a:off x="457199" y="3835184"/>
            <a:ext cx="4075112" cy="975389"/>
          </a:xfrm>
          <a:prstGeom prst="rect">
            <a:avLst/>
          </a:prstGeom>
        </p:spPr>
        <p:txBody>
          <a:bodyPr vert="horz"/>
          <a:lstStyle>
            <a:lvl1pPr marL="86868" marR="0" indent="0" algn="l" defTabSz="457200" rtl="0" eaLnBrk="1" fontAlgn="auto" latinLnBrk="0" hangingPunct="1">
              <a:lnSpc>
                <a:spcPct val="100000"/>
              </a:lnSpc>
              <a:spcBef>
                <a:spcPct val="20000"/>
              </a:spcBef>
              <a:spcAft>
                <a:spcPts val="0"/>
              </a:spcAft>
              <a:buClrTx/>
              <a:buSzTx/>
              <a:buFont typeface="Arial"/>
              <a:buNone/>
              <a:tabLst/>
              <a:defRPr kumimoji="0" lang="en-US" sz="1600" b="0" i="0" u="none" strike="noStrike" kern="1200" cap="none" spc="0" normalizeH="0" baseline="0" noProof="0">
                <a:cs typeface="Arial"/>
              </a:defRPr>
            </a:lvl1pPr>
            <a:lvl2pPr>
              <a:buNone/>
              <a:defRPr sz="1600"/>
            </a:lvl2pPr>
            <a:lvl3pPr>
              <a:buNone/>
              <a:defRPr sz="1600"/>
            </a:lvl3pPr>
            <a:lvl4pPr>
              <a:buNone/>
              <a:defRPr sz="1600"/>
            </a:lvl4pPr>
            <a:lvl5pPr>
              <a:buNone/>
              <a:defRPr sz="1600"/>
            </a:lvl5pPr>
          </a:lstStyle>
          <a:p>
            <a:pPr marL="8686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Arial"/>
              </a:rPr>
              <a:t>First Last Name</a:t>
            </a:r>
          </a:p>
          <a:p>
            <a:pPr marL="8686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err="1">
                <a:ln>
                  <a:noFill/>
                </a:ln>
                <a:solidFill>
                  <a:schemeClr val="bg1"/>
                </a:solidFill>
                <a:effectLst/>
                <a:uLnTx/>
                <a:uFillTx/>
                <a:latin typeface="+mn-lt"/>
                <a:ea typeface="+mn-ea"/>
                <a:cs typeface="Arial"/>
              </a:rPr>
              <a:t>email@email.com</a:t>
            </a:r>
            <a:endParaRPr kumimoji="0" lang="en-US" sz="1600" b="0" i="0" u="none" strike="noStrike" kern="1200" cap="none" spc="0" normalizeH="0" baseline="0" noProof="0" dirty="0">
              <a:ln>
                <a:noFill/>
              </a:ln>
              <a:solidFill>
                <a:schemeClr val="bg1"/>
              </a:solidFill>
              <a:effectLst/>
              <a:uLnTx/>
              <a:uFillTx/>
              <a:latin typeface="+mn-lt"/>
              <a:ea typeface="+mn-ea"/>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5013" y="165879"/>
            <a:ext cx="1298402" cy="331978"/>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802" y="65374"/>
            <a:ext cx="2399016" cy="545231"/>
          </a:xfrm>
          <a:prstGeom prst="rect">
            <a:avLst/>
          </a:prstGeom>
        </p:spPr>
      </p:pic>
      <p:cxnSp>
        <p:nvCxnSpPr>
          <p:cNvPr id="13" name="Straight Connector 12"/>
          <p:cNvCxnSpPr/>
          <p:nvPr userDrawn="1"/>
        </p:nvCxnSpPr>
        <p:spPr>
          <a:xfrm>
            <a:off x="0" y="6546638"/>
            <a:ext cx="9144000" cy="0"/>
          </a:xfrm>
          <a:prstGeom prst="line">
            <a:avLst/>
          </a:prstGeom>
          <a:ln w="19050">
            <a:solidFill>
              <a:srgbClr val="3AABF0"/>
            </a:solidFill>
          </a:ln>
        </p:spPr>
        <p:style>
          <a:lnRef idx="1">
            <a:schemeClr val="accent6"/>
          </a:lnRef>
          <a:fillRef idx="0">
            <a:schemeClr val="accent6"/>
          </a:fillRef>
          <a:effectRef idx="0">
            <a:schemeClr val="accent6"/>
          </a:effectRef>
          <a:fontRef idx="minor">
            <a:schemeClr val="tx1"/>
          </a:fontRef>
        </p:style>
      </p:cxn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b="38185"/>
          <a:stretch/>
        </p:blipFill>
        <p:spPr>
          <a:xfrm>
            <a:off x="0" y="5253573"/>
            <a:ext cx="9144000" cy="1604427"/>
          </a:xfrm>
          <a:prstGeom prst="rect">
            <a:avLst/>
          </a:prstGeom>
        </p:spPr>
      </p:pic>
    </p:spTree>
    <p:extLst>
      <p:ext uri="{BB962C8B-B14F-4D97-AF65-F5344CB8AC3E}">
        <p14:creationId xmlns:p14="http://schemas.microsoft.com/office/powerpoint/2010/main" val="4020411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p:nvPicPr>
        <p:blipFill>
          <a:blip r:embed="rId6"/>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6176098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77289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04" r:id="rId4"/>
  </p:sldLayoutIdLst>
  <p:hf hdr="0" ftr="0" dt="0"/>
  <p:txStyles>
    <p:titleStyle>
      <a:lvl1pPr algn="ctr" defTabSz="457200" rtl="0" eaLnBrk="1" latinLnBrk="0" hangingPunct="1">
        <a:spcBef>
          <a:spcPct val="0"/>
        </a:spcBef>
        <a:buNone/>
        <a:defRPr sz="4400" kern="1200">
          <a:solidFill>
            <a:schemeClr val="accent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199" y="1447596"/>
            <a:ext cx="8068236" cy="1255087"/>
          </a:xfrm>
        </p:spPr>
        <p:txBody>
          <a:bodyPr/>
          <a:lstStyle/>
          <a:p>
            <a:r>
              <a:rPr lang="en-US" dirty="0"/>
              <a:t>An Editor’s Guide to Writing a Review</a:t>
            </a:r>
          </a:p>
        </p:txBody>
      </p:sp>
      <p:sp>
        <p:nvSpPr>
          <p:cNvPr id="4" name="Text Placeholder 3"/>
          <p:cNvSpPr>
            <a:spLocks noGrp="1"/>
          </p:cNvSpPr>
          <p:nvPr>
            <p:ph type="body" sz="quarter" idx="12"/>
          </p:nvPr>
        </p:nvSpPr>
        <p:spPr>
          <a:xfrm>
            <a:off x="457199" y="4410829"/>
            <a:ext cx="2078508" cy="268617"/>
          </a:xfrm>
        </p:spPr>
        <p:txBody>
          <a:bodyPr/>
          <a:lstStyle/>
          <a:p>
            <a:r>
              <a:rPr lang="en-US" sz="1800" dirty="0"/>
              <a:t>27</a:t>
            </a:r>
            <a:r>
              <a:rPr lang="en-US" sz="1800" dirty="0">
                <a:solidFill>
                  <a:schemeClr val="bg1"/>
                </a:solidFill>
              </a:rPr>
              <a:t> June 2019</a:t>
            </a:r>
          </a:p>
        </p:txBody>
      </p:sp>
      <p:sp>
        <p:nvSpPr>
          <p:cNvPr id="5" name="Text Placeholder 4"/>
          <p:cNvSpPr>
            <a:spLocks noGrp="1"/>
          </p:cNvSpPr>
          <p:nvPr>
            <p:ph type="body" sz="quarter" idx="10"/>
          </p:nvPr>
        </p:nvSpPr>
        <p:spPr>
          <a:xfrm>
            <a:off x="457199" y="4047742"/>
            <a:ext cx="6037730" cy="247566"/>
          </a:xfrm>
        </p:spPr>
        <p:txBody>
          <a:bodyPr/>
          <a:lstStyle/>
          <a:p>
            <a:r>
              <a:rPr lang="en-US" sz="1800" dirty="0">
                <a:solidFill>
                  <a:schemeClr val="bg1"/>
                </a:solidFill>
              </a:rPr>
              <a:t>Presentation by Matthew Pavlovich &amp; Lindsey Drayton</a:t>
            </a:r>
          </a:p>
        </p:txBody>
      </p:sp>
    </p:spTree>
    <p:extLst>
      <p:ext uri="{BB962C8B-B14F-4D97-AF65-F5344CB8AC3E}">
        <p14:creationId xmlns:p14="http://schemas.microsoft.com/office/powerpoint/2010/main" val="64974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marL="457200" lvl="1" indent="0">
              <a:buNone/>
            </a:pPr>
            <a:endParaRPr lang="en-US" sz="1000" dirty="0"/>
          </a:p>
          <a:p>
            <a:pPr lvl="1"/>
            <a:endParaRPr lang="en-US" dirty="0"/>
          </a:p>
          <a:p>
            <a:endParaRPr lang="en-US" dirty="0"/>
          </a:p>
          <a:p>
            <a:endParaRPr lang="en-US" dirty="0"/>
          </a:p>
          <a:p>
            <a:pPr marL="457200" lvl="1" indent="0">
              <a:buNone/>
            </a:pPr>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44972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lvl="1"/>
            <a:r>
              <a:rPr lang="en-US" dirty="0"/>
              <a:t>Its seems like an easy way to get another line on your CV</a:t>
            </a:r>
          </a:p>
          <a:p>
            <a:pPr marL="457200" lvl="1" indent="0">
              <a:buNone/>
            </a:pPr>
            <a:endParaRPr lang="en-US" sz="1000" dirty="0"/>
          </a:p>
          <a:p>
            <a:pPr lvl="1"/>
            <a:endParaRPr lang="en-US" dirty="0"/>
          </a:p>
          <a:p>
            <a:endParaRPr lang="en-US" dirty="0"/>
          </a:p>
          <a:p>
            <a:endParaRPr lang="en-US" dirty="0"/>
          </a:p>
          <a:p>
            <a:pPr marL="457200" lvl="1" indent="0">
              <a:buNone/>
            </a:pPr>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74269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lvl="1"/>
            <a:r>
              <a:rPr lang="en-US" dirty="0"/>
              <a:t>Its seems like an easy way to get another line on your CV</a:t>
            </a:r>
          </a:p>
          <a:p>
            <a:pPr marL="457200" lvl="1" indent="0">
              <a:buNone/>
            </a:pPr>
            <a:endParaRPr lang="en-US" sz="1000" dirty="0"/>
          </a:p>
          <a:p>
            <a:r>
              <a:rPr lang="en-US" dirty="0"/>
              <a:t>Practical Reasons</a:t>
            </a:r>
          </a:p>
          <a:p>
            <a:pPr marL="457200" lvl="1" indent="0">
              <a:buNone/>
            </a:pPr>
            <a:endParaRPr lang="en-US" sz="2400" dirty="0"/>
          </a:p>
          <a:p>
            <a:pPr lvl="1"/>
            <a:endParaRPr lang="en-US" dirty="0"/>
          </a:p>
          <a:p>
            <a:endParaRPr lang="en-US" dirty="0"/>
          </a:p>
          <a:p>
            <a:pPr lvl="1"/>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115865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lvl="1"/>
            <a:r>
              <a:rPr lang="en-US" dirty="0"/>
              <a:t>Its seems like an easy way to get another line on your CV</a:t>
            </a:r>
          </a:p>
          <a:p>
            <a:pPr marL="457200" lvl="1" indent="0">
              <a:buNone/>
            </a:pPr>
            <a:endParaRPr lang="en-US" sz="1000" dirty="0"/>
          </a:p>
          <a:p>
            <a:r>
              <a:rPr lang="en-US" dirty="0"/>
              <a:t>Practical Reasons</a:t>
            </a:r>
          </a:p>
          <a:p>
            <a:pPr lvl="1"/>
            <a:r>
              <a:rPr lang="en-US" dirty="0"/>
              <a:t>It’s an opportunity to demonstrate expertise in your subfield</a:t>
            </a:r>
          </a:p>
          <a:p>
            <a:pPr marL="457200" lvl="1" indent="0">
              <a:buNone/>
            </a:pPr>
            <a:endParaRPr lang="en-US" sz="2400" dirty="0"/>
          </a:p>
          <a:p>
            <a:pPr lvl="1"/>
            <a:endParaRPr lang="en-US" dirty="0"/>
          </a:p>
          <a:p>
            <a:endParaRPr lang="en-US" dirty="0"/>
          </a:p>
          <a:p>
            <a:pPr lvl="1"/>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371990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lvl="1"/>
            <a:r>
              <a:rPr lang="en-US" dirty="0"/>
              <a:t>Its seems like an easy way to get another line on your CV</a:t>
            </a:r>
          </a:p>
          <a:p>
            <a:pPr marL="457200" lvl="1" indent="0">
              <a:buNone/>
            </a:pPr>
            <a:endParaRPr lang="en-US" sz="1000" dirty="0"/>
          </a:p>
          <a:p>
            <a:r>
              <a:rPr lang="en-US" dirty="0"/>
              <a:t>Practical Reasons</a:t>
            </a:r>
          </a:p>
          <a:p>
            <a:pPr lvl="1"/>
            <a:r>
              <a:rPr lang="en-US" dirty="0"/>
              <a:t>It’s an opportunity to demonstrate expertise in your subfield</a:t>
            </a:r>
          </a:p>
          <a:p>
            <a:pPr lvl="1"/>
            <a:r>
              <a:rPr lang="en-US" dirty="0"/>
              <a:t>On average, reviews are cited and downloaded more than primary research articles</a:t>
            </a:r>
          </a:p>
          <a:p>
            <a:pPr marL="457200" lvl="1" indent="0">
              <a:buNone/>
            </a:pPr>
            <a:endParaRPr lang="en-US" sz="2400" dirty="0"/>
          </a:p>
          <a:p>
            <a:pPr lvl="1"/>
            <a:endParaRPr lang="en-US" dirty="0"/>
          </a:p>
          <a:p>
            <a:endParaRPr lang="en-US" dirty="0"/>
          </a:p>
          <a:p>
            <a:pPr lvl="1"/>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294986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lvl="1"/>
            <a:r>
              <a:rPr lang="en-US" dirty="0"/>
              <a:t>Its seems like an easy way to get another line on your CV</a:t>
            </a:r>
          </a:p>
          <a:p>
            <a:pPr marL="457200" lvl="1" indent="0">
              <a:buNone/>
            </a:pPr>
            <a:endParaRPr lang="en-US" sz="1000" dirty="0"/>
          </a:p>
          <a:p>
            <a:r>
              <a:rPr lang="en-US" dirty="0"/>
              <a:t>Practical Reasons</a:t>
            </a:r>
          </a:p>
          <a:p>
            <a:pPr lvl="1"/>
            <a:r>
              <a:rPr lang="en-US" dirty="0"/>
              <a:t>It’s an opportunity to demonstrate expertise in your subfield</a:t>
            </a:r>
          </a:p>
          <a:p>
            <a:pPr lvl="1"/>
            <a:r>
              <a:rPr lang="en-US" dirty="0"/>
              <a:t>On average, reviews are cited and downloaded more than primary research articles</a:t>
            </a:r>
          </a:p>
          <a:p>
            <a:pPr lvl="1"/>
            <a:r>
              <a:rPr lang="en-US" dirty="0"/>
              <a:t>It’s an opportunity to think deeply about the state of your subfield</a:t>
            </a:r>
          </a:p>
          <a:p>
            <a:pPr marL="457200" lvl="1" indent="0">
              <a:buNone/>
            </a:pPr>
            <a:endParaRPr lang="en-US" sz="2400" dirty="0"/>
          </a:p>
          <a:p>
            <a:pPr lvl="1"/>
            <a:endParaRPr lang="en-US" dirty="0"/>
          </a:p>
          <a:p>
            <a:endParaRPr lang="en-US" dirty="0"/>
          </a:p>
          <a:p>
            <a:pPr lvl="1"/>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243206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lvl="1"/>
            <a:r>
              <a:rPr lang="en-US" dirty="0"/>
              <a:t>Its seems like an easy way to get another line on your CV</a:t>
            </a:r>
          </a:p>
          <a:p>
            <a:pPr marL="457200" lvl="1" indent="0">
              <a:buNone/>
            </a:pPr>
            <a:endParaRPr lang="en-US" sz="1000" dirty="0"/>
          </a:p>
          <a:p>
            <a:r>
              <a:rPr lang="en-US" dirty="0"/>
              <a:t>Practical Reasons</a:t>
            </a:r>
          </a:p>
          <a:p>
            <a:pPr lvl="1"/>
            <a:r>
              <a:rPr lang="en-US" dirty="0"/>
              <a:t>It’s an opportunity to demonstrate expertise in your subfield</a:t>
            </a:r>
          </a:p>
          <a:p>
            <a:pPr lvl="1"/>
            <a:r>
              <a:rPr lang="en-US" dirty="0"/>
              <a:t>On average, reviews are cited and downloaded more than primary research articles</a:t>
            </a:r>
          </a:p>
          <a:p>
            <a:pPr lvl="1"/>
            <a:r>
              <a:rPr lang="en-US" dirty="0"/>
              <a:t>It’s an opportunity to think deeply about the state of your subfield</a:t>
            </a:r>
          </a:p>
          <a:p>
            <a:pPr marL="457200" lvl="1" indent="0">
              <a:buNone/>
            </a:pPr>
            <a:endParaRPr lang="en-US" sz="2400" dirty="0"/>
          </a:p>
          <a:p>
            <a:r>
              <a:rPr lang="en-US" dirty="0"/>
              <a:t>Good Reasons</a:t>
            </a:r>
          </a:p>
          <a:p>
            <a:pPr lvl="1"/>
            <a:endParaRPr lang="en-US" dirty="0"/>
          </a:p>
          <a:p>
            <a:pPr marL="0" indent="0">
              <a:buNone/>
            </a:pPr>
            <a:endParaRPr lang="en-US" sz="1000" dirty="0"/>
          </a:p>
          <a:p>
            <a:endParaRPr lang="en-US" dirty="0"/>
          </a:p>
          <a:p>
            <a:endParaRPr lang="en-US" dirty="0"/>
          </a:p>
          <a:p>
            <a:pPr lvl="1"/>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pic>
        <p:nvPicPr>
          <p:cNvPr id="4" name="Picture 12" descr="Chemistry, Distillation, Osmosis">
            <a:extLst>
              <a:ext uri="{FF2B5EF4-FFF2-40B4-BE49-F238E27FC236}">
                <a16:creationId xmlns:a16="http://schemas.microsoft.com/office/drawing/2014/main" id="{8159861B-37EF-4179-9344-BE9E2E3F8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372" y="4534309"/>
            <a:ext cx="774840" cy="778348"/>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5" name="Picture 16" descr="Golden Gate Bridge, Suspension Bridge">
            <a:extLst>
              <a:ext uri="{FF2B5EF4-FFF2-40B4-BE49-F238E27FC236}">
                <a16:creationId xmlns:a16="http://schemas.microsoft.com/office/drawing/2014/main" id="{8C843370-22B5-40FF-A238-CCCEE1BFCC5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102" t="7608" r="-2102" b="1201"/>
          <a:stretch/>
        </p:blipFill>
        <p:spPr bwMode="auto">
          <a:xfrm>
            <a:off x="4937515" y="4533811"/>
            <a:ext cx="774840" cy="778846"/>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6" name="Picture 26" descr="Compass, Instrument, Navigation, Points Of The Compass">
            <a:extLst>
              <a:ext uri="{FF2B5EF4-FFF2-40B4-BE49-F238E27FC236}">
                <a16:creationId xmlns:a16="http://schemas.microsoft.com/office/drawing/2014/main" id="{4E2CDCF3-2E89-4FCD-B617-D6511DB53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768" y="4533811"/>
            <a:ext cx="778165" cy="778165"/>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7" name="Picture 28" descr="Door, Open Door, Wooden Door, Glass Panes, Translucent">
            <a:extLst>
              <a:ext uri="{FF2B5EF4-FFF2-40B4-BE49-F238E27FC236}">
                <a16:creationId xmlns:a16="http://schemas.microsoft.com/office/drawing/2014/main" id="{7CDE4B13-F6AF-461B-BCC9-5521CD4746B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9585" r="15801"/>
          <a:stretch/>
        </p:blipFill>
        <p:spPr bwMode="auto">
          <a:xfrm>
            <a:off x="3914243" y="4533811"/>
            <a:ext cx="774840" cy="778846"/>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9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lvl="1"/>
            <a:r>
              <a:rPr lang="en-US" dirty="0"/>
              <a:t>You want to learn about a new subfield</a:t>
            </a:r>
          </a:p>
          <a:p>
            <a:pPr lvl="1"/>
            <a:r>
              <a:rPr lang="en-US" dirty="0"/>
              <a:t>Its seems like an easy way to get another line on your CV</a:t>
            </a:r>
          </a:p>
          <a:p>
            <a:pPr marL="457200" lvl="1" indent="0">
              <a:buNone/>
            </a:pPr>
            <a:endParaRPr lang="en-US" sz="1000" dirty="0"/>
          </a:p>
          <a:p>
            <a:r>
              <a:rPr lang="en-US" dirty="0"/>
              <a:t>Practical Reasons</a:t>
            </a:r>
          </a:p>
          <a:p>
            <a:pPr lvl="1"/>
            <a:r>
              <a:rPr lang="en-US" dirty="0"/>
              <a:t>It’s an opportunity to demonstrate expertise in your subfield</a:t>
            </a:r>
          </a:p>
          <a:p>
            <a:pPr lvl="1"/>
            <a:r>
              <a:rPr lang="en-US" dirty="0"/>
              <a:t>On average, reviews are cited and downloaded more than primary research articles</a:t>
            </a:r>
          </a:p>
          <a:p>
            <a:pPr lvl="1"/>
            <a:r>
              <a:rPr lang="en-US" dirty="0"/>
              <a:t>It’s an opportunity to think deeply about the state of your subfield</a:t>
            </a:r>
          </a:p>
          <a:p>
            <a:pPr marL="457200" lvl="1" indent="0">
              <a:buNone/>
            </a:pPr>
            <a:endParaRPr lang="en-US" sz="2400" dirty="0"/>
          </a:p>
          <a:p>
            <a:r>
              <a:rPr lang="en-US" dirty="0"/>
              <a:t>Good Reasons</a:t>
            </a:r>
          </a:p>
          <a:p>
            <a:pPr lvl="1"/>
            <a:endParaRPr lang="en-US" dirty="0"/>
          </a:p>
          <a:p>
            <a:pPr marL="0" indent="0">
              <a:buNone/>
            </a:pPr>
            <a:endParaRPr lang="en-US" sz="1000" dirty="0"/>
          </a:p>
          <a:p>
            <a:r>
              <a:rPr lang="en-US" dirty="0"/>
              <a:t>A Great Reason</a:t>
            </a:r>
          </a:p>
          <a:p>
            <a:pPr lvl="1"/>
            <a:r>
              <a:rPr lang="en-US" dirty="0"/>
              <a:t>You can provide an insight that cannot be directly obtained from reading the primary empirical literature</a:t>
            </a:r>
          </a:p>
          <a:p>
            <a:pPr lvl="1"/>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pic>
        <p:nvPicPr>
          <p:cNvPr id="4" name="Picture 12" descr="Chemistry, Distillation, Osmosis">
            <a:extLst>
              <a:ext uri="{FF2B5EF4-FFF2-40B4-BE49-F238E27FC236}">
                <a16:creationId xmlns:a16="http://schemas.microsoft.com/office/drawing/2014/main" id="{8159861B-37EF-4179-9344-BE9E2E3F8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372" y="4534309"/>
            <a:ext cx="774840" cy="778348"/>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5" name="Picture 16" descr="Golden Gate Bridge, Suspension Bridge">
            <a:extLst>
              <a:ext uri="{FF2B5EF4-FFF2-40B4-BE49-F238E27FC236}">
                <a16:creationId xmlns:a16="http://schemas.microsoft.com/office/drawing/2014/main" id="{8C843370-22B5-40FF-A238-CCCEE1BFCC5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102" t="7608" r="-2102" b="1201"/>
          <a:stretch/>
        </p:blipFill>
        <p:spPr bwMode="auto">
          <a:xfrm>
            <a:off x="4937515" y="4533811"/>
            <a:ext cx="774840" cy="778846"/>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6" name="Picture 26" descr="Compass, Instrument, Navigation, Points Of The Compass">
            <a:extLst>
              <a:ext uri="{FF2B5EF4-FFF2-40B4-BE49-F238E27FC236}">
                <a16:creationId xmlns:a16="http://schemas.microsoft.com/office/drawing/2014/main" id="{4E2CDCF3-2E89-4FCD-B617-D6511DB53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768" y="4533811"/>
            <a:ext cx="778165" cy="778165"/>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7" name="Picture 28" descr="Door, Open Door, Wooden Door, Glass Panes, Translucent">
            <a:extLst>
              <a:ext uri="{FF2B5EF4-FFF2-40B4-BE49-F238E27FC236}">
                <a16:creationId xmlns:a16="http://schemas.microsoft.com/office/drawing/2014/main" id="{7CDE4B13-F6AF-461B-BCC9-5521CD4746B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9585" r="15801"/>
          <a:stretch/>
        </p:blipFill>
        <p:spPr bwMode="auto">
          <a:xfrm>
            <a:off x="3914243" y="4533811"/>
            <a:ext cx="774840" cy="778846"/>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6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545F23-2AA8-471E-A70C-F89D81BEBD7D}"/>
              </a:ext>
            </a:extLst>
          </p:cNvPr>
          <p:cNvSpPr>
            <a:spLocks noGrp="1"/>
          </p:cNvSpPr>
          <p:nvPr>
            <p:ph sz="half" idx="1"/>
          </p:nvPr>
        </p:nvSpPr>
        <p:spPr>
          <a:xfrm>
            <a:off x="819510" y="1772286"/>
            <a:ext cx="8057163" cy="3037384"/>
          </a:xfrm>
        </p:spPr>
        <p:txBody>
          <a:bodyPr/>
          <a:lstStyle/>
          <a:p>
            <a:r>
              <a:rPr lang="en-US" dirty="0"/>
              <a:t>What is the central thesis?</a:t>
            </a:r>
          </a:p>
          <a:p>
            <a:r>
              <a:rPr lang="en-US" dirty="0"/>
              <a:t>Why does this matter?</a:t>
            </a:r>
          </a:p>
          <a:p>
            <a:r>
              <a:rPr lang="en-US" dirty="0"/>
              <a:t>Why does this matter</a:t>
            </a:r>
            <a:r>
              <a:rPr lang="en-US" i="1" dirty="0"/>
              <a:t> now</a:t>
            </a:r>
            <a:r>
              <a:rPr lang="en-US" dirty="0"/>
              <a:t>?</a:t>
            </a:r>
          </a:p>
          <a:p>
            <a:r>
              <a:rPr lang="en-US" dirty="0"/>
              <a:t>What is the tone?</a:t>
            </a:r>
          </a:p>
          <a:p>
            <a:r>
              <a:rPr lang="en-US" dirty="0"/>
              <a:t>Who is the audience?</a:t>
            </a:r>
          </a:p>
          <a:p>
            <a:r>
              <a:rPr lang="en-US" dirty="0"/>
              <a:t>Is it positioned distinctly from other reviews?</a:t>
            </a:r>
          </a:p>
          <a:p>
            <a:endParaRPr lang="en-US" dirty="0"/>
          </a:p>
          <a:p>
            <a:pPr marL="0" indent="0">
              <a:buNone/>
            </a:pPr>
            <a:endParaRPr lang="en-US" dirty="0"/>
          </a:p>
        </p:txBody>
      </p:sp>
      <p:sp>
        <p:nvSpPr>
          <p:cNvPr id="3" name="Title 2">
            <a:extLst>
              <a:ext uri="{FF2B5EF4-FFF2-40B4-BE49-F238E27FC236}">
                <a16:creationId xmlns:a16="http://schemas.microsoft.com/office/drawing/2014/main" id="{69B2F74D-1607-4457-8305-2367BE005947}"/>
              </a:ext>
            </a:extLst>
          </p:cNvPr>
          <p:cNvSpPr>
            <a:spLocks noGrp="1"/>
          </p:cNvSpPr>
          <p:nvPr>
            <p:ph type="title"/>
          </p:nvPr>
        </p:nvSpPr>
        <p:spPr/>
        <p:txBody>
          <a:bodyPr/>
          <a:lstStyle/>
          <a:p>
            <a:r>
              <a:rPr lang="en-US" dirty="0"/>
              <a:t>Thinking about the content: Basics</a:t>
            </a:r>
          </a:p>
        </p:txBody>
      </p:sp>
    </p:spTree>
    <p:extLst>
      <p:ext uri="{BB962C8B-B14F-4D97-AF65-F5344CB8AC3E}">
        <p14:creationId xmlns:p14="http://schemas.microsoft.com/office/powerpoint/2010/main" val="64101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Understand the journal’s model</a:t>
            </a:r>
          </a:p>
          <a:p>
            <a:pPr lvl="1"/>
            <a:r>
              <a:rPr lang="en-US" dirty="0"/>
              <a:t>Direct submission (not all journals allow this; impossible at Trends journals)</a:t>
            </a:r>
          </a:p>
          <a:p>
            <a:pPr lvl="1"/>
            <a:r>
              <a:rPr lang="en-US" dirty="0"/>
              <a:t>Invited or “commissioned” only</a:t>
            </a:r>
          </a:p>
          <a:p>
            <a:pPr lvl="1"/>
            <a:r>
              <a:rPr lang="en-US" dirty="0"/>
              <a:t>Are unsolicited proposals considered? Yes! (at least at Trends and many other Cell Press journals)</a:t>
            </a:r>
          </a:p>
          <a:p>
            <a:pPr lvl="1"/>
            <a:r>
              <a:rPr lang="en-US" dirty="0"/>
              <a:t>If you aren’t sure, ask the editor</a:t>
            </a:r>
            <a:br>
              <a:rPr lang="en-US" dirty="0"/>
            </a:br>
            <a:endParaRPr lang="en-US" dirty="0"/>
          </a:p>
        </p:txBody>
      </p:sp>
      <p:sp>
        <p:nvSpPr>
          <p:cNvPr id="10" name="Title 9"/>
          <p:cNvSpPr>
            <a:spLocks noGrp="1"/>
          </p:cNvSpPr>
          <p:nvPr>
            <p:ph type="title"/>
          </p:nvPr>
        </p:nvSpPr>
        <p:spPr/>
        <p:txBody>
          <a:bodyPr/>
          <a:lstStyle/>
          <a:p>
            <a:r>
              <a:rPr lang="en-US" dirty="0"/>
              <a:t>Don’t I need to be invited to write a review?</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388576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48E717-11A5-4F40-AE60-F5C6A8888368}"/>
              </a:ext>
            </a:extLst>
          </p:cNvPr>
          <p:cNvSpPr>
            <a:spLocks noGrp="1"/>
          </p:cNvSpPr>
          <p:nvPr>
            <p:ph sz="half" idx="1"/>
          </p:nvPr>
        </p:nvSpPr>
        <p:spPr/>
        <p:txBody>
          <a:bodyPr/>
          <a:lstStyle/>
          <a:p>
            <a:r>
              <a:rPr lang="en-US" sz="1800" dirty="0"/>
              <a:t>Matt Pavlovich is the editor of Trends in Biotechnology, Cell Press’s home for reviews in applied biology. He earned his BS in chemical engineering from the Georgia Institute of Technology and his PhD in chemical engineering from the University of California at Berkeley, where his thesis project focused on the biological effects of air plasmas. He studied analytical chemistry as a postdoctoral researcher at Northeastern University, then joined Cell Press at the start of 2016.</a:t>
            </a:r>
          </a:p>
          <a:p>
            <a:pPr algn="just"/>
            <a:endParaRPr lang="en-US" sz="1800" dirty="0"/>
          </a:p>
          <a:p>
            <a:r>
              <a:rPr lang="en-US" sz="1800" dirty="0"/>
              <a:t>Lindsey Drayton is the editor of Trends in Cognitive Sciences, Cell Press’s home for reviews in cognitive psychology and cognitive neuroscience. She earned her BA in Psychology from Duke University and her PhD in Psychology from Yale University. At Yale, she studied the evolution and ontology of human social cognition using a variety of model primate species. She joined Cell Press in 2017.</a:t>
            </a:r>
          </a:p>
        </p:txBody>
      </p:sp>
      <p:sp>
        <p:nvSpPr>
          <p:cNvPr id="10" name="Title 9"/>
          <p:cNvSpPr>
            <a:spLocks noGrp="1"/>
          </p:cNvSpPr>
          <p:nvPr>
            <p:ph type="title"/>
          </p:nvPr>
        </p:nvSpPr>
        <p:spPr/>
        <p:txBody>
          <a:bodyPr/>
          <a:lstStyle/>
          <a:p>
            <a:r>
              <a:rPr lang="en-US" dirty="0"/>
              <a:t>About the speakers</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7398"/>
              </a:solidFill>
              <a:effectLst/>
              <a:uLnTx/>
              <a:uFillTx/>
              <a:latin typeface="Arial Bold"/>
              <a:ea typeface="+mj-ea"/>
              <a:cs typeface="Arial Bold"/>
            </a:endParaRPr>
          </a:p>
        </p:txBody>
      </p:sp>
    </p:spTree>
    <p:extLst>
      <p:ext uri="{BB962C8B-B14F-4D97-AF65-F5344CB8AC3E}">
        <p14:creationId xmlns:p14="http://schemas.microsoft.com/office/powerpoint/2010/main" val="407467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Understand the journal’s model</a:t>
            </a:r>
          </a:p>
          <a:p>
            <a:pPr lvl="1"/>
            <a:r>
              <a:rPr lang="en-US" dirty="0"/>
              <a:t>Direct submission (not all journals allow this; impossible at Trends journals)</a:t>
            </a:r>
          </a:p>
          <a:p>
            <a:pPr lvl="1"/>
            <a:r>
              <a:rPr lang="en-US" dirty="0"/>
              <a:t>Invited or “commissioned” only</a:t>
            </a:r>
          </a:p>
          <a:p>
            <a:pPr lvl="1"/>
            <a:r>
              <a:rPr lang="en-US" dirty="0"/>
              <a:t>Are unsolicited proposals considered? Yes! (at least at Trends and many other Cell Press journals)</a:t>
            </a:r>
          </a:p>
          <a:p>
            <a:pPr lvl="1"/>
            <a:r>
              <a:rPr lang="en-US" dirty="0"/>
              <a:t>If you aren’t sure, ask the editor</a:t>
            </a:r>
            <a:br>
              <a:rPr lang="en-US" dirty="0"/>
            </a:br>
            <a:endParaRPr lang="en-US" dirty="0"/>
          </a:p>
          <a:p>
            <a:r>
              <a:rPr lang="en-US" dirty="0"/>
              <a:t>What’s all this about </a:t>
            </a:r>
            <a:r>
              <a:rPr lang="en-US" dirty="0" err="1"/>
              <a:t>presubmission</a:t>
            </a:r>
            <a:r>
              <a:rPr lang="en-US" dirty="0"/>
              <a:t> inquiries?</a:t>
            </a:r>
          </a:p>
          <a:p>
            <a:pPr lvl="1"/>
            <a:r>
              <a:rPr lang="en-US" dirty="0"/>
              <a:t>Publishing jargon for “should I bother to submit this to your journal?”</a:t>
            </a:r>
          </a:p>
          <a:p>
            <a:pPr lvl="1"/>
            <a:r>
              <a:rPr lang="en-US" dirty="0"/>
              <a:t>Research: suitability of an already-conducted study for that journal</a:t>
            </a:r>
          </a:p>
          <a:p>
            <a:pPr lvl="1"/>
            <a:r>
              <a:rPr lang="en-US" dirty="0"/>
              <a:t>Review: exactly the same thing as an article proposal</a:t>
            </a:r>
          </a:p>
        </p:txBody>
      </p:sp>
      <p:sp>
        <p:nvSpPr>
          <p:cNvPr id="10" name="Title 9"/>
          <p:cNvSpPr>
            <a:spLocks noGrp="1"/>
          </p:cNvSpPr>
          <p:nvPr>
            <p:ph type="title"/>
          </p:nvPr>
        </p:nvSpPr>
        <p:spPr/>
        <p:txBody>
          <a:bodyPr/>
          <a:lstStyle/>
          <a:p>
            <a:r>
              <a:rPr lang="en-US" dirty="0"/>
              <a:t>Don’t I need to be invited to write a review?</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255899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00110"/>
            <a:ext cx="8238318" cy="4898146"/>
          </a:xfrm>
        </p:spPr>
        <p:txBody>
          <a:bodyPr/>
          <a:lstStyle/>
          <a:p>
            <a:r>
              <a:rPr lang="en-US" dirty="0"/>
              <a:t>Again, understand the journal’s model</a:t>
            </a:r>
          </a:p>
          <a:p>
            <a:pPr lvl="1"/>
            <a:r>
              <a:rPr lang="en-US" dirty="0"/>
              <a:t>Some journals are okay with this</a:t>
            </a:r>
          </a:p>
          <a:p>
            <a:pPr lvl="1"/>
            <a:r>
              <a:rPr lang="en-US" dirty="0"/>
              <a:t>Most Trends journals strongly prefer proposals</a:t>
            </a:r>
            <a:br>
              <a:rPr lang="en-US" dirty="0"/>
            </a:br>
            <a:endParaRPr lang="en-US" dirty="0"/>
          </a:p>
        </p:txBody>
      </p:sp>
      <p:sp>
        <p:nvSpPr>
          <p:cNvPr id="10" name="Title 9"/>
          <p:cNvSpPr>
            <a:spLocks noGrp="1"/>
          </p:cNvSpPr>
          <p:nvPr>
            <p:ph type="title"/>
          </p:nvPr>
        </p:nvSpPr>
        <p:spPr/>
        <p:txBody>
          <a:bodyPr/>
          <a:lstStyle/>
          <a:p>
            <a:r>
              <a:rPr lang="en-US" dirty="0"/>
              <a:t>Can’t I just send the whole manuscript?</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116279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00110"/>
            <a:ext cx="8238318" cy="4898146"/>
          </a:xfrm>
        </p:spPr>
        <p:txBody>
          <a:bodyPr/>
          <a:lstStyle/>
          <a:p>
            <a:r>
              <a:rPr lang="en-US" dirty="0"/>
              <a:t>Again, understand the journal’s model</a:t>
            </a:r>
          </a:p>
          <a:p>
            <a:pPr lvl="1"/>
            <a:r>
              <a:rPr lang="en-US" dirty="0"/>
              <a:t>Some journals are okay with this</a:t>
            </a:r>
          </a:p>
          <a:p>
            <a:pPr lvl="1"/>
            <a:r>
              <a:rPr lang="en-US" dirty="0"/>
              <a:t>Most Trends journals strongly prefer proposals</a:t>
            </a:r>
            <a:br>
              <a:rPr lang="en-US" dirty="0"/>
            </a:br>
            <a:endParaRPr lang="en-US" dirty="0"/>
          </a:p>
          <a:p>
            <a:r>
              <a:rPr lang="en-US" dirty="0"/>
              <a:t>Why?</a:t>
            </a:r>
          </a:p>
          <a:p>
            <a:pPr lvl="1"/>
            <a:r>
              <a:rPr lang="en-US" dirty="0"/>
              <a:t>We don’t want you to waste your time on </a:t>
            </a:r>
            <a:br>
              <a:rPr lang="en-US" dirty="0"/>
            </a:br>
            <a:r>
              <a:rPr lang="en-US" dirty="0"/>
              <a:t>something out of scope or format</a:t>
            </a:r>
            <a:br>
              <a:rPr lang="en-US" dirty="0"/>
            </a:br>
            <a:br>
              <a:rPr lang="en-US" dirty="0"/>
            </a:br>
            <a:endParaRPr lang="en-US" dirty="0"/>
          </a:p>
          <a:p>
            <a:pPr lvl="1"/>
            <a:r>
              <a:rPr lang="en-US" dirty="0"/>
              <a:t>Editor’s job is to help you make the tone and content a good fit </a:t>
            </a:r>
          </a:p>
        </p:txBody>
      </p:sp>
      <p:sp>
        <p:nvSpPr>
          <p:cNvPr id="10" name="Title 9"/>
          <p:cNvSpPr>
            <a:spLocks noGrp="1"/>
          </p:cNvSpPr>
          <p:nvPr>
            <p:ph type="title"/>
          </p:nvPr>
        </p:nvSpPr>
        <p:spPr/>
        <p:txBody>
          <a:bodyPr/>
          <a:lstStyle/>
          <a:p>
            <a:r>
              <a:rPr lang="en-US" dirty="0"/>
              <a:t>Can’t I just send the whole manuscript?</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FD47E533-938D-894C-A938-70C64D8DCD93}"/>
              </a:ext>
            </a:extLst>
          </p:cNvPr>
          <p:cNvPicPr>
            <a:picLocks noChangeAspect="1"/>
          </p:cNvPicPr>
          <p:nvPr/>
        </p:nvPicPr>
        <p:blipFill rotWithShape="1">
          <a:blip r:embed="rId2"/>
          <a:srcRect b="25259"/>
          <a:stretch/>
        </p:blipFill>
        <p:spPr>
          <a:xfrm>
            <a:off x="5713273" y="2880360"/>
            <a:ext cx="2289454" cy="1371600"/>
          </a:xfrm>
          <a:prstGeom prst="rect">
            <a:avLst/>
          </a:prstGeom>
        </p:spPr>
      </p:pic>
    </p:spTree>
    <p:extLst>
      <p:ext uri="{BB962C8B-B14F-4D97-AF65-F5344CB8AC3E}">
        <p14:creationId xmlns:p14="http://schemas.microsoft.com/office/powerpoint/2010/main" val="1178115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1773BD1-9B3B-574F-AC5C-FBC8637D3780}"/>
              </a:ext>
            </a:extLst>
          </p:cNvPr>
          <p:cNvSpPr/>
          <p:nvPr/>
        </p:nvSpPr>
        <p:spPr>
          <a:xfrm>
            <a:off x="537228"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Invited to submit</a:t>
            </a:r>
          </a:p>
        </p:txBody>
      </p:sp>
      <p:sp>
        <p:nvSpPr>
          <p:cNvPr id="43" name="Rectangle 42">
            <a:extLst>
              <a:ext uri="{FF2B5EF4-FFF2-40B4-BE49-F238E27FC236}">
                <a16:creationId xmlns:a16="http://schemas.microsoft.com/office/drawing/2014/main" id="{59360DB5-4310-3848-9E4F-55DEBB353121}"/>
              </a:ext>
            </a:extLst>
          </p:cNvPr>
          <p:cNvSpPr/>
          <p:nvPr/>
        </p:nvSpPr>
        <p:spPr>
          <a:xfrm>
            <a:off x="1268739"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Invited to submit</a:t>
            </a:r>
          </a:p>
        </p:txBody>
      </p:sp>
      <p:sp>
        <p:nvSpPr>
          <p:cNvPr id="2" name="Content Placeholder 1"/>
          <p:cNvSpPr>
            <a:spLocks noGrp="1"/>
          </p:cNvSpPr>
          <p:nvPr>
            <p:ph sz="half" idx="1"/>
          </p:nvPr>
        </p:nvSpPr>
        <p:spPr>
          <a:xfrm>
            <a:off x="457200" y="1500110"/>
            <a:ext cx="8238318" cy="4898146"/>
          </a:xfrm>
        </p:spPr>
        <p:txBody>
          <a:bodyPr/>
          <a:lstStyle/>
          <a:p>
            <a:r>
              <a:rPr lang="en-US" dirty="0"/>
              <a:t>Again, understand the journal’s model</a:t>
            </a:r>
          </a:p>
          <a:p>
            <a:pPr lvl="1"/>
            <a:r>
              <a:rPr lang="en-US" dirty="0"/>
              <a:t>Some journals are okay with this</a:t>
            </a:r>
          </a:p>
          <a:p>
            <a:pPr lvl="1"/>
            <a:r>
              <a:rPr lang="en-US" dirty="0"/>
              <a:t>Most Trends journals strongly prefer proposals</a:t>
            </a:r>
            <a:br>
              <a:rPr lang="en-US" dirty="0"/>
            </a:br>
            <a:endParaRPr lang="en-US" dirty="0"/>
          </a:p>
          <a:p>
            <a:r>
              <a:rPr lang="en-US" dirty="0"/>
              <a:t>Why?</a:t>
            </a:r>
          </a:p>
          <a:p>
            <a:pPr lvl="1"/>
            <a:r>
              <a:rPr lang="en-US" dirty="0"/>
              <a:t>We don’t want you to waste your time on </a:t>
            </a:r>
            <a:br>
              <a:rPr lang="en-US" dirty="0"/>
            </a:br>
            <a:r>
              <a:rPr lang="en-US" dirty="0"/>
              <a:t>something out of scope or format</a:t>
            </a:r>
            <a:br>
              <a:rPr lang="en-US" dirty="0"/>
            </a:br>
            <a:br>
              <a:rPr lang="en-US" dirty="0"/>
            </a:br>
            <a:endParaRPr lang="en-US" dirty="0"/>
          </a:p>
          <a:p>
            <a:pPr lvl="1"/>
            <a:r>
              <a:rPr lang="en-US" dirty="0"/>
              <a:t>Editor’s job is to help you make the tone and content a good fit </a:t>
            </a:r>
          </a:p>
          <a:p>
            <a:pPr lvl="1"/>
            <a:r>
              <a:rPr lang="en-US" dirty="0"/>
              <a:t>Steady state: these boxes should all be the same size</a:t>
            </a:r>
          </a:p>
        </p:txBody>
      </p:sp>
      <p:sp>
        <p:nvSpPr>
          <p:cNvPr id="10" name="Title 9"/>
          <p:cNvSpPr>
            <a:spLocks noGrp="1"/>
          </p:cNvSpPr>
          <p:nvPr>
            <p:ph type="title"/>
          </p:nvPr>
        </p:nvSpPr>
        <p:spPr/>
        <p:txBody>
          <a:bodyPr/>
          <a:lstStyle/>
          <a:p>
            <a:r>
              <a:rPr lang="en-US" dirty="0"/>
              <a:t>Can’t I just send the whole manuscript?</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FD47E533-938D-894C-A938-70C64D8DCD93}"/>
              </a:ext>
            </a:extLst>
          </p:cNvPr>
          <p:cNvPicPr>
            <a:picLocks noChangeAspect="1"/>
          </p:cNvPicPr>
          <p:nvPr/>
        </p:nvPicPr>
        <p:blipFill rotWithShape="1">
          <a:blip r:embed="rId2"/>
          <a:srcRect b="25259"/>
          <a:stretch/>
        </p:blipFill>
        <p:spPr>
          <a:xfrm>
            <a:off x="5713273" y="2880360"/>
            <a:ext cx="2289454" cy="1371600"/>
          </a:xfrm>
          <a:prstGeom prst="rect">
            <a:avLst/>
          </a:prstGeom>
        </p:spPr>
      </p:pic>
      <p:sp>
        <p:nvSpPr>
          <p:cNvPr id="25" name="Rectangle 24">
            <a:extLst>
              <a:ext uri="{FF2B5EF4-FFF2-40B4-BE49-F238E27FC236}">
                <a16:creationId xmlns:a16="http://schemas.microsoft.com/office/drawing/2014/main" id="{E1703F1E-BF9B-4D4D-8BB9-91C7313B5A37}"/>
              </a:ext>
            </a:extLst>
          </p:cNvPr>
          <p:cNvSpPr/>
          <p:nvPr/>
        </p:nvSpPr>
        <p:spPr>
          <a:xfrm>
            <a:off x="3166119"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Submitted and under review</a:t>
            </a:r>
          </a:p>
        </p:txBody>
      </p:sp>
      <p:sp>
        <p:nvSpPr>
          <p:cNvPr id="26" name="TextBox 25">
            <a:extLst>
              <a:ext uri="{FF2B5EF4-FFF2-40B4-BE49-F238E27FC236}">
                <a16:creationId xmlns:a16="http://schemas.microsoft.com/office/drawing/2014/main" id="{01ED20EF-CAF9-7E45-B371-FA3B9ADE4BCA}"/>
              </a:ext>
            </a:extLst>
          </p:cNvPr>
          <p:cNvSpPr txBox="1"/>
          <p:nvPr/>
        </p:nvSpPr>
        <p:spPr>
          <a:xfrm>
            <a:off x="2948949" y="6104529"/>
            <a:ext cx="1165859"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 </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March 2019</a:t>
            </a:r>
          </a:p>
        </p:txBody>
      </p:sp>
      <p:sp>
        <p:nvSpPr>
          <p:cNvPr id="27" name="Rectangle 26">
            <a:extLst>
              <a:ext uri="{FF2B5EF4-FFF2-40B4-BE49-F238E27FC236}">
                <a16:creationId xmlns:a16="http://schemas.microsoft.com/office/drawing/2014/main" id="{01BCAC9E-C817-C54D-8A52-9A44766B8C90}"/>
              </a:ext>
            </a:extLst>
          </p:cNvPr>
          <p:cNvSpPr/>
          <p:nvPr/>
        </p:nvSpPr>
        <p:spPr>
          <a:xfrm>
            <a:off x="4331978"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Reviewed and in revision</a:t>
            </a:r>
          </a:p>
        </p:txBody>
      </p:sp>
      <p:sp>
        <p:nvSpPr>
          <p:cNvPr id="28" name="TextBox 27">
            <a:extLst>
              <a:ext uri="{FF2B5EF4-FFF2-40B4-BE49-F238E27FC236}">
                <a16:creationId xmlns:a16="http://schemas.microsoft.com/office/drawing/2014/main" id="{680D46EB-5EB8-3E4B-9607-AB1BB99159B4}"/>
              </a:ext>
            </a:extLst>
          </p:cNvPr>
          <p:cNvSpPr txBox="1"/>
          <p:nvPr/>
        </p:nvSpPr>
        <p:spPr>
          <a:xfrm>
            <a:off x="4114808" y="6104529"/>
            <a:ext cx="1165859"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 February 2019</a:t>
            </a:r>
          </a:p>
        </p:txBody>
      </p:sp>
      <p:sp>
        <p:nvSpPr>
          <p:cNvPr id="29" name="Rectangle 28">
            <a:extLst>
              <a:ext uri="{FF2B5EF4-FFF2-40B4-BE49-F238E27FC236}">
                <a16:creationId xmlns:a16="http://schemas.microsoft.com/office/drawing/2014/main" id="{81BD9C9D-C639-B848-BEA3-60897A0C8715}"/>
              </a:ext>
            </a:extLst>
          </p:cNvPr>
          <p:cNvSpPr/>
          <p:nvPr/>
        </p:nvSpPr>
        <p:spPr>
          <a:xfrm>
            <a:off x="5497837"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Accepted and in production</a:t>
            </a:r>
          </a:p>
        </p:txBody>
      </p:sp>
      <p:sp>
        <p:nvSpPr>
          <p:cNvPr id="30" name="TextBox 29">
            <a:extLst>
              <a:ext uri="{FF2B5EF4-FFF2-40B4-BE49-F238E27FC236}">
                <a16:creationId xmlns:a16="http://schemas.microsoft.com/office/drawing/2014/main" id="{D80A267B-C65F-284C-895F-C53B4998D5BD}"/>
              </a:ext>
            </a:extLst>
          </p:cNvPr>
          <p:cNvSpPr txBox="1"/>
          <p:nvPr/>
        </p:nvSpPr>
        <p:spPr>
          <a:xfrm>
            <a:off x="5280667" y="6104529"/>
            <a:ext cx="1165859"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January 2019</a:t>
            </a:r>
          </a:p>
        </p:txBody>
      </p:sp>
      <p:cxnSp>
        <p:nvCxnSpPr>
          <p:cNvPr id="32" name="Straight Arrow Connector 31">
            <a:extLst>
              <a:ext uri="{FF2B5EF4-FFF2-40B4-BE49-F238E27FC236}">
                <a16:creationId xmlns:a16="http://schemas.microsoft.com/office/drawing/2014/main" id="{0C826097-5E91-0040-93D7-15B169565E1A}"/>
              </a:ext>
            </a:extLst>
          </p:cNvPr>
          <p:cNvCxnSpPr>
            <a:stCxn id="25" idx="3"/>
            <a:endCxn id="27" idx="1"/>
          </p:cNvCxnSpPr>
          <p:nvPr/>
        </p:nvCxnSpPr>
        <p:spPr>
          <a:xfrm>
            <a:off x="3897639"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9DC2129-75E9-C449-A8AD-CD5A0C3F6AF1}"/>
              </a:ext>
            </a:extLst>
          </p:cNvPr>
          <p:cNvCxnSpPr/>
          <p:nvPr/>
        </p:nvCxnSpPr>
        <p:spPr>
          <a:xfrm>
            <a:off x="5063498"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7C31847B-DEDA-5A43-88D5-416BCE02C5FF}"/>
              </a:ext>
            </a:extLst>
          </p:cNvPr>
          <p:cNvSpPr/>
          <p:nvPr/>
        </p:nvSpPr>
        <p:spPr>
          <a:xfrm>
            <a:off x="6663696"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Appearing online ahead of print</a:t>
            </a:r>
          </a:p>
        </p:txBody>
      </p:sp>
      <p:sp>
        <p:nvSpPr>
          <p:cNvPr id="35" name="TextBox 34">
            <a:extLst>
              <a:ext uri="{FF2B5EF4-FFF2-40B4-BE49-F238E27FC236}">
                <a16:creationId xmlns:a16="http://schemas.microsoft.com/office/drawing/2014/main" id="{0DCDA1C0-5623-074E-8222-F085585EB11B}"/>
              </a:ext>
            </a:extLst>
          </p:cNvPr>
          <p:cNvSpPr txBox="1"/>
          <p:nvPr/>
        </p:nvSpPr>
        <p:spPr>
          <a:xfrm>
            <a:off x="6412228" y="6104529"/>
            <a:ext cx="1245873"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December 2018</a:t>
            </a:r>
          </a:p>
        </p:txBody>
      </p:sp>
      <p:cxnSp>
        <p:nvCxnSpPr>
          <p:cNvPr id="36" name="Straight Arrow Connector 35">
            <a:extLst>
              <a:ext uri="{FF2B5EF4-FFF2-40B4-BE49-F238E27FC236}">
                <a16:creationId xmlns:a16="http://schemas.microsoft.com/office/drawing/2014/main" id="{5F423410-D70B-7D46-B7D5-B0621382D136}"/>
              </a:ext>
            </a:extLst>
          </p:cNvPr>
          <p:cNvCxnSpPr/>
          <p:nvPr/>
        </p:nvCxnSpPr>
        <p:spPr>
          <a:xfrm>
            <a:off x="6229357"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65427DEB-6C0C-7E42-9B56-FF64C5F4E0C5}"/>
              </a:ext>
            </a:extLst>
          </p:cNvPr>
          <p:cNvSpPr/>
          <p:nvPr/>
        </p:nvSpPr>
        <p:spPr>
          <a:xfrm>
            <a:off x="7829555"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Published in an issue</a:t>
            </a:r>
          </a:p>
        </p:txBody>
      </p:sp>
      <p:sp>
        <p:nvSpPr>
          <p:cNvPr id="38" name="TextBox 37">
            <a:extLst>
              <a:ext uri="{FF2B5EF4-FFF2-40B4-BE49-F238E27FC236}">
                <a16:creationId xmlns:a16="http://schemas.microsoft.com/office/drawing/2014/main" id="{9E863382-0DD1-344F-85B1-85CC918D2F9B}"/>
              </a:ext>
            </a:extLst>
          </p:cNvPr>
          <p:cNvSpPr txBox="1"/>
          <p:nvPr/>
        </p:nvSpPr>
        <p:spPr>
          <a:xfrm>
            <a:off x="7578087" y="6104529"/>
            <a:ext cx="1245873"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November 2018</a:t>
            </a:r>
          </a:p>
        </p:txBody>
      </p:sp>
      <p:cxnSp>
        <p:nvCxnSpPr>
          <p:cNvPr id="39" name="Straight Arrow Connector 38">
            <a:extLst>
              <a:ext uri="{FF2B5EF4-FFF2-40B4-BE49-F238E27FC236}">
                <a16:creationId xmlns:a16="http://schemas.microsoft.com/office/drawing/2014/main" id="{0D531BBA-C8AF-6848-8B79-DBACF45CB8A7}"/>
              </a:ext>
            </a:extLst>
          </p:cNvPr>
          <p:cNvCxnSpPr/>
          <p:nvPr/>
        </p:nvCxnSpPr>
        <p:spPr>
          <a:xfrm>
            <a:off x="7395216"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1332E32F-58A7-D544-A1C7-DA32DE224811}"/>
              </a:ext>
            </a:extLst>
          </p:cNvPr>
          <p:cNvSpPr/>
          <p:nvPr/>
        </p:nvSpPr>
        <p:spPr>
          <a:xfrm>
            <a:off x="2000259"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Invited to submit</a:t>
            </a:r>
          </a:p>
        </p:txBody>
      </p:sp>
      <p:sp>
        <p:nvSpPr>
          <p:cNvPr id="41" name="TextBox 40">
            <a:extLst>
              <a:ext uri="{FF2B5EF4-FFF2-40B4-BE49-F238E27FC236}">
                <a16:creationId xmlns:a16="http://schemas.microsoft.com/office/drawing/2014/main" id="{28C28B28-68F0-6E41-A659-2B6F796EBFA8}"/>
              </a:ext>
            </a:extLst>
          </p:cNvPr>
          <p:cNvSpPr txBox="1"/>
          <p:nvPr/>
        </p:nvSpPr>
        <p:spPr>
          <a:xfrm>
            <a:off x="537229" y="6104529"/>
            <a:ext cx="2194550"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 </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April-June 2019</a:t>
            </a:r>
          </a:p>
        </p:txBody>
      </p:sp>
      <p:cxnSp>
        <p:nvCxnSpPr>
          <p:cNvPr id="42" name="Straight Arrow Connector 41">
            <a:extLst>
              <a:ext uri="{FF2B5EF4-FFF2-40B4-BE49-F238E27FC236}">
                <a16:creationId xmlns:a16="http://schemas.microsoft.com/office/drawing/2014/main" id="{8A14B298-9719-A446-80B9-C63B2684A039}"/>
              </a:ext>
            </a:extLst>
          </p:cNvPr>
          <p:cNvCxnSpPr>
            <a:stCxn id="40" idx="3"/>
          </p:cNvCxnSpPr>
          <p:nvPr/>
        </p:nvCxnSpPr>
        <p:spPr>
          <a:xfrm>
            <a:off x="2731779"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95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1773BD1-9B3B-574F-AC5C-FBC8637D3780}"/>
              </a:ext>
            </a:extLst>
          </p:cNvPr>
          <p:cNvSpPr/>
          <p:nvPr/>
        </p:nvSpPr>
        <p:spPr>
          <a:xfrm>
            <a:off x="601226" y="5373009"/>
            <a:ext cx="667512" cy="66751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Invited to submit</a:t>
            </a:r>
          </a:p>
        </p:txBody>
      </p:sp>
      <p:sp>
        <p:nvSpPr>
          <p:cNvPr id="43" name="Rectangle 42">
            <a:extLst>
              <a:ext uri="{FF2B5EF4-FFF2-40B4-BE49-F238E27FC236}">
                <a16:creationId xmlns:a16="http://schemas.microsoft.com/office/drawing/2014/main" id="{59360DB5-4310-3848-9E4F-55DEBB353121}"/>
              </a:ext>
            </a:extLst>
          </p:cNvPr>
          <p:cNvSpPr/>
          <p:nvPr/>
        </p:nvSpPr>
        <p:spPr>
          <a:xfrm>
            <a:off x="1268739"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Invited to submit</a:t>
            </a:r>
          </a:p>
        </p:txBody>
      </p:sp>
      <p:sp>
        <p:nvSpPr>
          <p:cNvPr id="2" name="Content Placeholder 1"/>
          <p:cNvSpPr>
            <a:spLocks noGrp="1"/>
          </p:cNvSpPr>
          <p:nvPr>
            <p:ph sz="half" idx="1"/>
          </p:nvPr>
        </p:nvSpPr>
        <p:spPr>
          <a:xfrm>
            <a:off x="457200" y="1500110"/>
            <a:ext cx="8238318" cy="4898146"/>
          </a:xfrm>
        </p:spPr>
        <p:txBody>
          <a:bodyPr/>
          <a:lstStyle/>
          <a:p>
            <a:r>
              <a:rPr lang="en-US" dirty="0"/>
              <a:t>Again, understand the journal’s model</a:t>
            </a:r>
          </a:p>
          <a:p>
            <a:pPr lvl="1"/>
            <a:r>
              <a:rPr lang="en-US" dirty="0"/>
              <a:t>Some journals are okay with this</a:t>
            </a:r>
          </a:p>
          <a:p>
            <a:pPr lvl="1"/>
            <a:r>
              <a:rPr lang="en-US" dirty="0"/>
              <a:t>Most Trends journals strongly prefer proposals</a:t>
            </a:r>
            <a:br>
              <a:rPr lang="en-US" dirty="0"/>
            </a:br>
            <a:endParaRPr lang="en-US" dirty="0"/>
          </a:p>
          <a:p>
            <a:r>
              <a:rPr lang="en-US" dirty="0"/>
              <a:t>Why?</a:t>
            </a:r>
          </a:p>
          <a:p>
            <a:pPr lvl="1"/>
            <a:r>
              <a:rPr lang="en-US" dirty="0"/>
              <a:t>We don’t want you to waste your time on </a:t>
            </a:r>
            <a:br>
              <a:rPr lang="en-US" dirty="0"/>
            </a:br>
            <a:r>
              <a:rPr lang="en-US" dirty="0"/>
              <a:t>something out of scope or format</a:t>
            </a:r>
            <a:br>
              <a:rPr lang="en-US" dirty="0"/>
            </a:br>
            <a:br>
              <a:rPr lang="en-US" dirty="0"/>
            </a:br>
            <a:endParaRPr lang="en-US" dirty="0"/>
          </a:p>
          <a:p>
            <a:pPr lvl="1"/>
            <a:r>
              <a:rPr lang="en-US" dirty="0"/>
              <a:t>Editor’s job is to help you make the tone and content a good fit </a:t>
            </a:r>
          </a:p>
          <a:p>
            <a:pPr lvl="1"/>
            <a:r>
              <a:rPr lang="en-US" dirty="0"/>
              <a:t>Steady state: these boxes should all be the same size</a:t>
            </a:r>
          </a:p>
        </p:txBody>
      </p:sp>
      <p:sp>
        <p:nvSpPr>
          <p:cNvPr id="10" name="Title 9"/>
          <p:cNvSpPr>
            <a:spLocks noGrp="1"/>
          </p:cNvSpPr>
          <p:nvPr>
            <p:ph type="title"/>
          </p:nvPr>
        </p:nvSpPr>
        <p:spPr/>
        <p:txBody>
          <a:bodyPr/>
          <a:lstStyle/>
          <a:p>
            <a:r>
              <a:rPr lang="en-US" dirty="0"/>
              <a:t>Can’t I just send the whole manuscript?</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FD47E533-938D-894C-A938-70C64D8DCD93}"/>
              </a:ext>
            </a:extLst>
          </p:cNvPr>
          <p:cNvPicPr>
            <a:picLocks noChangeAspect="1"/>
          </p:cNvPicPr>
          <p:nvPr/>
        </p:nvPicPr>
        <p:blipFill rotWithShape="1">
          <a:blip r:embed="rId2"/>
          <a:srcRect b="25259"/>
          <a:stretch/>
        </p:blipFill>
        <p:spPr>
          <a:xfrm>
            <a:off x="5713273" y="2880360"/>
            <a:ext cx="2289454" cy="1371600"/>
          </a:xfrm>
          <a:prstGeom prst="rect">
            <a:avLst/>
          </a:prstGeom>
        </p:spPr>
      </p:pic>
      <p:sp>
        <p:nvSpPr>
          <p:cNvPr id="25" name="Rectangle 24">
            <a:extLst>
              <a:ext uri="{FF2B5EF4-FFF2-40B4-BE49-F238E27FC236}">
                <a16:creationId xmlns:a16="http://schemas.microsoft.com/office/drawing/2014/main" id="{E1703F1E-BF9B-4D4D-8BB9-91C7313B5A37}"/>
              </a:ext>
            </a:extLst>
          </p:cNvPr>
          <p:cNvSpPr/>
          <p:nvPr/>
        </p:nvSpPr>
        <p:spPr>
          <a:xfrm>
            <a:off x="3166119" y="5373009"/>
            <a:ext cx="786384" cy="78638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Submitted and under review</a:t>
            </a:r>
          </a:p>
        </p:txBody>
      </p:sp>
      <p:sp>
        <p:nvSpPr>
          <p:cNvPr id="26" name="TextBox 25">
            <a:extLst>
              <a:ext uri="{FF2B5EF4-FFF2-40B4-BE49-F238E27FC236}">
                <a16:creationId xmlns:a16="http://schemas.microsoft.com/office/drawing/2014/main" id="{01ED20EF-CAF9-7E45-B371-FA3B9ADE4BCA}"/>
              </a:ext>
            </a:extLst>
          </p:cNvPr>
          <p:cNvSpPr txBox="1"/>
          <p:nvPr/>
        </p:nvSpPr>
        <p:spPr>
          <a:xfrm>
            <a:off x="2948949" y="6104529"/>
            <a:ext cx="1165859"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 </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March 2019</a:t>
            </a:r>
          </a:p>
        </p:txBody>
      </p:sp>
      <p:sp>
        <p:nvSpPr>
          <p:cNvPr id="27" name="Rectangle 26">
            <a:extLst>
              <a:ext uri="{FF2B5EF4-FFF2-40B4-BE49-F238E27FC236}">
                <a16:creationId xmlns:a16="http://schemas.microsoft.com/office/drawing/2014/main" id="{01BCAC9E-C817-C54D-8A52-9A44766B8C90}"/>
              </a:ext>
            </a:extLst>
          </p:cNvPr>
          <p:cNvSpPr/>
          <p:nvPr/>
        </p:nvSpPr>
        <p:spPr>
          <a:xfrm>
            <a:off x="4331978"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Reviewed and in revision</a:t>
            </a:r>
          </a:p>
        </p:txBody>
      </p:sp>
      <p:sp>
        <p:nvSpPr>
          <p:cNvPr id="28" name="TextBox 27">
            <a:extLst>
              <a:ext uri="{FF2B5EF4-FFF2-40B4-BE49-F238E27FC236}">
                <a16:creationId xmlns:a16="http://schemas.microsoft.com/office/drawing/2014/main" id="{680D46EB-5EB8-3E4B-9607-AB1BB99159B4}"/>
              </a:ext>
            </a:extLst>
          </p:cNvPr>
          <p:cNvSpPr txBox="1"/>
          <p:nvPr/>
        </p:nvSpPr>
        <p:spPr>
          <a:xfrm>
            <a:off x="4114808" y="6104529"/>
            <a:ext cx="1165859"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 February 2019</a:t>
            </a:r>
          </a:p>
        </p:txBody>
      </p:sp>
      <p:sp>
        <p:nvSpPr>
          <p:cNvPr id="29" name="Rectangle 28">
            <a:extLst>
              <a:ext uri="{FF2B5EF4-FFF2-40B4-BE49-F238E27FC236}">
                <a16:creationId xmlns:a16="http://schemas.microsoft.com/office/drawing/2014/main" id="{81BD9C9D-C639-B848-BEA3-60897A0C8715}"/>
              </a:ext>
            </a:extLst>
          </p:cNvPr>
          <p:cNvSpPr/>
          <p:nvPr/>
        </p:nvSpPr>
        <p:spPr>
          <a:xfrm>
            <a:off x="5497837"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Accepted and in production</a:t>
            </a:r>
          </a:p>
        </p:txBody>
      </p:sp>
      <p:sp>
        <p:nvSpPr>
          <p:cNvPr id="30" name="TextBox 29">
            <a:extLst>
              <a:ext uri="{FF2B5EF4-FFF2-40B4-BE49-F238E27FC236}">
                <a16:creationId xmlns:a16="http://schemas.microsoft.com/office/drawing/2014/main" id="{D80A267B-C65F-284C-895F-C53B4998D5BD}"/>
              </a:ext>
            </a:extLst>
          </p:cNvPr>
          <p:cNvSpPr txBox="1"/>
          <p:nvPr/>
        </p:nvSpPr>
        <p:spPr>
          <a:xfrm>
            <a:off x="5280667" y="6104529"/>
            <a:ext cx="1165859"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January 2019</a:t>
            </a:r>
          </a:p>
        </p:txBody>
      </p:sp>
      <p:cxnSp>
        <p:nvCxnSpPr>
          <p:cNvPr id="32" name="Straight Arrow Connector 31">
            <a:extLst>
              <a:ext uri="{FF2B5EF4-FFF2-40B4-BE49-F238E27FC236}">
                <a16:creationId xmlns:a16="http://schemas.microsoft.com/office/drawing/2014/main" id="{0C826097-5E91-0040-93D7-15B169565E1A}"/>
              </a:ext>
            </a:extLst>
          </p:cNvPr>
          <p:cNvCxnSpPr>
            <a:cxnSpLocks/>
          </p:cNvCxnSpPr>
          <p:nvPr/>
        </p:nvCxnSpPr>
        <p:spPr>
          <a:xfrm>
            <a:off x="3952503" y="5738769"/>
            <a:ext cx="3794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9DC2129-75E9-C449-A8AD-CD5A0C3F6AF1}"/>
              </a:ext>
            </a:extLst>
          </p:cNvPr>
          <p:cNvCxnSpPr/>
          <p:nvPr/>
        </p:nvCxnSpPr>
        <p:spPr>
          <a:xfrm>
            <a:off x="5063498"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7C31847B-DEDA-5A43-88D5-416BCE02C5FF}"/>
              </a:ext>
            </a:extLst>
          </p:cNvPr>
          <p:cNvSpPr/>
          <p:nvPr/>
        </p:nvSpPr>
        <p:spPr>
          <a:xfrm>
            <a:off x="6663696"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Appearing online ahead of print</a:t>
            </a:r>
          </a:p>
        </p:txBody>
      </p:sp>
      <p:sp>
        <p:nvSpPr>
          <p:cNvPr id="35" name="TextBox 34">
            <a:extLst>
              <a:ext uri="{FF2B5EF4-FFF2-40B4-BE49-F238E27FC236}">
                <a16:creationId xmlns:a16="http://schemas.microsoft.com/office/drawing/2014/main" id="{0DCDA1C0-5623-074E-8222-F085585EB11B}"/>
              </a:ext>
            </a:extLst>
          </p:cNvPr>
          <p:cNvSpPr txBox="1"/>
          <p:nvPr/>
        </p:nvSpPr>
        <p:spPr>
          <a:xfrm>
            <a:off x="6412228" y="6104529"/>
            <a:ext cx="1245873"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December 2018</a:t>
            </a:r>
          </a:p>
        </p:txBody>
      </p:sp>
      <p:cxnSp>
        <p:nvCxnSpPr>
          <p:cNvPr id="36" name="Straight Arrow Connector 35">
            <a:extLst>
              <a:ext uri="{FF2B5EF4-FFF2-40B4-BE49-F238E27FC236}">
                <a16:creationId xmlns:a16="http://schemas.microsoft.com/office/drawing/2014/main" id="{5F423410-D70B-7D46-B7D5-B0621382D136}"/>
              </a:ext>
            </a:extLst>
          </p:cNvPr>
          <p:cNvCxnSpPr/>
          <p:nvPr/>
        </p:nvCxnSpPr>
        <p:spPr>
          <a:xfrm>
            <a:off x="6229357"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65427DEB-6C0C-7E42-9B56-FF64C5F4E0C5}"/>
              </a:ext>
            </a:extLst>
          </p:cNvPr>
          <p:cNvSpPr/>
          <p:nvPr/>
        </p:nvSpPr>
        <p:spPr>
          <a:xfrm>
            <a:off x="7829555"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Published in an issue</a:t>
            </a:r>
          </a:p>
        </p:txBody>
      </p:sp>
      <p:sp>
        <p:nvSpPr>
          <p:cNvPr id="38" name="TextBox 37">
            <a:extLst>
              <a:ext uri="{FF2B5EF4-FFF2-40B4-BE49-F238E27FC236}">
                <a16:creationId xmlns:a16="http://schemas.microsoft.com/office/drawing/2014/main" id="{9E863382-0DD1-344F-85B1-85CC918D2F9B}"/>
              </a:ext>
            </a:extLst>
          </p:cNvPr>
          <p:cNvSpPr txBox="1"/>
          <p:nvPr/>
        </p:nvSpPr>
        <p:spPr>
          <a:xfrm>
            <a:off x="7578087" y="6104529"/>
            <a:ext cx="1245873"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November 2018</a:t>
            </a:r>
          </a:p>
        </p:txBody>
      </p:sp>
      <p:cxnSp>
        <p:nvCxnSpPr>
          <p:cNvPr id="39" name="Straight Arrow Connector 38">
            <a:extLst>
              <a:ext uri="{FF2B5EF4-FFF2-40B4-BE49-F238E27FC236}">
                <a16:creationId xmlns:a16="http://schemas.microsoft.com/office/drawing/2014/main" id="{0D531BBA-C8AF-6848-8B79-DBACF45CB8A7}"/>
              </a:ext>
            </a:extLst>
          </p:cNvPr>
          <p:cNvCxnSpPr/>
          <p:nvPr/>
        </p:nvCxnSpPr>
        <p:spPr>
          <a:xfrm>
            <a:off x="7395216"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1332E32F-58A7-D544-A1C7-DA32DE224811}"/>
              </a:ext>
            </a:extLst>
          </p:cNvPr>
          <p:cNvSpPr/>
          <p:nvPr/>
        </p:nvSpPr>
        <p:spPr>
          <a:xfrm>
            <a:off x="2000259" y="5373009"/>
            <a:ext cx="731520" cy="731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Invited to submit</a:t>
            </a:r>
          </a:p>
        </p:txBody>
      </p:sp>
      <p:sp>
        <p:nvSpPr>
          <p:cNvPr id="41" name="TextBox 40">
            <a:extLst>
              <a:ext uri="{FF2B5EF4-FFF2-40B4-BE49-F238E27FC236}">
                <a16:creationId xmlns:a16="http://schemas.microsoft.com/office/drawing/2014/main" id="{28C28B28-68F0-6E41-A659-2B6F796EBFA8}"/>
              </a:ext>
            </a:extLst>
          </p:cNvPr>
          <p:cNvSpPr txBox="1"/>
          <p:nvPr/>
        </p:nvSpPr>
        <p:spPr>
          <a:xfrm>
            <a:off x="537229" y="6104529"/>
            <a:ext cx="2194550" cy="430887"/>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Invited </a:t>
            </a:r>
            <a:br>
              <a:rPr lang="en-US" sz="1100" dirty="0">
                <a:solidFill>
                  <a:schemeClr val="tx2"/>
                </a:solidFill>
                <a:latin typeface="Arial" pitchFamily="34" charset="0"/>
                <a:cs typeface="Arial" pitchFamily="34" charset="0"/>
              </a:rPr>
            </a:br>
            <a:r>
              <a:rPr lang="en-US" sz="1100" dirty="0">
                <a:solidFill>
                  <a:schemeClr val="tx2"/>
                </a:solidFill>
                <a:latin typeface="Arial" pitchFamily="34" charset="0"/>
                <a:cs typeface="Arial" pitchFamily="34" charset="0"/>
              </a:rPr>
              <a:t>April-June 2019</a:t>
            </a:r>
          </a:p>
        </p:txBody>
      </p:sp>
      <p:cxnSp>
        <p:nvCxnSpPr>
          <p:cNvPr id="42" name="Straight Arrow Connector 41">
            <a:extLst>
              <a:ext uri="{FF2B5EF4-FFF2-40B4-BE49-F238E27FC236}">
                <a16:creationId xmlns:a16="http://schemas.microsoft.com/office/drawing/2014/main" id="{8A14B298-9719-A446-80B9-C63B2684A039}"/>
              </a:ext>
            </a:extLst>
          </p:cNvPr>
          <p:cNvCxnSpPr>
            <a:stCxn id="40" idx="3"/>
          </p:cNvCxnSpPr>
          <p:nvPr/>
        </p:nvCxnSpPr>
        <p:spPr>
          <a:xfrm>
            <a:off x="2731779" y="5738769"/>
            <a:ext cx="434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U-Turn Arrow 12">
            <a:extLst>
              <a:ext uri="{FF2B5EF4-FFF2-40B4-BE49-F238E27FC236}">
                <a16:creationId xmlns:a16="http://schemas.microsoft.com/office/drawing/2014/main" id="{E9D5B2C9-769D-E34E-A171-E6E7102655C3}"/>
              </a:ext>
            </a:extLst>
          </p:cNvPr>
          <p:cNvSpPr/>
          <p:nvPr/>
        </p:nvSpPr>
        <p:spPr>
          <a:xfrm>
            <a:off x="868674" y="4996748"/>
            <a:ext cx="2777490" cy="379714"/>
          </a:xfrm>
          <a:prstGeom prst="uturnArrow">
            <a:avLst>
              <a:gd name="adj1" fmla="val 25000"/>
              <a:gd name="adj2" fmla="val 25000"/>
              <a:gd name="adj3" fmla="val 25000"/>
              <a:gd name="adj4" fmla="val 43750"/>
              <a:gd name="adj5" fmla="val 10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8790822-0548-8147-9745-041C038B297B}"/>
              </a:ext>
            </a:extLst>
          </p:cNvPr>
          <p:cNvSpPr txBox="1"/>
          <p:nvPr/>
        </p:nvSpPr>
        <p:spPr>
          <a:xfrm>
            <a:off x="3623304" y="5044620"/>
            <a:ext cx="3040392" cy="261610"/>
          </a:xfrm>
          <a:prstGeom prst="rect">
            <a:avLst/>
          </a:prstGeom>
          <a:noFill/>
        </p:spPr>
        <p:txBody>
          <a:bodyPr wrap="square" rtlCol="0">
            <a:spAutoFit/>
          </a:bodyPr>
          <a:lstStyle/>
          <a:p>
            <a:pPr algn="ctr"/>
            <a:r>
              <a:rPr lang="en-US" sz="1100" dirty="0">
                <a:solidFill>
                  <a:schemeClr val="tx2"/>
                </a:solidFill>
                <a:latin typeface="Arial" pitchFamily="34" charset="0"/>
                <a:cs typeface="Arial" pitchFamily="34" charset="0"/>
              </a:rPr>
              <a:t>“Cutting in line” can have downstream effects!</a:t>
            </a:r>
          </a:p>
        </p:txBody>
      </p:sp>
    </p:spTree>
    <p:extLst>
      <p:ext uri="{BB962C8B-B14F-4D97-AF65-F5344CB8AC3E}">
        <p14:creationId xmlns:p14="http://schemas.microsoft.com/office/powerpoint/2010/main" val="314715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#1 rule: follow the intended journal’s formatting</a:t>
            </a:r>
          </a:p>
          <a:p>
            <a:pPr lvl="1"/>
            <a:r>
              <a:rPr lang="en-US" dirty="0"/>
              <a:t>Should be available on the journal’s website, but if not, ask the editor</a:t>
            </a:r>
          </a:p>
          <a:p>
            <a:pPr lvl="1"/>
            <a:r>
              <a:rPr lang="en-US" dirty="0"/>
              <a:t>Yes, even if the first place you submitted the proposal asked for a different format</a:t>
            </a:r>
          </a:p>
          <a:p>
            <a:pPr lvl="1"/>
            <a:r>
              <a:rPr lang="en-US" dirty="0"/>
              <a:t>Yes, we notice</a:t>
            </a:r>
          </a:p>
        </p:txBody>
      </p:sp>
      <p:sp>
        <p:nvSpPr>
          <p:cNvPr id="10" name="Title 9"/>
          <p:cNvSpPr>
            <a:spLocks noGrp="1"/>
          </p:cNvSpPr>
          <p:nvPr>
            <p:ph type="title"/>
          </p:nvPr>
        </p:nvSpPr>
        <p:spPr/>
        <p:txBody>
          <a:bodyPr/>
          <a:lstStyle/>
          <a:p>
            <a:r>
              <a:rPr lang="en-US" dirty="0"/>
              <a:t>What to include in a proposal</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1291134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#1 rule: follow the intended journal’s formatting</a:t>
            </a:r>
          </a:p>
          <a:p>
            <a:pPr lvl="1"/>
            <a:r>
              <a:rPr lang="en-US" dirty="0"/>
              <a:t>Should be available on the journal’s website, but if not, ask the editor</a:t>
            </a:r>
          </a:p>
          <a:p>
            <a:pPr lvl="1"/>
            <a:r>
              <a:rPr lang="en-US" dirty="0"/>
              <a:t>Yes, even if the first place you submitted the proposal asked for a different format</a:t>
            </a:r>
          </a:p>
          <a:p>
            <a:pPr lvl="1"/>
            <a:r>
              <a:rPr lang="en-US" dirty="0"/>
              <a:t>Yes, we notice</a:t>
            </a:r>
          </a:p>
          <a:p>
            <a:pPr lvl="1"/>
            <a:r>
              <a:rPr lang="en-US" dirty="0"/>
              <a:t>Example of a proposal sent to me in different journal’s proposal style:</a:t>
            </a:r>
          </a:p>
          <a:p>
            <a:endParaRPr lang="en-US" dirty="0"/>
          </a:p>
          <a:p>
            <a:endParaRPr lang="en-US" dirty="0"/>
          </a:p>
          <a:p>
            <a:endParaRPr lang="en-US" dirty="0"/>
          </a:p>
          <a:p>
            <a:endParaRPr lang="en-US" dirty="0"/>
          </a:p>
          <a:p>
            <a:endParaRPr lang="en-US" dirty="0"/>
          </a:p>
        </p:txBody>
      </p:sp>
      <p:sp>
        <p:nvSpPr>
          <p:cNvPr id="10" name="Title 9"/>
          <p:cNvSpPr>
            <a:spLocks noGrp="1"/>
          </p:cNvSpPr>
          <p:nvPr>
            <p:ph type="title"/>
          </p:nvPr>
        </p:nvSpPr>
        <p:spPr/>
        <p:txBody>
          <a:bodyPr/>
          <a:lstStyle/>
          <a:p>
            <a:r>
              <a:rPr lang="en-US" dirty="0"/>
              <a:t>What to include in a proposal</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pic>
        <p:nvPicPr>
          <p:cNvPr id="4" name="Picture 3">
            <a:extLst>
              <a:ext uri="{FF2B5EF4-FFF2-40B4-BE49-F238E27FC236}">
                <a16:creationId xmlns:a16="http://schemas.microsoft.com/office/drawing/2014/main" id="{FF5B9112-943C-F548-B972-734286F8B5C0}"/>
              </a:ext>
            </a:extLst>
          </p:cNvPr>
          <p:cNvPicPr>
            <a:picLocks noChangeAspect="1"/>
          </p:cNvPicPr>
          <p:nvPr/>
        </p:nvPicPr>
        <p:blipFill>
          <a:blip r:embed="rId2"/>
          <a:stretch>
            <a:fillRect/>
          </a:stretch>
        </p:blipFill>
        <p:spPr>
          <a:xfrm>
            <a:off x="1028700" y="3749040"/>
            <a:ext cx="7086600" cy="1150018"/>
          </a:xfrm>
          <a:prstGeom prst="rect">
            <a:avLst/>
          </a:prstGeom>
        </p:spPr>
      </p:pic>
    </p:spTree>
    <p:extLst>
      <p:ext uri="{BB962C8B-B14F-4D97-AF65-F5344CB8AC3E}">
        <p14:creationId xmlns:p14="http://schemas.microsoft.com/office/powerpoint/2010/main" val="112341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#1 rule: follow the intended journal’s formatting</a:t>
            </a:r>
          </a:p>
          <a:p>
            <a:pPr lvl="1"/>
            <a:r>
              <a:rPr lang="en-US" dirty="0"/>
              <a:t>Should be available on the journal’s website, but if not, ask the editor</a:t>
            </a:r>
          </a:p>
          <a:p>
            <a:pPr lvl="1"/>
            <a:r>
              <a:rPr lang="en-US" dirty="0"/>
              <a:t>Yes, even if the first place you submitted the proposal asked for a different format</a:t>
            </a:r>
          </a:p>
          <a:p>
            <a:pPr lvl="1"/>
            <a:r>
              <a:rPr lang="en-US" dirty="0"/>
              <a:t>Yes, we notice</a:t>
            </a:r>
          </a:p>
          <a:p>
            <a:pPr lvl="1"/>
            <a:r>
              <a:rPr lang="en-US" dirty="0"/>
              <a:t>Example of a proposal sent to me in different journal’s proposal style:</a:t>
            </a:r>
          </a:p>
          <a:p>
            <a:endParaRPr lang="en-US" dirty="0"/>
          </a:p>
          <a:p>
            <a:endParaRPr lang="en-US" dirty="0"/>
          </a:p>
          <a:p>
            <a:endParaRPr lang="en-US" dirty="0"/>
          </a:p>
          <a:p>
            <a:endParaRPr lang="en-US" dirty="0"/>
          </a:p>
          <a:p>
            <a:endParaRPr lang="en-US" dirty="0"/>
          </a:p>
          <a:p>
            <a:r>
              <a:rPr lang="en-US" dirty="0"/>
              <a:t>But there do tend to be similarities in the kinds of information that editors are looking for</a:t>
            </a:r>
            <a:br>
              <a:rPr lang="en-US" dirty="0"/>
            </a:br>
            <a:endParaRPr lang="en-US" dirty="0"/>
          </a:p>
        </p:txBody>
      </p:sp>
      <p:sp>
        <p:nvSpPr>
          <p:cNvPr id="10" name="Title 9"/>
          <p:cNvSpPr>
            <a:spLocks noGrp="1"/>
          </p:cNvSpPr>
          <p:nvPr>
            <p:ph type="title"/>
          </p:nvPr>
        </p:nvSpPr>
        <p:spPr/>
        <p:txBody>
          <a:bodyPr/>
          <a:lstStyle/>
          <a:p>
            <a:r>
              <a:rPr lang="en-US" dirty="0"/>
              <a:t>What to include in a proposal</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pic>
        <p:nvPicPr>
          <p:cNvPr id="4" name="Picture 3">
            <a:extLst>
              <a:ext uri="{FF2B5EF4-FFF2-40B4-BE49-F238E27FC236}">
                <a16:creationId xmlns:a16="http://schemas.microsoft.com/office/drawing/2014/main" id="{FF5B9112-943C-F548-B972-734286F8B5C0}"/>
              </a:ext>
            </a:extLst>
          </p:cNvPr>
          <p:cNvPicPr>
            <a:picLocks noChangeAspect="1"/>
          </p:cNvPicPr>
          <p:nvPr/>
        </p:nvPicPr>
        <p:blipFill>
          <a:blip r:embed="rId2"/>
          <a:stretch>
            <a:fillRect/>
          </a:stretch>
        </p:blipFill>
        <p:spPr>
          <a:xfrm>
            <a:off x="1028700" y="3749040"/>
            <a:ext cx="7086600" cy="1150018"/>
          </a:xfrm>
          <a:prstGeom prst="rect">
            <a:avLst/>
          </a:prstGeom>
        </p:spPr>
      </p:pic>
    </p:spTree>
    <p:extLst>
      <p:ext uri="{BB962C8B-B14F-4D97-AF65-F5344CB8AC3E}">
        <p14:creationId xmlns:p14="http://schemas.microsoft.com/office/powerpoint/2010/main" val="4061839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Include everything you just heard about, in a clear, succinct manner</a:t>
            </a:r>
            <a:br>
              <a:rPr lang="en-US" dirty="0"/>
            </a:br>
            <a:endParaRPr lang="en-US" dirty="0"/>
          </a:p>
          <a:p>
            <a:r>
              <a:rPr lang="en-US" dirty="0"/>
              <a:t>Must haves</a:t>
            </a:r>
          </a:p>
          <a:p>
            <a:pPr lvl="1"/>
            <a:r>
              <a:rPr lang="en-US" dirty="0"/>
              <a:t>Format (Review vs. Opinion vs. short article)</a:t>
            </a:r>
          </a:p>
          <a:p>
            <a:pPr lvl="1"/>
            <a:r>
              <a:rPr lang="en-US" dirty="0"/>
              <a:t>Authors and affiliations</a:t>
            </a:r>
          </a:p>
          <a:p>
            <a:pPr lvl="1"/>
            <a:r>
              <a:rPr lang="en-US" dirty="0"/>
              <a:t>Summary of the scientific content (extended abstract and/or outline)</a:t>
            </a:r>
          </a:p>
          <a:p>
            <a:pPr lvl="1"/>
            <a:r>
              <a:rPr lang="en-US" dirty="0"/>
              <a:t>Why is it timely and why should we be interested?</a:t>
            </a:r>
          </a:p>
          <a:p>
            <a:pPr lvl="1"/>
            <a:r>
              <a:rPr lang="en-US" dirty="0"/>
              <a:t>Are there other reviews on this topic, and if so, how is yours different?</a:t>
            </a:r>
          </a:p>
          <a:p>
            <a:pPr lvl="1"/>
            <a:r>
              <a:rPr lang="en-US" dirty="0"/>
              <a:t>What is your personal expertise on the topic and what novel perspective can you include?</a:t>
            </a:r>
          </a:p>
          <a:p>
            <a:pPr lvl="1"/>
            <a:r>
              <a:rPr lang="en-US" dirty="0"/>
              <a:t>What are some key references on the topic?</a:t>
            </a:r>
            <a:br>
              <a:rPr lang="en-US" dirty="0"/>
            </a:br>
            <a:endParaRPr lang="en-US" dirty="0"/>
          </a:p>
          <a:p>
            <a:pPr lvl="1"/>
            <a:endParaRPr lang="en-US" dirty="0"/>
          </a:p>
        </p:txBody>
      </p:sp>
      <p:sp>
        <p:nvSpPr>
          <p:cNvPr id="10" name="Title 9"/>
          <p:cNvSpPr>
            <a:spLocks noGrp="1"/>
          </p:cNvSpPr>
          <p:nvPr>
            <p:ph type="title"/>
          </p:nvPr>
        </p:nvSpPr>
        <p:spPr/>
        <p:txBody>
          <a:bodyPr/>
          <a:lstStyle/>
          <a:p>
            <a:r>
              <a:rPr lang="en-US" dirty="0"/>
              <a:t>What to include in a proposal</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152083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00110"/>
            <a:ext cx="8238318" cy="5357890"/>
          </a:xfrm>
        </p:spPr>
        <p:txBody>
          <a:bodyPr>
            <a:normAutofit/>
          </a:bodyPr>
          <a:lstStyle/>
          <a:p>
            <a:r>
              <a:rPr lang="en-US" dirty="0"/>
              <a:t>Include everything you just heard about, in a clear, succinct manner</a:t>
            </a:r>
            <a:br>
              <a:rPr lang="en-US" dirty="0"/>
            </a:br>
            <a:endParaRPr lang="en-US" dirty="0"/>
          </a:p>
          <a:p>
            <a:r>
              <a:rPr lang="en-US" dirty="0"/>
              <a:t>Must haves</a:t>
            </a:r>
          </a:p>
          <a:p>
            <a:pPr lvl="1"/>
            <a:r>
              <a:rPr lang="en-US" dirty="0"/>
              <a:t>Format (Review vs. Opinion vs. short article)</a:t>
            </a:r>
          </a:p>
          <a:p>
            <a:pPr lvl="1"/>
            <a:r>
              <a:rPr lang="en-US" dirty="0"/>
              <a:t>Authors and affiliations</a:t>
            </a:r>
          </a:p>
          <a:p>
            <a:pPr lvl="1"/>
            <a:r>
              <a:rPr lang="en-US" dirty="0"/>
              <a:t>Summary of the scientific content (extended abstract and/or outline)</a:t>
            </a:r>
          </a:p>
          <a:p>
            <a:pPr lvl="1"/>
            <a:r>
              <a:rPr lang="en-US" dirty="0"/>
              <a:t>Why is it timely and why should we be interested?</a:t>
            </a:r>
          </a:p>
          <a:p>
            <a:pPr lvl="1"/>
            <a:r>
              <a:rPr lang="en-US" dirty="0"/>
              <a:t>Are there other reviews on this topic, and if so, how is yours different?</a:t>
            </a:r>
          </a:p>
          <a:p>
            <a:pPr lvl="1"/>
            <a:r>
              <a:rPr lang="en-US" dirty="0"/>
              <a:t>What is your personal expertise on the topic and what novel perspective can you include?</a:t>
            </a:r>
          </a:p>
          <a:p>
            <a:pPr lvl="1"/>
            <a:r>
              <a:rPr lang="en-US" dirty="0"/>
              <a:t>What are some key references on the topic?</a:t>
            </a:r>
            <a:br>
              <a:rPr lang="en-US" dirty="0"/>
            </a:br>
            <a:endParaRPr lang="en-US" dirty="0"/>
          </a:p>
          <a:p>
            <a:r>
              <a:rPr lang="en-US" dirty="0"/>
              <a:t>Feel free, but not compelled, to also include</a:t>
            </a:r>
          </a:p>
          <a:p>
            <a:pPr lvl="1"/>
            <a:r>
              <a:rPr lang="en-US" dirty="0"/>
              <a:t>Figure drafts or legends</a:t>
            </a:r>
          </a:p>
          <a:p>
            <a:pPr lvl="1"/>
            <a:r>
              <a:rPr lang="en-US" dirty="0"/>
              <a:t>Approximate word count</a:t>
            </a:r>
          </a:p>
          <a:p>
            <a:pPr lvl="1"/>
            <a:r>
              <a:rPr lang="en-US" dirty="0"/>
              <a:t>Your own publication history in the field</a:t>
            </a:r>
          </a:p>
          <a:p>
            <a:pPr lvl="1"/>
            <a:endParaRPr lang="en-US" dirty="0"/>
          </a:p>
        </p:txBody>
      </p:sp>
      <p:sp>
        <p:nvSpPr>
          <p:cNvPr id="10" name="Title 9"/>
          <p:cNvSpPr>
            <a:spLocks noGrp="1"/>
          </p:cNvSpPr>
          <p:nvPr>
            <p:ph type="title"/>
          </p:nvPr>
        </p:nvSpPr>
        <p:spPr/>
        <p:txBody>
          <a:bodyPr/>
          <a:lstStyle/>
          <a:p>
            <a:r>
              <a:rPr lang="en-US" dirty="0"/>
              <a:t>What to include in a proposal</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143660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B44DE-8337-40EF-985E-A47AE9DD7553}"/>
              </a:ext>
            </a:extLst>
          </p:cNvPr>
          <p:cNvSpPr>
            <a:spLocks noGrp="1"/>
          </p:cNvSpPr>
          <p:nvPr>
            <p:ph sz="half" idx="1"/>
          </p:nvPr>
        </p:nvSpPr>
        <p:spPr>
          <a:xfrm>
            <a:off x="616121" y="1216329"/>
            <a:ext cx="7960022" cy="3183143"/>
          </a:xfrm>
        </p:spPr>
        <p:txBody>
          <a:bodyPr/>
          <a:lstStyle/>
          <a:p>
            <a:pPr marL="457200" lvl="1" indent="0">
              <a:buNone/>
            </a:pPr>
            <a:endParaRPr lang="en-US" dirty="0">
              <a:solidFill>
                <a:srgbClr val="333333"/>
              </a:solidFill>
            </a:endParaRPr>
          </a:p>
          <a:p>
            <a:pPr marL="0" indent="0">
              <a:buNone/>
            </a:pPr>
            <a:endParaRPr lang="en-US" dirty="0">
              <a:solidFill>
                <a:srgbClr val="333333"/>
              </a:solidFill>
            </a:endParaRPr>
          </a:p>
        </p:txBody>
      </p:sp>
      <p:sp>
        <p:nvSpPr>
          <p:cNvPr id="3" name="Title 2">
            <a:extLst>
              <a:ext uri="{FF2B5EF4-FFF2-40B4-BE49-F238E27FC236}">
                <a16:creationId xmlns:a16="http://schemas.microsoft.com/office/drawing/2014/main" id="{F187E5CD-1CBA-4D87-A2C1-5CBE5E42F8E6}"/>
              </a:ext>
            </a:extLst>
          </p:cNvPr>
          <p:cNvSpPr>
            <a:spLocks noGrp="1"/>
          </p:cNvSpPr>
          <p:nvPr>
            <p:ph type="title"/>
          </p:nvPr>
        </p:nvSpPr>
        <p:spPr/>
        <p:txBody>
          <a:bodyPr/>
          <a:lstStyle/>
          <a:p>
            <a:r>
              <a:rPr lang="en-US" dirty="0"/>
              <a:t>Why are reviews useful?</a:t>
            </a:r>
          </a:p>
        </p:txBody>
      </p:sp>
    </p:spTree>
    <p:extLst>
      <p:ext uri="{BB962C8B-B14F-4D97-AF65-F5344CB8AC3E}">
        <p14:creationId xmlns:p14="http://schemas.microsoft.com/office/powerpoint/2010/main" val="20253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Doesn’t mean your proposal was bad</a:t>
            </a:r>
          </a:p>
          <a:p>
            <a:pPr lvl="1"/>
            <a:r>
              <a:rPr lang="en-US" dirty="0"/>
              <a:t>Other reviews forthcoming</a:t>
            </a:r>
          </a:p>
          <a:p>
            <a:pPr lvl="1"/>
            <a:r>
              <a:rPr lang="en-US" dirty="0"/>
              <a:t>Field isn’t ripe enough yet</a:t>
            </a:r>
          </a:p>
          <a:p>
            <a:pPr lvl="1"/>
            <a:r>
              <a:rPr lang="en-US" dirty="0"/>
              <a:t>Out of scope</a:t>
            </a:r>
          </a:p>
          <a:p>
            <a:pPr lvl="1"/>
            <a:r>
              <a:rPr lang="en-US" dirty="0"/>
              <a:t>Saving space for invitations (e.g., upcoming conference travel)</a:t>
            </a:r>
          </a:p>
          <a:p>
            <a:pPr lvl="1"/>
            <a:r>
              <a:rPr lang="en-US" dirty="0"/>
              <a:t>Would benefit from additional author expertise</a:t>
            </a:r>
          </a:p>
          <a:p>
            <a:pPr lvl="1"/>
            <a:r>
              <a:rPr lang="en-US" dirty="0"/>
              <a:t>Pipeline too full to add anything new</a:t>
            </a:r>
          </a:p>
          <a:p>
            <a:pPr marL="457200" lvl="1" indent="0">
              <a:buNone/>
            </a:pPr>
            <a:endParaRPr lang="en-US" dirty="0"/>
          </a:p>
          <a:p>
            <a:pPr lvl="1"/>
            <a:endParaRPr lang="en-US" dirty="0"/>
          </a:p>
          <a:p>
            <a:pPr lvl="1"/>
            <a:endParaRPr lang="en-US" dirty="0"/>
          </a:p>
        </p:txBody>
      </p:sp>
      <p:sp>
        <p:nvSpPr>
          <p:cNvPr id="10" name="Title 9"/>
          <p:cNvSpPr>
            <a:spLocks noGrp="1"/>
          </p:cNvSpPr>
          <p:nvPr>
            <p:ph type="title"/>
          </p:nvPr>
        </p:nvSpPr>
        <p:spPr/>
        <p:txBody>
          <a:bodyPr/>
          <a:lstStyle/>
          <a:p>
            <a:r>
              <a:rPr lang="en-US" dirty="0"/>
              <a:t>What if the editor says no?</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2854698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Doesn’t mean your proposal was bad</a:t>
            </a:r>
          </a:p>
          <a:p>
            <a:pPr lvl="1"/>
            <a:r>
              <a:rPr lang="en-US" dirty="0"/>
              <a:t>Other reviews forthcoming</a:t>
            </a:r>
          </a:p>
          <a:p>
            <a:pPr lvl="1"/>
            <a:r>
              <a:rPr lang="en-US" dirty="0"/>
              <a:t>Field isn’t ripe enough yet</a:t>
            </a:r>
          </a:p>
          <a:p>
            <a:pPr lvl="1"/>
            <a:r>
              <a:rPr lang="en-US" dirty="0"/>
              <a:t>Out of scope</a:t>
            </a:r>
          </a:p>
          <a:p>
            <a:pPr lvl="1"/>
            <a:r>
              <a:rPr lang="en-US" dirty="0"/>
              <a:t>Saving space for invitations (e.g., upcoming conference travel)</a:t>
            </a:r>
          </a:p>
          <a:p>
            <a:pPr lvl="1"/>
            <a:r>
              <a:rPr lang="en-US" dirty="0"/>
              <a:t>Would benefit from additional author expertise</a:t>
            </a:r>
          </a:p>
          <a:p>
            <a:pPr lvl="1"/>
            <a:r>
              <a:rPr lang="en-US" dirty="0"/>
              <a:t>Pipeline too full to add anything new</a:t>
            </a:r>
          </a:p>
          <a:p>
            <a:pPr marL="457200" lvl="1" indent="0">
              <a:buNone/>
            </a:pPr>
            <a:endParaRPr lang="en-US" dirty="0"/>
          </a:p>
          <a:p>
            <a:r>
              <a:rPr lang="en-US" dirty="0"/>
              <a:t>Not necessarily the end of the line</a:t>
            </a:r>
          </a:p>
          <a:p>
            <a:pPr lvl="1"/>
            <a:r>
              <a:rPr lang="en-US" dirty="0"/>
              <a:t>Revise the aim of the review to add novelty or adjust scope</a:t>
            </a:r>
          </a:p>
          <a:p>
            <a:pPr lvl="1"/>
            <a:r>
              <a:rPr lang="en-US" dirty="0"/>
              <a:t>Change format (e.g., to a short article)</a:t>
            </a:r>
          </a:p>
          <a:p>
            <a:pPr lvl="1"/>
            <a:r>
              <a:rPr lang="en-US" dirty="0"/>
              <a:t>Come back in a few months</a:t>
            </a:r>
          </a:p>
          <a:p>
            <a:pPr lvl="1"/>
            <a:r>
              <a:rPr lang="en-US" dirty="0"/>
              <a:t>Invite another co-author or two</a:t>
            </a:r>
          </a:p>
          <a:p>
            <a:pPr lvl="1"/>
            <a:endParaRPr lang="en-US" dirty="0"/>
          </a:p>
          <a:p>
            <a:pPr lvl="1"/>
            <a:endParaRPr lang="en-US" dirty="0"/>
          </a:p>
        </p:txBody>
      </p:sp>
      <p:sp>
        <p:nvSpPr>
          <p:cNvPr id="10" name="Title 9"/>
          <p:cNvSpPr>
            <a:spLocks noGrp="1"/>
          </p:cNvSpPr>
          <p:nvPr>
            <p:ph type="title"/>
          </p:nvPr>
        </p:nvSpPr>
        <p:spPr/>
        <p:txBody>
          <a:bodyPr/>
          <a:lstStyle/>
          <a:p>
            <a:r>
              <a:rPr lang="en-US" dirty="0"/>
              <a:t>What if the editor says no?</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213434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Getting down to writing</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pic>
        <p:nvPicPr>
          <p:cNvPr id="1026" name="Picture 2" descr="http://www.phdcomics.com/comics/archive/phd072718s.gif">
            <a:extLst>
              <a:ext uri="{FF2B5EF4-FFF2-40B4-BE49-F238E27FC236}">
                <a16:creationId xmlns:a16="http://schemas.microsoft.com/office/drawing/2014/main" id="{140DB16D-0086-C144-96F1-E94021BF2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59" y="1504950"/>
            <a:ext cx="7188200" cy="3111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6875C1-94F8-6047-A45C-6419A0D2513E}"/>
              </a:ext>
            </a:extLst>
          </p:cNvPr>
          <p:cNvSpPr txBox="1"/>
          <p:nvPr/>
        </p:nvSpPr>
        <p:spPr>
          <a:xfrm>
            <a:off x="528359" y="4381474"/>
            <a:ext cx="2786340" cy="261610"/>
          </a:xfrm>
          <a:prstGeom prst="rect">
            <a:avLst/>
          </a:prstGeom>
          <a:noFill/>
        </p:spPr>
        <p:txBody>
          <a:bodyPr wrap="none" rtlCol="0">
            <a:spAutoFit/>
          </a:bodyPr>
          <a:lstStyle/>
          <a:p>
            <a:r>
              <a:rPr lang="en-US" sz="1100" dirty="0">
                <a:solidFill>
                  <a:schemeClr val="tx2"/>
                </a:solidFill>
                <a:latin typeface="Arial" pitchFamily="34" charset="0"/>
                <a:cs typeface="Arial" pitchFamily="34" charset="0"/>
              </a:rPr>
              <a:t>PhD Comic #2019, copyright Jorge Cham</a:t>
            </a:r>
          </a:p>
        </p:txBody>
      </p:sp>
    </p:spTree>
    <p:extLst>
      <p:ext uri="{BB962C8B-B14F-4D97-AF65-F5344CB8AC3E}">
        <p14:creationId xmlns:p14="http://schemas.microsoft.com/office/powerpoint/2010/main" val="1161903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en-US" dirty="0"/>
              <a:t>Start with an outline</a:t>
            </a:r>
            <a:br>
              <a:rPr lang="en-US" dirty="0"/>
            </a:br>
            <a:endParaRPr lang="en-US" dirty="0"/>
          </a:p>
          <a:p>
            <a:r>
              <a:rPr lang="en-US" dirty="0"/>
              <a:t>We like 4-6 main sections </a:t>
            </a:r>
          </a:p>
          <a:p>
            <a:pPr lvl="1"/>
            <a:r>
              <a:rPr lang="en-US" dirty="0"/>
              <a:t>And perhaps 2-3 subsections in some of those main sections</a:t>
            </a:r>
          </a:p>
          <a:p>
            <a:pPr lvl="1"/>
            <a:r>
              <a:rPr lang="en-US" dirty="0"/>
              <a:t>But don’t subdivide the introductory or concluding sections</a:t>
            </a:r>
          </a:p>
          <a:p>
            <a:pPr lvl="1"/>
            <a:endParaRPr lang="en-US" dirty="0"/>
          </a:p>
          <a:p>
            <a:r>
              <a:rPr lang="en-US" dirty="0"/>
              <a:t>Use parallel structure in headings</a:t>
            </a:r>
          </a:p>
          <a:p>
            <a:pPr lvl="1"/>
            <a:r>
              <a:rPr lang="en-US" dirty="0"/>
              <a:t>Help organize information sensibly</a:t>
            </a:r>
          </a:p>
          <a:p>
            <a:pPr lvl="1"/>
            <a:r>
              <a:rPr lang="en-US" dirty="0"/>
              <a:t>Ensure you’re giving adequate attention to all aspects of the review</a:t>
            </a:r>
          </a:p>
          <a:p>
            <a:pPr lvl="1"/>
            <a:r>
              <a:rPr lang="en-US" dirty="0"/>
              <a:t>Good subsection length: 2-4 paragraphs</a:t>
            </a:r>
          </a:p>
          <a:p>
            <a:pPr lvl="1"/>
            <a:r>
              <a:rPr lang="en-US" dirty="0"/>
              <a:t>Shorter sections, don’t subdivide; longer sections, make into 2 main sections</a:t>
            </a:r>
          </a:p>
          <a:p>
            <a:pPr lvl="1"/>
            <a:endParaRPr lang="en-US" dirty="0"/>
          </a:p>
          <a:p>
            <a:r>
              <a:rPr lang="en-US" dirty="0"/>
              <a:t>In other words, don’t have four subsections in one main section and one in the next</a:t>
            </a:r>
          </a:p>
          <a:p>
            <a:pPr lvl="1"/>
            <a:r>
              <a:rPr lang="en-US" dirty="0"/>
              <a:t>Because it looks silly and it doesn’t make sense to divide one thing into one part, or a short section into a bunch of shorter paragraphs</a:t>
            </a:r>
          </a:p>
          <a:p>
            <a:pPr lvl="1"/>
            <a:endParaRPr lang="en-US" dirty="0"/>
          </a:p>
          <a:p>
            <a:pPr lvl="1"/>
            <a:endParaRPr lang="en-US" dirty="0"/>
          </a:p>
        </p:txBody>
      </p:sp>
      <p:sp>
        <p:nvSpPr>
          <p:cNvPr id="10" name="Title 9"/>
          <p:cNvSpPr>
            <a:spLocks noGrp="1"/>
          </p:cNvSpPr>
          <p:nvPr>
            <p:ph type="title"/>
          </p:nvPr>
        </p:nvSpPr>
        <p:spPr/>
        <p:txBody>
          <a:bodyPr/>
          <a:lstStyle/>
          <a:p>
            <a:r>
              <a:rPr lang="en-US" dirty="0"/>
              <a:t>Organization</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1964117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00110"/>
            <a:ext cx="8238318" cy="5026420"/>
          </a:xfrm>
        </p:spPr>
        <p:txBody>
          <a:bodyPr>
            <a:normAutofit/>
          </a:bodyPr>
          <a:lstStyle/>
          <a:p>
            <a:r>
              <a:rPr lang="en-US" sz="1700" dirty="0"/>
              <a:t>A review is not a collection of results</a:t>
            </a:r>
          </a:p>
          <a:p>
            <a:endParaRPr lang="en-US" sz="1700" dirty="0"/>
          </a:p>
          <a:p>
            <a:r>
              <a:rPr lang="en-US" sz="1700" dirty="0"/>
              <a:t>Readers should learn something they couldn’t get just by reading the references</a:t>
            </a:r>
          </a:p>
          <a:p>
            <a:pPr lvl="1"/>
            <a:r>
              <a:rPr lang="en-US" sz="1500" dirty="0"/>
              <a:t>Comparison, critique, assessment—including of your own work</a:t>
            </a:r>
          </a:p>
          <a:p>
            <a:pPr lvl="1"/>
            <a:r>
              <a:rPr lang="en-US" sz="1500" dirty="0"/>
              <a:t>Synthesis of disparate ideas</a:t>
            </a:r>
          </a:p>
          <a:p>
            <a:pPr lvl="1"/>
            <a:r>
              <a:rPr lang="en-US" sz="1500" dirty="0"/>
              <a:t>Actual ideas for future experiments (not just “future work is needed”)</a:t>
            </a:r>
          </a:p>
          <a:p>
            <a:pPr lvl="1"/>
            <a:r>
              <a:rPr lang="en-US" sz="1500" dirty="0"/>
              <a:t>Path to translation, market, industrial scale-up</a:t>
            </a:r>
            <a:br>
              <a:rPr lang="en-US" dirty="0"/>
            </a:br>
            <a:endParaRPr lang="en-US" dirty="0"/>
          </a:p>
          <a:p>
            <a:pPr lvl="1"/>
            <a:endParaRPr lang="en-US" dirty="0"/>
          </a:p>
        </p:txBody>
      </p:sp>
      <p:sp>
        <p:nvSpPr>
          <p:cNvPr id="10" name="Title 9"/>
          <p:cNvSpPr>
            <a:spLocks noGrp="1"/>
          </p:cNvSpPr>
          <p:nvPr>
            <p:ph type="title"/>
          </p:nvPr>
        </p:nvSpPr>
        <p:spPr/>
        <p:txBody>
          <a:bodyPr/>
          <a:lstStyle/>
          <a:p>
            <a:r>
              <a:rPr lang="en-US" dirty="0"/>
              <a:t>Make sure you’re saying something new</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400177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00110"/>
            <a:ext cx="8238318" cy="5026420"/>
          </a:xfrm>
        </p:spPr>
        <p:txBody>
          <a:bodyPr>
            <a:normAutofit/>
          </a:bodyPr>
          <a:lstStyle/>
          <a:p>
            <a:r>
              <a:rPr lang="en-US" sz="1700" dirty="0"/>
              <a:t>A review is not a collection of results</a:t>
            </a:r>
          </a:p>
          <a:p>
            <a:endParaRPr lang="en-US" sz="1700" dirty="0"/>
          </a:p>
          <a:p>
            <a:r>
              <a:rPr lang="en-US" sz="1700" dirty="0"/>
              <a:t>Readers should learn something they couldn’t get just by reading the references</a:t>
            </a:r>
          </a:p>
          <a:p>
            <a:pPr lvl="1"/>
            <a:r>
              <a:rPr lang="en-US" sz="1500" dirty="0"/>
              <a:t>Comparison, critique, assessment—including of your own work</a:t>
            </a:r>
          </a:p>
          <a:p>
            <a:pPr lvl="1"/>
            <a:r>
              <a:rPr lang="en-US" sz="1500" dirty="0"/>
              <a:t>Synthesis of disparate ideas</a:t>
            </a:r>
          </a:p>
          <a:p>
            <a:pPr lvl="1"/>
            <a:r>
              <a:rPr lang="en-US" sz="1500" dirty="0"/>
              <a:t>Actual ideas for future experiments (not just “future work is needed”)</a:t>
            </a:r>
          </a:p>
          <a:p>
            <a:pPr lvl="1"/>
            <a:r>
              <a:rPr lang="en-US" sz="1500" dirty="0"/>
              <a:t>Path to translation, market, industrial scale-up</a:t>
            </a:r>
            <a:br>
              <a:rPr lang="en-US" dirty="0"/>
            </a:br>
            <a:endParaRPr lang="en-US" dirty="0"/>
          </a:p>
          <a:p>
            <a:r>
              <a:rPr lang="en-US" sz="1700" dirty="0"/>
              <a:t>Manage reader expectations</a:t>
            </a:r>
          </a:p>
          <a:p>
            <a:pPr lvl="1"/>
            <a:r>
              <a:rPr lang="en-US" sz="1500" dirty="0"/>
              <a:t>Tell your readers why this is timely and why you’ve chosen to write this review right now</a:t>
            </a:r>
          </a:p>
          <a:p>
            <a:pPr lvl="1"/>
            <a:r>
              <a:rPr lang="en-US" sz="1500" dirty="0"/>
              <a:t>Your review will probably not be exhaustive, and that’s okay</a:t>
            </a:r>
          </a:p>
          <a:p>
            <a:pPr lvl="1"/>
            <a:r>
              <a:rPr lang="en-US" sz="1500" dirty="0"/>
              <a:t>Acknowledge other reviews and explain why yours is different</a:t>
            </a:r>
          </a:p>
          <a:p>
            <a:endParaRPr lang="en-US" dirty="0"/>
          </a:p>
          <a:p>
            <a:pPr lvl="1"/>
            <a:endParaRPr lang="en-US" dirty="0"/>
          </a:p>
        </p:txBody>
      </p:sp>
      <p:sp>
        <p:nvSpPr>
          <p:cNvPr id="10" name="Title 9"/>
          <p:cNvSpPr>
            <a:spLocks noGrp="1"/>
          </p:cNvSpPr>
          <p:nvPr>
            <p:ph type="title"/>
          </p:nvPr>
        </p:nvSpPr>
        <p:spPr/>
        <p:txBody>
          <a:bodyPr/>
          <a:lstStyle/>
          <a:p>
            <a:r>
              <a:rPr lang="en-US" dirty="0"/>
              <a:t>Make sure you’re saying something new</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3767523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00110"/>
            <a:ext cx="8238318" cy="5197870"/>
          </a:xfrm>
        </p:spPr>
        <p:txBody>
          <a:bodyPr>
            <a:normAutofit fontScale="92500"/>
          </a:bodyPr>
          <a:lstStyle/>
          <a:p>
            <a:r>
              <a:rPr lang="en-US" sz="1800" dirty="0"/>
              <a:t>A review is not a collection of results</a:t>
            </a:r>
          </a:p>
          <a:p>
            <a:endParaRPr lang="en-US" sz="1800" dirty="0"/>
          </a:p>
          <a:p>
            <a:r>
              <a:rPr lang="en-US" sz="1800" dirty="0"/>
              <a:t>Readers should learn something they couldn’t get just by reading the references</a:t>
            </a:r>
          </a:p>
          <a:p>
            <a:pPr lvl="1"/>
            <a:r>
              <a:rPr lang="en-US" sz="1600" dirty="0"/>
              <a:t>Comparison, critique, assessment—including of your own work</a:t>
            </a:r>
          </a:p>
          <a:p>
            <a:pPr lvl="1"/>
            <a:r>
              <a:rPr lang="en-US" sz="1600" dirty="0"/>
              <a:t>Synthesis of disparate ideas</a:t>
            </a:r>
          </a:p>
          <a:p>
            <a:pPr lvl="1"/>
            <a:r>
              <a:rPr lang="en-US" sz="1600" dirty="0"/>
              <a:t>Actual ideas for future experiments (not just “future work is needed”)</a:t>
            </a:r>
          </a:p>
          <a:p>
            <a:pPr lvl="1"/>
            <a:r>
              <a:rPr lang="en-US" sz="1600" dirty="0"/>
              <a:t>Path to translation, market, industrial scale-up</a:t>
            </a:r>
            <a:br>
              <a:rPr lang="en-US" dirty="0"/>
            </a:br>
            <a:endParaRPr lang="en-US" sz="1900" dirty="0"/>
          </a:p>
          <a:p>
            <a:r>
              <a:rPr lang="en-US" sz="1800" dirty="0"/>
              <a:t>Manage reader expectations</a:t>
            </a:r>
          </a:p>
          <a:p>
            <a:pPr lvl="1"/>
            <a:r>
              <a:rPr lang="en-US" sz="1600" dirty="0"/>
              <a:t>Tell your readers why this is timely and why you’ve chosen to write this review right now</a:t>
            </a:r>
          </a:p>
          <a:p>
            <a:pPr lvl="1"/>
            <a:r>
              <a:rPr lang="en-US" sz="1600" dirty="0"/>
              <a:t>Your review will probably not be exhaustive, and that’s okay</a:t>
            </a:r>
          </a:p>
          <a:p>
            <a:pPr lvl="1"/>
            <a:r>
              <a:rPr lang="en-US" sz="1600" dirty="0"/>
              <a:t>Acknowledge other reviews and explain why yours is different</a:t>
            </a:r>
          </a:p>
          <a:p>
            <a:endParaRPr lang="en-US" dirty="0"/>
          </a:p>
          <a:p>
            <a:r>
              <a:rPr lang="en-US" sz="1800" dirty="0"/>
              <a:t>The pesky concluding section</a:t>
            </a:r>
          </a:p>
          <a:p>
            <a:pPr lvl="1"/>
            <a:r>
              <a:rPr lang="en-US" sz="1600" dirty="0"/>
              <a:t>Is it one paragraph where every sentence starts “In this review, we have demonstrated”?</a:t>
            </a:r>
          </a:p>
          <a:p>
            <a:pPr lvl="1"/>
            <a:r>
              <a:rPr lang="en-US" sz="1600" dirty="0"/>
              <a:t>Or, is there a brilliant thesis statement buried in the second-to-last sentence?</a:t>
            </a:r>
          </a:p>
        </p:txBody>
      </p:sp>
      <p:sp>
        <p:nvSpPr>
          <p:cNvPr id="10" name="Title 9"/>
          <p:cNvSpPr>
            <a:spLocks noGrp="1"/>
          </p:cNvSpPr>
          <p:nvPr>
            <p:ph type="title"/>
          </p:nvPr>
        </p:nvSpPr>
        <p:spPr/>
        <p:txBody>
          <a:bodyPr/>
          <a:lstStyle/>
          <a:p>
            <a:r>
              <a:rPr lang="en-US" dirty="0"/>
              <a:t>Make sure you’re saying something new</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4225879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Avoid jargon</a:t>
            </a:r>
          </a:p>
          <a:p>
            <a:pPr lvl="1"/>
            <a:r>
              <a:rPr lang="en-US" dirty="0"/>
              <a:t>The broader the journal’s scope, the harder this is</a:t>
            </a:r>
          </a:p>
          <a:p>
            <a:pPr lvl="1"/>
            <a:r>
              <a:rPr lang="en-US" dirty="0"/>
              <a:t>If you have the option to include a Glossary, do it</a:t>
            </a:r>
          </a:p>
          <a:p>
            <a:pPr lvl="1"/>
            <a:r>
              <a:rPr lang="en-US" dirty="0"/>
              <a:t>Make sure definitions conform with accepted meanings</a:t>
            </a:r>
          </a:p>
          <a:p>
            <a:pPr lvl="1"/>
            <a:r>
              <a:rPr lang="en-US" dirty="0"/>
              <a:t>Make sure terms are used consistently throughout</a:t>
            </a:r>
          </a:p>
          <a:p>
            <a:pPr lvl="1"/>
            <a:endParaRPr lang="en-US" dirty="0"/>
          </a:p>
          <a:p>
            <a:pPr lvl="1"/>
            <a:endParaRPr lang="en-US" dirty="0"/>
          </a:p>
          <a:p>
            <a:pPr lvl="1"/>
            <a:endParaRPr lang="en-US" dirty="0"/>
          </a:p>
          <a:p>
            <a:pPr lvl="1"/>
            <a:endParaRPr lang="en-US" dirty="0"/>
          </a:p>
          <a:p>
            <a:pPr marL="457200" lvl="1" indent="0">
              <a:buNone/>
            </a:pPr>
            <a:endParaRPr lang="en-US" dirty="0"/>
          </a:p>
          <a:p>
            <a:endParaRPr lang="en-US" dirty="0"/>
          </a:p>
          <a:p>
            <a:pPr lvl="1"/>
            <a:endParaRPr lang="en-US" dirty="0"/>
          </a:p>
          <a:p>
            <a:pPr lvl="1"/>
            <a:endParaRPr lang="en-US" dirty="0"/>
          </a:p>
        </p:txBody>
      </p:sp>
      <p:sp>
        <p:nvSpPr>
          <p:cNvPr id="10" name="Title 9"/>
          <p:cNvSpPr>
            <a:spLocks noGrp="1"/>
          </p:cNvSpPr>
          <p:nvPr>
            <p:ph type="title"/>
          </p:nvPr>
        </p:nvSpPr>
        <p:spPr/>
        <p:txBody>
          <a:bodyPr/>
          <a:lstStyle/>
          <a:p>
            <a:r>
              <a:rPr lang="en-US" dirty="0"/>
              <a:t>Consistency and accessibility</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2701152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Avoid jargon</a:t>
            </a:r>
          </a:p>
          <a:p>
            <a:pPr lvl="1"/>
            <a:r>
              <a:rPr lang="en-US" dirty="0"/>
              <a:t>The broader the journal’s scope, the harder this is</a:t>
            </a:r>
          </a:p>
          <a:p>
            <a:pPr lvl="1"/>
            <a:r>
              <a:rPr lang="en-US" dirty="0"/>
              <a:t>If you have the option to include a Glossary, do it</a:t>
            </a:r>
          </a:p>
          <a:p>
            <a:pPr lvl="1"/>
            <a:r>
              <a:rPr lang="en-US" dirty="0"/>
              <a:t>Make sure definitions conform with accepted meanings</a:t>
            </a:r>
          </a:p>
          <a:p>
            <a:pPr lvl="1"/>
            <a:r>
              <a:rPr lang="en-US" dirty="0"/>
              <a:t>Make sure terms are used consistently throughout</a:t>
            </a:r>
          </a:p>
          <a:p>
            <a:pPr lvl="1"/>
            <a:endParaRPr lang="en-US" dirty="0"/>
          </a:p>
          <a:p>
            <a:pPr lvl="1"/>
            <a:endParaRPr lang="en-US" dirty="0"/>
          </a:p>
          <a:p>
            <a:pPr lvl="1"/>
            <a:endParaRPr lang="en-US" dirty="0"/>
          </a:p>
          <a:p>
            <a:pPr lvl="1"/>
            <a:endParaRPr lang="en-US" dirty="0"/>
          </a:p>
          <a:p>
            <a:pPr marL="457200" lvl="1" indent="0">
              <a:buNone/>
            </a:pPr>
            <a:endParaRPr lang="en-US" dirty="0"/>
          </a:p>
          <a:p>
            <a:endParaRPr lang="en-US" dirty="0"/>
          </a:p>
          <a:p>
            <a:r>
              <a:rPr lang="en-US" dirty="0"/>
              <a:t>You’re an expert—that’s why you’re writing a review—but don’t assume every reader knows as much as you do</a:t>
            </a:r>
          </a:p>
          <a:p>
            <a:pPr lvl="1"/>
            <a:endParaRPr lang="en-US" dirty="0"/>
          </a:p>
          <a:p>
            <a:pPr lvl="1"/>
            <a:endParaRPr lang="en-US" dirty="0"/>
          </a:p>
        </p:txBody>
      </p:sp>
      <p:sp>
        <p:nvSpPr>
          <p:cNvPr id="10" name="Title 9"/>
          <p:cNvSpPr>
            <a:spLocks noGrp="1"/>
          </p:cNvSpPr>
          <p:nvPr>
            <p:ph type="title"/>
          </p:nvPr>
        </p:nvSpPr>
        <p:spPr/>
        <p:txBody>
          <a:bodyPr/>
          <a:lstStyle/>
          <a:p>
            <a:r>
              <a:rPr lang="en-US" dirty="0"/>
              <a:t>Consistency and accessibility</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pic>
        <p:nvPicPr>
          <p:cNvPr id="6" name="Picture 5" descr="A screenshot of a cell phone&#10;&#10;Description automatically generated">
            <a:extLst>
              <a:ext uri="{FF2B5EF4-FFF2-40B4-BE49-F238E27FC236}">
                <a16:creationId xmlns:a16="http://schemas.microsoft.com/office/drawing/2014/main" id="{656A1929-F8DD-6840-BDC1-0FB6F4C2DBD8}"/>
              </a:ext>
            </a:extLst>
          </p:cNvPr>
          <p:cNvPicPr>
            <a:picLocks noChangeAspect="1"/>
          </p:cNvPicPr>
          <p:nvPr/>
        </p:nvPicPr>
        <p:blipFill>
          <a:blip r:embed="rId2"/>
          <a:stretch>
            <a:fillRect/>
          </a:stretch>
        </p:blipFill>
        <p:spPr>
          <a:xfrm>
            <a:off x="425622" y="3503413"/>
            <a:ext cx="8538210" cy="1427032"/>
          </a:xfrm>
          <a:prstGeom prst="rect">
            <a:avLst/>
          </a:prstGeom>
        </p:spPr>
      </p:pic>
    </p:spTree>
    <p:extLst>
      <p:ext uri="{BB962C8B-B14F-4D97-AF65-F5344CB8AC3E}">
        <p14:creationId xmlns:p14="http://schemas.microsoft.com/office/powerpoint/2010/main" val="2143873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There might—or might not—be some flexibility in word count and number of references</a:t>
            </a:r>
          </a:p>
          <a:p>
            <a:pPr lvl="1"/>
            <a:r>
              <a:rPr lang="en-US" dirty="0"/>
              <a:t>Probably safe to assume that if you’re 50% over stated limits, you’re going to need to cut down</a:t>
            </a:r>
          </a:p>
          <a:p>
            <a:pPr lvl="1"/>
            <a:r>
              <a:rPr lang="en-US" dirty="0"/>
              <a:t>Possibly different standards for initial submission and revised version</a:t>
            </a:r>
          </a:p>
          <a:p>
            <a:pPr lvl="1"/>
            <a:r>
              <a:rPr lang="en-US" dirty="0"/>
              <a:t>If you’re unsure about limit strictness, ask the editor</a:t>
            </a:r>
          </a:p>
          <a:p>
            <a:pPr lvl="1"/>
            <a:endParaRPr lang="en-US" dirty="0"/>
          </a:p>
          <a:p>
            <a:r>
              <a:rPr lang="en-US" dirty="0"/>
              <a:t>Minor formatting requirements (reference formatting, figure call-outs, etc.) might be addressed later</a:t>
            </a:r>
          </a:p>
          <a:p>
            <a:pPr lvl="1"/>
            <a:r>
              <a:rPr lang="en-US" dirty="0"/>
              <a:t>Saves you, the reviewers, the editor, and the production team a lot of time to fix it now</a:t>
            </a:r>
          </a:p>
          <a:p>
            <a:pPr lvl="1"/>
            <a:r>
              <a:rPr lang="en-US" dirty="0"/>
              <a:t>Copyediting/typesetting for accepted manuscripts can vary by journal</a:t>
            </a:r>
          </a:p>
          <a:p>
            <a:pPr lvl="1"/>
            <a:endParaRPr lang="en-US" dirty="0"/>
          </a:p>
          <a:p>
            <a:pPr lvl="1"/>
            <a:endParaRPr lang="en-US" dirty="0"/>
          </a:p>
        </p:txBody>
      </p:sp>
      <p:sp>
        <p:nvSpPr>
          <p:cNvPr id="10" name="Title 9"/>
          <p:cNvSpPr>
            <a:spLocks noGrp="1"/>
          </p:cNvSpPr>
          <p:nvPr>
            <p:ph type="title"/>
          </p:nvPr>
        </p:nvSpPr>
        <p:spPr/>
        <p:txBody>
          <a:bodyPr/>
          <a:lstStyle/>
          <a:p>
            <a:r>
              <a:rPr lang="en-US" dirty="0"/>
              <a:t>Does it meet journal requirements?</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121580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B44DE-8337-40EF-985E-A47AE9DD7553}"/>
              </a:ext>
            </a:extLst>
          </p:cNvPr>
          <p:cNvSpPr>
            <a:spLocks noGrp="1"/>
          </p:cNvSpPr>
          <p:nvPr>
            <p:ph sz="half" idx="1"/>
          </p:nvPr>
        </p:nvSpPr>
        <p:spPr>
          <a:xfrm>
            <a:off x="616121" y="1216329"/>
            <a:ext cx="7960022" cy="3183143"/>
          </a:xfrm>
        </p:spPr>
        <p:txBody>
          <a:bodyPr/>
          <a:lstStyle/>
          <a:p>
            <a:pPr marL="457200" lvl="1" indent="0">
              <a:buNone/>
            </a:pPr>
            <a:endParaRPr lang="en-US" dirty="0">
              <a:solidFill>
                <a:srgbClr val="333333"/>
              </a:solidFill>
            </a:endParaRPr>
          </a:p>
          <a:p>
            <a:r>
              <a:rPr lang="en-US" dirty="0">
                <a:solidFill>
                  <a:srgbClr val="333333"/>
                </a:solidFill>
              </a:rPr>
              <a:t>They organize, evaluate, and distill information </a:t>
            </a:r>
          </a:p>
          <a:p>
            <a:pPr marL="0" indent="0">
              <a:buNone/>
            </a:pPr>
            <a:endParaRPr lang="en-US" dirty="0">
              <a:solidFill>
                <a:srgbClr val="333333"/>
              </a:solidFill>
            </a:endParaRPr>
          </a:p>
        </p:txBody>
      </p:sp>
      <p:sp>
        <p:nvSpPr>
          <p:cNvPr id="3" name="Title 2">
            <a:extLst>
              <a:ext uri="{FF2B5EF4-FFF2-40B4-BE49-F238E27FC236}">
                <a16:creationId xmlns:a16="http://schemas.microsoft.com/office/drawing/2014/main" id="{F187E5CD-1CBA-4D87-A2C1-5CBE5E42F8E6}"/>
              </a:ext>
            </a:extLst>
          </p:cNvPr>
          <p:cNvSpPr>
            <a:spLocks noGrp="1"/>
          </p:cNvSpPr>
          <p:nvPr>
            <p:ph type="title"/>
          </p:nvPr>
        </p:nvSpPr>
        <p:spPr/>
        <p:txBody>
          <a:bodyPr/>
          <a:lstStyle/>
          <a:p>
            <a:r>
              <a:rPr lang="en-US" dirty="0"/>
              <a:t>Why are reviews useful?</a:t>
            </a:r>
          </a:p>
        </p:txBody>
      </p:sp>
      <p:pic>
        <p:nvPicPr>
          <p:cNvPr id="1036" name="Picture 12" descr="Chemistry, Distillation, Osmosis">
            <a:extLst>
              <a:ext uri="{FF2B5EF4-FFF2-40B4-BE49-F238E27FC236}">
                <a16:creationId xmlns:a16="http://schemas.microsoft.com/office/drawing/2014/main" id="{89BC6BCC-8D14-4032-A4DE-AE9AC33FF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97" y="4538358"/>
            <a:ext cx="1702622" cy="1710330"/>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7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Don’t submit the first draft</a:t>
            </a:r>
            <a:br>
              <a:rPr lang="en-US" dirty="0"/>
            </a:br>
            <a:endParaRPr lang="en-US" dirty="0"/>
          </a:p>
          <a:p>
            <a:r>
              <a:rPr lang="en-US" dirty="0"/>
              <a:t>Read from start to finish</a:t>
            </a:r>
          </a:p>
          <a:p>
            <a:pPr lvl="1"/>
            <a:r>
              <a:rPr lang="en-US" dirty="0"/>
              <a:t>Especially if there are multiple authors involved who each wrote one section</a:t>
            </a:r>
          </a:p>
          <a:p>
            <a:pPr lvl="1"/>
            <a:r>
              <a:rPr lang="en-US" dirty="0"/>
              <a:t>Do transitions make sense?</a:t>
            </a:r>
          </a:p>
          <a:p>
            <a:pPr lvl="1"/>
            <a:r>
              <a:rPr lang="en-US" dirty="0"/>
              <a:t>Take the perspective of the reader</a:t>
            </a:r>
          </a:p>
          <a:p>
            <a:pPr lvl="1"/>
            <a:endParaRPr lang="en-US" dirty="0"/>
          </a:p>
          <a:p>
            <a:r>
              <a:rPr lang="en-US" dirty="0"/>
              <a:t>Are you missing something?</a:t>
            </a:r>
          </a:p>
          <a:p>
            <a:pPr lvl="1"/>
            <a:r>
              <a:rPr lang="en-US" dirty="0"/>
              <a:t>Figure call-outs</a:t>
            </a:r>
          </a:p>
          <a:p>
            <a:pPr lvl="1"/>
            <a:r>
              <a:rPr lang="en-US" dirty="0"/>
              <a:t>Acronyms spelled out</a:t>
            </a:r>
          </a:p>
          <a:p>
            <a:pPr lvl="1"/>
            <a:r>
              <a:rPr lang="en-US" dirty="0"/>
              <a:t>Other required elements (Trends: Outstanding Questions, etc.)</a:t>
            </a:r>
          </a:p>
          <a:p>
            <a:pPr lvl="1"/>
            <a:endParaRPr lang="en-US" dirty="0"/>
          </a:p>
        </p:txBody>
      </p:sp>
      <p:sp>
        <p:nvSpPr>
          <p:cNvPr id="10" name="Title 9"/>
          <p:cNvSpPr>
            <a:spLocks noGrp="1"/>
          </p:cNvSpPr>
          <p:nvPr>
            <p:ph type="title"/>
          </p:nvPr>
        </p:nvSpPr>
        <p:spPr/>
        <p:txBody>
          <a:bodyPr/>
          <a:lstStyle/>
          <a:p>
            <a:r>
              <a:rPr lang="en-US" dirty="0"/>
              <a:t>Now, read the whole thing again</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382993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The editor is here to help your paper succeed</a:t>
            </a:r>
          </a:p>
          <a:p>
            <a:pPr lvl="1"/>
            <a:r>
              <a:rPr lang="en-US" dirty="0"/>
              <a:t>Thought it was a good idea to start with</a:t>
            </a:r>
          </a:p>
          <a:p>
            <a:pPr lvl="1"/>
            <a:r>
              <a:rPr lang="en-US" dirty="0"/>
              <a:t>Substantial time and energy investment by now</a:t>
            </a:r>
          </a:p>
          <a:p>
            <a:pPr lvl="1"/>
            <a:r>
              <a:rPr lang="en-US" dirty="0"/>
              <a:t>We will offer suggestions for how to respond to reviewer concerns</a:t>
            </a:r>
          </a:p>
          <a:p>
            <a:endParaRPr lang="en-US" dirty="0"/>
          </a:p>
          <a:p>
            <a:r>
              <a:rPr lang="en-US" dirty="0"/>
              <a:t>Really engage with reviewer comments</a:t>
            </a:r>
          </a:p>
          <a:p>
            <a:pPr lvl="1"/>
            <a:r>
              <a:rPr lang="en-US" dirty="0"/>
              <a:t>Don’t just superficially do what they say</a:t>
            </a:r>
          </a:p>
          <a:p>
            <a:pPr lvl="1"/>
            <a:r>
              <a:rPr lang="en-US" dirty="0"/>
              <a:t>“Rewrite this section” doesn’t mean “clean up a few sentences”</a:t>
            </a:r>
          </a:p>
          <a:p>
            <a:pPr lvl="1"/>
            <a:endParaRPr lang="en-US" dirty="0"/>
          </a:p>
          <a:p>
            <a:r>
              <a:rPr lang="en-US" dirty="0"/>
              <a:t>Review manuscripts are not always sent back to reviewers, though policies are different at different journals</a:t>
            </a:r>
          </a:p>
          <a:p>
            <a:endParaRPr lang="en-US" dirty="0"/>
          </a:p>
          <a:p>
            <a:r>
              <a:rPr lang="en-US" dirty="0"/>
              <a:t>Ask the editor if you have questions!</a:t>
            </a:r>
          </a:p>
          <a:p>
            <a:pPr lvl="1"/>
            <a:endParaRPr lang="en-US" dirty="0"/>
          </a:p>
        </p:txBody>
      </p:sp>
      <p:sp>
        <p:nvSpPr>
          <p:cNvPr id="10" name="Title 9"/>
          <p:cNvSpPr>
            <a:spLocks noGrp="1"/>
          </p:cNvSpPr>
          <p:nvPr>
            <p:ph type="title"/>
          </p:nvPr>
        </p:nvSpPr>
        <p:spPr/>
        <p:txBody>
          <a:bodyPr/>
          <a:lstStyle/>
          <a:p>
            <a:r>
              <a:rPr lang="en-US" dirty="0"/>
              <a:t>Revising the manuscript</a:t>
            </a:r>
          </a:p>
        </p:txBody>
      </p:sp>
      <p:sp>
        <p:nvSpPr>
          <p:cNvPr id="15" name="Title 6"/>
          <p:cNvSpPr txBox="1">
            <a:spLocks/>
          </p:cNvSpPr>
          <p:nvPr/>
        </p:nvSpPr>
        <p:spPr>
          <a:xfrm>
            <a:off x="457199" y="705204"/>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endParaRPr lang="en-US" dirty="0"/>
          </a:p>
        </p:txBody>
      </p:sp>
    </p:spTree>
    <p:extLst>
      <p:ext uri="{BB962C8B-B14F-4D97-AF65-F5344CB8AC3E}">
        <p14:creationId xmlns:p14="http://schemas.microsoft.com/office/powerpoint/2010/main" val="3349499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545922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921072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3012809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2722314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r>
              <a:rPr lang="en-US" dirty="0"/>
              <a:t>In the proposal, make clear why the topic is important, why it is important</a:t>
            </a:r>
            <a:r>
              <a:rPr lang="en-US" i="1" dirty="0"/>
              <a:t> now</a:t>
            </a:r>
            <a:r>
              <a:rPr lang="en-US" dirty="0"/>
              <a:t>, and why </a:t>
            </a:r>
            <a:r>
              <a:rPr lang="en-US" i="1" dirty="0"/>
              <a:t>you</a:t>
            </a:r>
            <a:r>
              <a:rPr lang="en-US" dirty="0"/>
              <a:t> should write it</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1257159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r>
              <a:rPr lang="en-US" dirty="0"/>
              <a:t>In the proposal, make clear why the topic is important, why it is important</a:t>
            </a:r>
            <a:r>
              <a:rPr lang="en-US" i="1" dirty="0"/>
              <a:t> now</a:t>
            </a:r>
            <a:r>
              <a:rPr lang="en-US" dirty="0"/>
              <a:t>, and why </a:t>
            </a:r>
            <a:r>
              <a:rPr lang="en-US" i="1" dirty="0"/>
              <a:t>you</a:t>
            </a:r>
            <a:r>
              <a:rPr lang="en-US" dirty="0"/>
              <a:t> should write it</a:t>
            </a:r>
          </a:p>
          <a:p>
            <a:r>
              <a:rPr lang="en-US" dirty="0"/>
              <a:t>Know what journey you want to take your readers on</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3798926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r>
              <a:rPr lang="en-US" dirty="0"/>
              <a:t>In the proposal, make clear why the topic is important, why it is important</a:t>
            </a:r>
            <a:r>
              <a:rPr lang="en-US" i="1" dirty="0"/>
              <a:t> now</a:t>
            </a:r>
            <a:r>
              <a:rPr lang="en-US" dirty="0"/>
              <a:t>, and why </a:t>
            </a:r>
            <a:r>
              <a:rPr lang="en-US" i="1" dirty="0"/>
              <a:t>you</a:t>
            </a:r>
            <a:r>
              <a:rPr lang="en-US" dirty="0"/>
              <a:t> should write it</a:t>
            </a:r>
          </a:p>
          <a:p>
            <a:r>
              <a:rPr lang="en-US" dirty="0"/>
              <a:t>Know what journey you want to take your readers on</a:t>
            </a:r>
          </a:p>
          <a:p>
            <a:r>
              <a:rPr lang="en-US" dirty="0"/>
              <a:t>Manage readers’ expectations from the beginning</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1298376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r>
              <a:rPr lang="en-US" dirty="0"/>
              <a:t>In the proposal, make clear why the topic is important, why it is important</a:t>
            </a:r>
            <a:r>
              <a:rPr lang="en-US" i="1" dirty="0"/>
              <a:t> now</a:t>
            </a:r>
            <a:r>
              <a:rPr lang="en-US" dirty="0"/>
              <a:t>, and why </a:t>
            </a:r>
            <a:r>
              <a:rPr lang="en-US" i="1" dirty="0"/>
              <a:t>you</a:t>
            </a:r>
            <a:r>
              <a:rPr lang="en-US" dirty="0"/>
              <a:t> should write it</a:t>
            </a:r>
          </a:p>
          <a:p>
            <a:r>
              <a:rPr lang="en-US" dirty="0"/>
              <a:t>Know what journey you want to take your readers on</a:t>
            </a:r>
          </a:p>
          <a:p>
            <a:r>
              <a:rPr lang="en-US" dirty="0"/>
              <a:t>Manage readers’ expectations from the beginning</a:t>
            </a:r>
          </a:p>
          <a:p>
            <a:r>
              <a:rPr lang="en-US" dirty="0"/>
              <a:t>Avoid jargon</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30365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B44DE-8337-40EF-985E-A47AE9DD7553}"/>
              </a:ext>
            </a:extLst>
          </p:cNvPr>
          <p:cNvSpPr>
            <a:spLocks noGrp="1"/>
          </p:cNvSpPr>
          <p:nvPr>
            <p:ph sz="half" idx="1"/>
          </p:nvPr>
        </p:nvSpPr>
        <p:spPr>
          <a:xfrm>
            <a:off x="616121" y="1216329"/>
            <a:ext cx="7960022" cy="3183143"/>
          </a:xfrm>
        </p:spPr>
        <p:txBody>
          <a:bodyPr/>
          <a:lstStyle/>
          <a:p>
            <a:pPr marL="457200" lvl="1" indent="0">
              <a:buNone/>
            </a:pPr>
            <a:endParaRPr lang="en-US" dirty="0">
              <a:solidFill>
                <a:srgbClr val="333333"/>
              </a:solidFill>
            </a:endParaRPr>
          </a:p>
          <a:p>
            <a:r>
              <a:rPr lang="en-US" dirty="0">
                <a:solidFill>
                  <a:srgbClr val="333333"/>
                </a:solidFill>
              </a:rPr>
              <a:t>They organize, evaluate, and distill information </a:t>
            </a:r>
          </a:p>
          <a:p>
            <a:pPr marL="0" indent="0">
              <a:buNone/>
            </a:pPr>
            <a:endParaRPr lang="en-US" dirty="0">
              <a:solidFill>
                <a:srgbClr val="333333"/>
              </a:solidFill>
            </a:endParaRPr>
          </a:p>
          <a:p>
            <a:r>
              <a:rPr lang="en-US" dirty="0">
                <a:solidFill>
                  <a:srgbClr val="333333"/>
                </a:solidFill>
              </a:rPr>
              <a:t>They are an entry point for students and policy makers</a:t>
            </a:r>
          </a:p>
          <a:p>
            <a:pPr marL="0" indent="0">
              <a:buNone/>
            </a:pPr>
            <a:endParaRPr lang="en-US" dirty="0">
              <a:solidFill>
                <a:srgbClr val="333333"/>
              </a:solidFill>
            </a:endParaRPr>
          </a:p>
        </p:txBody>
      </p:sp>
      <p:sp>
        <p:nvSpPr>
          <p:cNvPr id="3" name="Title 2">
            <a:extLst>
              <a:ext uri="{FF2B5EF4-FFF2-40B4-BE49-F238E27FC236}">
                <a16:creationId xmlns:a16="http://schemas.microsoft.com/office/drawing/2014/main" id="{F187E5CD-1CBA-4D87-A2C1-5CBE5E42F8E6}"/>
              </a:ext>
            </a:extLst>
          </p:cNvPr>
          <p:cNvSpPr>
            <a:spLocks noGrp="1"/>
          </p:cNvSpPr>
          <p:nvPr>
            <p:ph type="title"/>
          </p:nvPr>
        </p:nvSpPr>
        <p:spPr/>
        <p:txBody>
          <a:bodyPr/>
          <a:lstStyle/>
          <a:p>
            <a:r>
              <a:rPr lang="en-US" dirty="0"/>
              <a:t>Why are reviews useful?</a:t>
            </a:r>
          </a:p>
        </p:txBody>
      </p:sp>
      <p:pic>
        <p:nvPicPr>
          <p:cNvPr id="1036" name="Picture 12" descr="Chemistry, Distillation, Osmosis">
            <a:extLst>
              <a:ext uri="{FF2B5EF4-FFF2-40B4-BE49-F238E27FC236}">
                <a16:creationId xmlns:a16="http://schemas.microsoft.com/office/drawing/2014/main" id="{89BC6BCC-8D14-4032-A4DE-AE9AC33FF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97" y="4538358"/>
            <a:ext cx="1702622" cy="1710330"/>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1052" name="Picture 28" descr="Door, Open Door, Wooden Door, Glass Panes, Translucent">
            <a:extLst>
              <a:ext uri="{FF2B5EF4-FFF2-40B4-BE49-F238E27FC236}">
                <a16:creationId xmlns:a16="http://schemas.microsoft.com/office/drawing/2014/main" id="{40AEA53D-3FC5-4E2A-B23C-85D8A1CB049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9585" r="15801"/>
          <a:stretch/>
        </p:blipFill>
        <p:spPr bwMode="auto">
          <a:xfrm>
            <a:off x="2774809" y="4530124"/>
            <a:ext cx="1702622" cy="1711423"/>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17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r>
              <a:rPr lang="en-US" dirty="0"/>
              <a:t>In the proposal, make clear why the topic is important, why it is important</a:t>
            </a:r>
            <a:r>
              <a:rPr lang="en-US" i="1" dirty="0"/>
              <a:t> now</a:t>
            </a:r>
            <a:r>
              <a:rPr lang="en-US" dirty="0"/>
              <a:t>, and why </a:t>
            </a:r>
            <a:r>
              <a:rPr lang="en-US" i="1" dirty="0"/>
              <a:t>you</a:t>
            </a:r>
            <a:r>
              <a:rPr lang="en-US" dirty="0"/>
              <a:t> should write it</a:t>
            </a:r>
          </a:p>
          <a:p>
            <a:r>
              <a:rPr lang="en-US" dirty="0"/>
              <a:t>Know what journey you want to take your readers on</a:t>
            </a:r>
          </a:p>
          <a:p>
            <a:r>
              <a:rPr lang="en-US" dirty="0"/>
              <a:t>Manage readers’ expectations from the beginning</a:t>
            </a:r>
          </a:p>
          <a:p>
            <a:r>
              <a:rPr lang="en-US" dirty="0"/>
              <a:t>Avoid jargon</a:t>
            </a:r>
          </a:p>
          <a:p>
            <a:r>
              <a:rPr lang="en-US" dirty="0"/>
              <a:t>Expect to </a:t>
            </a:r>
            <a:r>
              <a:rPr lang="en-US" i="1" dirty="0"/>
              <a:t>heavily</a:t>
            </a:r>
            <a:r>
              <a:rPr lang="en-US" dirty="0"/>
              <a:t> revise the first draft</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3766279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r>
              <a:rPr lang="en-US" dirty="0"/>
              <a:t>In the proposal, make clear why the topic is important, why it is important</a:t>
            </a:r>
            <a:r>
              <a:rPr lang="en-US" i="1" dirty="0"/>
              <a:t> now</a:t>
            </a:r>
            <a:r>
              <a:rPr lang="en-US" dirty="0"/>
              <a:t>, and why </a:t>
            </a:r>
            <a:r>
              <a:rPr lang="en-US" i="1" dirty="0"/>
              <a:t>you</a:t>
            </a:r>
            <a:r>
              <a:rPr lang="en-US" dirty="0"/>
              <a:t> should write it</a:t>
            </a:r>
          </a:p>
          <a:p>
            <a:r>
              <a:rPr lang="en-US" dirty="0"/>
              <a:t>Know what journey you want to take your readers on</a:t>
            </a:r>
          </a:p>
          <a:p>
            <a:r>
              <a:rPr lang="en-US" dirty="0"/>
              <a:t>Manage readers’ expectations from the beginning</a:t>
            </a:r>
          </a:p>
          <a:p>
            <a:r>
              <a:rPr lang="en-US" dirty="0"/>
              <a:t>Avoid jargon</a:t>
            </a:r>
          </a:p>
          <a:p>
            <a:r>
              <a:rPr lang="en-US" dirty="0"/>
              <a:t>Expect to </a:t>
            </a:r>
            <a:r>
              <a:rPr lang="en-US" i="1" dirty="0"/>
              <a:t>heavily</a:t>
            </a:r>
            <a:r>
              <a:rPr lang="en-US" dirty="0"/>
              <a:t> revise the first draft</a:t>
            </a:r>
          </a:p>
          <a:p>
            <a:r>
              <a:rPr lang="en-US" dirty="0"/>
              <a:t>Follow the journal’s formatting guidelines</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1825844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1D421-CA2A-415A-8D66-FD8B856F556C}"/>
              </a:ext>
            </a:extLst>
          </p:cNvPr>
          <p:cNvSpPr>
            <a:spLocks noGrp="1"/>
          </p:cNvSpPr>
          <p:nvPr>
            <p:ph sz="half" idx="1"/>
          </p:nvPr>
        </p:nvSpPr>
        <p:spPr>
          <a:xfrm>
            <a:off x="491797" y="1157084"/>
            <a:ext cx="8238318" cy="4898146"/>
          </a:xfrm>
        </p:spPr>
        <p:txBody>
          <a:bodyPr/>
          <a:lstStyle/>
          <a:p>
            <a:endParaRPr lang="en-US" dirty="0"/>
          </a:p>
          <a:p>
            <a:r>
              <a:rPr lang="en-US" dirty="0"/>
              <a:t>A review is not a list of results</a:t>
            </a:r>
          </a:p>
          <a:p>
            <a:r>
              <a:rPr lang="en-US" dirty="0"/>
              <a:t>Only write a review if you feel you have something to say</a:t>
            </a:r>
          </a:p>
          <a:p>
            <a:r>
              <a:rPr lang="en-US" dirty="0"/>
              <a:t>If possible, submit a proposal before writing the manuscript</a:t>
            </a:r>
          </a:p>
          <a:p>
            <a:r>
              <a:rPr lang="en-US" dirty="0"/>
              <a:t>In the proposal, make clear why the topic is important, why it is important</a:t>
            </a:r>
            <a:r>
              <a:rPr lang="en-US" i="1" dirty="0"/>
              <a:t> now</a:t>
            </a:r>
            <a:r>
              <a:rPr lang="en-US" dirty="0"/>
              <a:t>, and why </a:t>
            </a:r>
            <a:r>
              <a:rPr lang="en-US" i="1" dirty="0"/>
              <a:t>you</a:t>
            </a:r>
            <a:r>
              <a:rPr lang="en-US" dirty="0"/>
              <a:t> should write it</a:t>
            </a:r>
          </a:p>
          <a:p>
            <a:r>
              <a:rPr lang="en-US" dirty="0"/>
              <a:t>Know what journey you want to take your readers on</a:t>
            </a:r>
          </a:p>
          <a:p>
            <a:r>
              <a:rPr lang="en-US" dirty="0"/>
              <a:t>Manage readers’ expectations from the beginning</a:t>
            </a:r>
          </a:p>
          <a:p>
            <a:r>
              <a:rPr lang="en-US" dirty="0"/>
              <a:t>Avoid jargon</a:t>
            </a:r>
          </a:p>
          <a:p>
            <a:r>
              <a:rPr lang="en-US" dirty="0"/>
              <a:t>Expect to </a:t>
            </a:r>
            <a:r>
              <a:rPr lang="en-US" i="1" dirty="0"/>
              <a:t>heavily</a:t>
            </a:r>
            <a:r>
              <a:rPr lang="en-US" dirty="0"/>
              <a:t> revise the first draft</a:t>
            </a:r>
          </a:p>
          <a:p>
            <a:r>
              <a:rPr lang="en-US" dirty="0"/>
              <a:t>Follow the journal’s formatting guidelines</a:t>
            </a:r>
          </a:p>
          <a:p>
            <a:r>
              <a:rPr lang="en-US" dirty="0"/>
              <a:t>Remember, if you’ve been invited to submit a review, the editor wants you to succeed!</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CCE52A99-F1F5-44C1-908B-640F26C6355E}"/>
              </a:ext>
            </a:extLst>
          </p:cNvPr>
          <p:cNvSpPr>
            <a:spLocks noGrp="1"/>
          </p:cNvSpPr>
          <p:nvPr>
            <p:ph type="title"/>
          </p:nvPr>
        </p:nvSpPr>
        <p:spPr/>
        <p:txBody>
          <a:bodyPr/>
          <a:lstStyle/>
          <a:p>
            <a:br>
              <a:rPr lang="en-US" dirty="0"/>
            </a:br>
            <a:r>
              <a:rPr lang="en-US" dirty="0"/>
              <a:t>Top 10 Take-Aways</a:t>
            </a:r>
            <a:br>
              <a:rPr lang="en-US" dirty="0"/>
            </a:br>
            <a:endParaRPr lang="en-US" dirty="0"/>
          </a:p>
        </p:txBody>
      </p:sp>
    </p:spTree>
    <p:extLst>
      <p:ext uri="{BB962C8B-B14F-4D97-AF65-F5344CB8AC3E}">
        <p14:creationId xmlns:p14="http://schemas.microsoft.com/office/powerpoint/2010/main" val="3468384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7440" y="1032186"/>
            <a:ext cx="6359563" cy="848112"/>
          </a:xfrm>
        </p:spPr>
        <p:txBody>
          <a:bodyPr>
            <a:normAutofit/>
          </a:bodyPr>
          <a:lstStyle/>
          <a:p>
            <a:r>
              <a:rPr lang="en-US" dirty="0"/>
              <a:t>Thank you.</a:t>
            </a:r>
          </a:p>
          <a:p>
            <a:endParaRPr lang="en-US" dirty="0"/>
          </a:p>
          <a:p>
            <a:endParaRPr lang="en-US" dirty="0"/>
          </a:p>
        </p:txBody>
      </p:sp>
      <p:sp>
        <p:nvSpPr>
          <p:cNvPr id="4" name="Subtitle 2"/>
          <p:cNvSpPr txBox="1">
            <a:spLocks/>
          </p:cNvSpPr>
          <p:nvPr/>
        </p:nvSpPr>
        <p:spPr>
          <a:xfrm>
            <a:off x="237440" y="4944479"/>
            <a:ext cx="5082210" cy="2271976"/>
          </a:xfrm>
          <a:prstGeom prst="rect">
            <a:avLst/>
          </a:prstGeom>
          <a:ln>
            <a:noFill/>
          </a:ln>
        </p:spPr>
        <p:txBody>
          <a:bodyPr anchor="t">
            <a:normAutofit/>
          </a:bodyPr>
          <a:lstStyle>
            <a:lvl1pPr marL="0" indent="0" algn="l" defTabSz="457200" rtl="0" eaLnBrk="1" latinLnBrk="0" hangingPunct="1">
              <a:lnSpc>
                <a:spcPct val="100000"/>
              </a:lnSpc>
              <a:spcBef>
                <a:spcPct val="20000"/>
              </a:spcBef>
              <a:buFont typeface="Arial"/>
              <a:buNone/>
              <a:defRPr sz="4800" kern="1200" baseline="0">
                <a:solidFill>
                  <a:srgbClr val="3AABF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p>
          <a:p>
            <a:endParaRPr lang="en-US" sz="2000" dirty="0"/>
          </a:p>
        </p:txBody>
      </p:sp>
      <p:pic>
        <p:nvPicPr>
          <p:cNvPr id="5" name="Picture 4"/>
          <p:cNvPicPr>
            <a:picLocks noChangeAspect="1"/>
          </p:cNvPicPr>
          <p:nvPr/>
        </p:nvPicPr>
        <p:blipFill>
          <a:blip r:embed="rId2"/>
          <a:stretch>
            <a:fillRect/>
          </a:stretch>
        </p:blipFill>
        <p:spPr>
          <a:xfrm>
            <a:off x="5001379" y="2134344"/>
            <a:ext cx="3630766" cy="2556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1"/>
          <p:cNvSpPr>
            <a:spLocks noGrp="1"/>
          </p:cNvSpPr>
          <p:nvPr>
            <p:ph type="body" sz="quarter" idx="12"/>
          </p:nvPr>
        </p:nvSpPr>
        <p:spPr>
          <a:xfrm>
            <a:off x="237440" y="2389036"/>
            <a:ext cx="4075112" cy="474288"/>
          </a:xfrm>
        </p:spPr>
        <p:txBody>
          <a:bodyPr/>
          <a:lstStyle/>
          <a:p>
            <a:r>
              <a:rPr lang="en-US" sz="2000" dirty="0"/>
              <a:t>Ask your questions on:  </a:t>
            </a:r>
          </a:p>
          <a:p>
            <a:endParaRPr lang="en-US" dirty="0"/>
          </a:p>
        </p:txBody>
      </p:sp>
      <p:sp>
        <p:nvSpPr>
          <p:cNvPr id="7" name="Text Placeholder 3"/>
          <p:cNvSpPr>
            <a:spLocks noGrp="1"/>
          </p:cNvSpPr>
          <p:nvPr>
            <p:ph type="body" sz="quarter" idx="13"/>
          </p:nvPr>
        </p:nvSpPr>
        <p:spPr>
          <a:xfrm>
            <a:off x="237440" y="3117370"/>
            <a:ext cx="4075112" cy="975389"/>
          </a:xfrm>
        </p:spPr>
        <p:txBody>
          <a:bodyPr/>
          <a:lstStyle/>
          <a:p>
            <a:r>
              <a:rPr lang="en-US" dirty="0"/>
              <a:t>Researcher Academy </a:t>
            </a:r>
            <a:r>
              <a:rPr lang="en-US" dirty="0" err="1"/>
              <a:t>Mendeley</a:t>
            </a:r>
            <a:r>
              <a:rPr lang="en-US" dirty="0"/>
              <a:t> group </a:t>
            </a:r>
          </a:p>
          <a:p>
            <a:r>
              <a:rPr lang="en-US" dirty="0"/>
              <a:t>Follow us on Twitter</a:t>
            </a:r>
          </a:p>
          <a:p>
            <a:endParaRPr lang="en-US" dirty="0"/>
          </a:p>
        </p:txBody>
      </p:sp>
    </p:spTree>
    <p:extLst>
      <p:ext uri="{BB962C8B-B14F-4D97-AF65-F5344CB8AC3E}">
        <p14:creationId xmlns:p14="http://schemas.microsoft.com/office/powerpoint/2010/main" val="126357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B44DE-8337-40EF-985E-A47AE9DD7553}"/>
              </a:ext>
            </a:extLst>
          </p:cNvPr>
          <p:cNvSpPr>
            <a:spLocks noGrp="1"/>
          </p:cNvSpPr>
          <p:nvPr>
            <p:ph sz="half" idx="1"/>
          </p:nvPr>
        </p:nvSpPr>
        <p:spPr>
          <a:xfrm>
            <a:off x="616121" y="1216329"/>
            <a:ext cx="7960022" cy="3183143"/>
          </a:xfrm>
        </p:spPr>
        <p:txBody>
          <a:bodyPr/>
          <a:lstStyle/>
          <a:p>
            <a:pPr marL="457200" lvl="1" indent="0">
              <a:buNone/>
            </a:pPr>
            <a:endParaRPr lang="en-US" dirty="0">
              <a:solidFill>
                <a:srgbClr val="333333"/>
              </a:solidFill>
            </a:endParaRPr>
          </a:p>
          <a:p>
            <a:r>
              <a:rPr lang="en-US" dirty="0">
                <a:solidFill>
                  <a:srgbClr val="333333"/>
                </a:solidFill>
              </a:rPr>
              <a:t>They organize, evaluate, and distill information </a:t>
            </a:r>
          </a:p>
          <a:p>
            <a:pPr marL="0" indent="0">
              <a:buNone/>
            </a:pPr>
            <a:endParaRPr lang="en-US" dirty="0">
              <a:solidFill>
                <a:srgbClr val="333333"/>
              </a:solidFill>
            </a:endParaRPr>
          </a:p>
          <a:p>
            <a:r>
              <a:rPr lang="en-US" dirty="0">
                <a:solidFill>
                  <a:srgbClr val="333333"/>
                </a:solidFill>
              </a:rPr>
              <a:t>They are an entry point for students and policy makers</a:t>
            </a:r>
          </a:p>
          <a:p>
            <a:pPr marL="0" indent="0">
              <a:buNone/>
            </a:pPr>
            <a:endParaRPr lang="en-US" dirty="0">
              <a:solidFill>
                <a:srgbClr val="333333"/>
              </a:solidFill>
            </a:endParaRPr>
          </a:p>
          <a:p>
            <a:r>
              <a:rPr lang="en-US" dirty="0">
                <a:solidFill>
                  <a:srgbClr val="333333"/>
                </a:solidFill>
              </a:rPr>
              <a:t>They provide a bridge between fields</a:t>
            </a:r>
          </a:p>
          <a:p>
            <a:pPr marL="0" indent="0">
              <a:buNone/>
            </a:pPr>
            <a:endParaRPr lang="en-US" dirty="0">
              <a:solidFill>
                <a:srgbClr val="333333"/>
              </a:solidFill>
            </a:endParaRPr>
          </a:p>
        </p:txBody>
      </p:sp>
      <p:sp>
        <p:nvSpPr>
          <p:cNvPr id="3" name="Title 2">
            <a:extLst>
              <a:ext uri="{FF2B5EF4-FFF2-40B4-BE49-F238E27FC236}">
                <a16:creationId xmlns:a16="http://schemas.microsoft.com/office/drawing/2014/main" id="{F187E5CD-1CBA-4D87-A2C1-5CBE5E42F8E6}"/>
              </a:ext>
            </a:extLst>
          </p:cNvPr>
          <p:cNvSpPr>
            <a:spLocks noGrp="1"/>
          </p:cNvSpPr>
          <p:nvPr>
            <p:ph type="title"/>
          </p:nvPr>
        </p:nvSpPr>
        <p:spPr/>
        <p:txBody>
          <a:bodyPr/>
          <a:lstStyle/>
          <a:p>
            <a:r>
              <a:rPr lang="en-US" dirty="0"/>
              <a:t>Why are reviews useful?</a:t>
            </a:r>
          </a:p>
        </p:txBody>
      </p:sp>
      <p:pic>
        <p:nvPicPr>
          <p:cNvPr id="1036" name="Picture 12" descr="Chemistry, Distillation, Osmosis">
            <a:extLst>
              <a:ext uri="{FF2B5EF4-FFF2-40B4-BE49-F238E27FC236}">
                <a16:creationId xmlns:a16="http://schemas.microsoft.com/office/drawing/2014/main" id="{89BC6BCC-8D14-4032-A4DE-AE9AC33FF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97" y="4538358"/>
            <a:ext cx="1702622" cy="1710330"/>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1040" name="Picture 16" descr="Golden Gate Bridge, Suspension Bridge">
            <a:extLst>
              <a:ext uri="{FF2B5EF4-FFF2-40B4-BE49-F238E27FC236}">
                <a16:creationId xmlns:a16="http://schemas.microsoft.com/office/drawing/2014/main" id="{4EA5D917-9B65-4180-BF9D-0AC91094420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102" t="7608" r="-2102" b="1201"/>
          <a:stretch/>
        </p:blipFill>
        <p:spPr bwMode="auto">
          <a:xfrm>
            <a:off x="4708614" y="4530124"/>
            <a:ext cx="1702622" cy="1711423"/>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1052" name="Picture 28" descr="Door, Open Door, Wooden Door, Glass Panes, Translucent">
            <a:extLst>
              <a:ext uri="{FF2B5EF4-FFF2-40B4-BE49-F238E27FC236}">
                <a16:creationId xmlns:a16="http://schemas.microsoft.com/office/drawing/2014/main" id="{40AEA53D-3FC5-4E2A-B23C-85D8A1CB049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9585" r="15801"/>
          <a:stretch/>
        </p:blipFill>
        <p:spPr bwMode="auto">
          <a:xfrm>
            <a:off x="2774809" y="4530124"/>
            <a:ext cx="1702622" cy="1711423"/>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75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B44DE-8337-40EF-985E-A47AE9DD7553}"/>
              </a:ext>
            </a:extLst>
          </p:cNvPr>
          <p:cNvSpPr>
            <a:spLocks noGrp="1"/>
          </p:cNvSpPr>
          <p:nvPr>
            <p:ph sz="half" idx="1"/>
          </p:nvPr>
        </p:nvSpPr>
        <p:spPr>
          <a:xfrm>
            <a:off x="616121" y="1216329"/>
            <a:ext cx="7960022" cy="3183143"/>
          </a:xfrm>
        </p:spPr>
        <p:txBody>
          <a:bodyPr/>
          <a:lstStyle/>
          <a:p>
            <a:pPr marL="457200" lvl="1" indent="0">
              <a:buNone/>
            </a:pPr>
            <a:endParaRPr lang="en-US" dirty="0">
              <a:solidFill>
                <a:srgbClr val="333333"/>
              </a:solidFill>
            </a:endParaRPr>
          </a:p>
          <a:p>
            <a:r>
              <a:rPr lang="en-US" dirty="0">
                <a:solidFill>
                  <a:srgbClr val="333333"/>
                </a:solidFill>
              </a:rPr>
              <a:t>They organize, evaluate, and distill information </a:t>
            </a:r>
          </a:p>
          <a:p>
            <a:pPr marL="0" indent="0">
              <a:buNone/>
            </a:pPr>
            <a:endParaRPr lang="en-US" dirty="0">
              <a:solidFill>
                <a:srgbClr val="333333"/>
              </a:solidFill>
            </a:endParaRPr>
          </a:p>
          <a:p>
            <a:r>
              <a:rPr lang="en-US" dirty="0">
                <a:solidFill>
                  <a:srgbClr val="333333"/>
                </a:solidFill>
              </a:rPr>
              <a:t>They are an entry point for students and policy makers</a:t>
            </a:r>
          </a:p>
          <a:p>
            <a:pPr marL="0" indent="0">
              <a:buNone/>
            </a:pPr>
            <a:endParaRPr lang="en-US" dirty="0">
              <a:solidFill>
                <a:srgbClr val="333333"/>
              </a:solidFill>
            </a:endParaRPr>
          </a:p>
          <a:p>
            <a:r>
              <a:rPr lang="en-US" dirty="0">
                <a:solidFill>
                  <a:srgbClr val="333333"/>
                </a:solidFill>
              </a:rPr>
              <a:t>They provide a bridge between fields</a:t>
            </a:r>
          </a:p>
          <a:p>
            <a:pPr marL="0" indent="0">
              <a:buNone/>
            </a:pPr>
            <a:endParaRPr lang="en-US" dirty="0">
              <a:solidFill>
                <a:srgbClr val="333333"/>
              </a:solidFill>
            </a:endParaRPr>
          </a:p>
          <a:p>
            <a:r>
              <a:rPr lang="en-US" dirty="0">
                <a:solidFill>
                  <a:srgbClr val="333333"/>
                </a:solidFill>
              </a:rPr>
              <a:t>They direct and shape future research</a:t>
            </a:r>
          </a:p>
        </p:txBody>
      </p:sp>
      <p:sp>
        <p:nvSpPr>
          <p:cNvPr id="3" name="Title 2">
            <a:extLst>
              <a:ext uri="{FF2B5EF4-FFF2-40B4-BE49-F238E27FC236}">
                <a16:creationId xmlns:a16="http://schemas.microsoft.com/office/drawing/2014/main" id="{F187E5CD-1CBA-4D87-A2C1-5CBE5E42F8E6}"/>
              </a:ext>
            </a:extLst>
          </p:cNvPr>
          <p:cNvSpPr>
            <a:spLocks noGrp="1"/>
          </p:cNvSpPr>
          <p:nvPr>
            <p:ph type="title"/>
          </p:nvPr>
        </p:nvSpPr>
        <p:spPr/>
        <p:txBody>
          <a:bodyPr/>
          <a:lstStyle/>
          <a:p>
            <a:r>
              <a:rPr lang="en-US" dirty="0"/>
              <a:t>Why are reviews useful?</a:t>
            </a:r>
          </a:p>
        </p:txBody>
      </p:sp>
      <p:pic>
        <p:nvPicPr>
          <p:cNvPr id="1036" name="Picture 12" descr="Chemistry, Distillation, Osmosis">
            <a:extLst>
              <a:ext uri="{FF2B5EF4-FFF2-40B4-BE49-F238E27FC236}">
                <a16:creationId xmlns:a16="http://schemas.microsoft.com/office/drawing/2014/main" id="{89BC6BCC-8D14-4032-A4DE-AE9AC33FF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97" y="4538358"/>
            <a:ext cx="1702622" cy="1710330"/>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1040" name="Picture 16" descr="Golden Gate Bridge, Suspension Bridge">
            <a:extLst>
              <a:ext uri="{FF2B5EF4-FFF2-40B4-BE49-F238E27FC236}">
                <a16:creationId xmlns:a16="http://schemas.microsoft.com/office/drawing/2014/main" id="{4EA5D917-9B65-4180-BF9D-0AC91094420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102" t="7608" r="-2102" b="1201"/>
          <a:stretch/>
        </p:blipFill>
        <p:spPr bwMode="auto">
          <a:xfrm>
            <a:off x="4708614" y="4530124"/>
            <a:ext cx="1702622" cy="1711423"/>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1050" name="Picture 26" descr="Compass, Instrument, Navigation, Points Of The Compass">
            <a:extLst>
              <a:ext uri="{FF2B5EF4-FFF2-40B4-BE49-F238E27FC236}">
                <a16:creationId xmlns:a16="http://schemas.microsoft.com/office/drawing/2014/main" id="{5B8124D6-96AE-4959-8723-FD2660851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234" y="4552886"/>
            <a:ext cx="1709928" cy="1709928"/>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pic>
        <p:nvPicPr>
          <p:cNvPr id="1052" name="Picture 28" descr="Door, Open Door, Wooden Door, Glass Panes, Translucent">
            <a:extLst>
              <a:ext uri="{FF2B5EF4-FFF2-40B4-BE49-F238E27FC236}">
                <a16:creationId xmlns:a16="http://schemas.microsoft.com/office/drawing/2014/main" id="{40AEA53D-3FC5-4E2A-B23C-85D8A1CB049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9585" r="15801"/>
          <a:stretch/>
        </p:blipFill>
        <p:spPr bwMode="auto">
          <a:xfrm>
            <a:off x="2774809" y="4530124"/>
            <a:ext cx="1702622" cy="1711423"/>
          </a:xfrm>
          <a:prstGeom prst="rect">
            <a:avLst/>
          </a:prstGeom>
          <a:noFill/>
          <a:ln w="28575">
            <a:solidFill>
              <a:srgbClr val="3AAB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1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endParaRPr lang="en-US" dirty="0"/>
          </a:p>
          <a:p>
            <a:endParaRPr lang="en-US" dirty="0"/>
          </a:p>
          <a:p>
            <a:pPr lvl="1"/>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270522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8FC3D-96C4-4CF6-AD6D-CBA8AD342991}"/>
              </a:ext>
            </a:extLst>
          </p:cNvPr>
          <p:cNvSpPr>
            <a:spLocks noGrp="1"/>
          </p:cNvSpPr>
          <p:nvPr>
            <p:ph sz="half" idx="1"/>
          </p:nvPr>
        </p:nvSpPr>
        <p:spPr>
          <a:xfrm>
            <a:off x="457200" y="1392786"/>
            <a:ext cx="8238318" cy="4898146"/>
          </a:xfrm>
        </p:spPr>
        <p:txBody>
          <a:bodyPr/>
          <a:lstStyle/>
          <a:p>
            <a:r>
              <a:rPr lang="en-US" dirty="0"/>
              <a:t>Not So Good Reasons</a:t>
            </a:r>
          </a:p>
          <a:p>
            <a:pPr marL="457200" lvl="1" indent="0">
              <a:buNone/>
            </a:pPr>
            <a:endParaRPr lang="en-US" sz="1000" dirty="0"/>
          </a:p>
          <a:p>
            <a:pPr lvl="1"/>
            <a:endParaRPr lang="en-US" dirty="0"/>
          </a:p>
          <a:p>
            <a:endParaRPr lang="en-US" dirty="0"/>
          </a:p>
          <a:p>
            <a:endParaRPr lang="en-US" dirty="0"/>
          </a:p>
          <a:p>
            <a:pPr marL="457200" lvl="1" indent="0">
              <a:buNone/>
            </a:pPr>
            <a:endParaRPr lang="en-US" dirty="0"/>
          </a:p>
        </p:txBody>
      </p:sp>
      <p:sp>
        <p:nvSpPr>
          <p:cNvPr id="3" name="Title 2">
            <a:extLst>
              <a:ext uri="{FF2B5EF4-FFF2-40B4-BE49-F238E27FC236}">
                <a16:creationId xmlns:a16="http://schemas.microsoft.com/office/drawing/2014/main" id="{6AA25661-6644-4A5A-8926-77D0653E14EF}"/>
              </a:ext>
            </a:extLst>
          </p:cNvPr>
          <p:cNvSpPr>
            <a:spLocks noGrp="1"/>
          </p:cNvSpPr>
          <p:nvPr>
            <p:ph type="title"/>
          </p:nvPr>
        </p:nvSpPr>
        <p:spPr>
          <a:xfrm>
            <a:off x="452840" y="835743"/>
            <a:ext cx="8238319" cy="380586"/>
          </a:xfrm>
        </p:spPr>
        <p:txBody>
          <a:bodyPr/>
          <a:lstStyle/>
          <a:p>
            <a:r>
              <a:rPr lang="en-US" dirty="0"/>
              <a:t>Why write a review?</a:t>
            </a:r>
          </a:p>
        </p:txBody>
      </p:sp>
    </p:spTree>
    <p:extLst>
      <p:ext uri="{BB962C8B-B14F-4D97-AF65-F5344CB8AC3E}">
        <p14:creationId xmlns:p14="http://schemas.microsoft.com/office/powerpoint/2010/main" val="525031686"/>
      </p:ext>
    </p:extLst>
  </p:cSld>
  <p:clrMapOvr>
    <a:masterClrMapping/>
  </p:clrMapOvr>
</p:sld>
</file>

<file path=ppt/theme/theme1.xml><?xml version="1.0" encoding="utf-8"?>
<a:theme xmlns:a="http://schemas.openxmlformats.org/drawingml/2006/main" name="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a:themeElements>
    <a:clrScheme name="Custom 1">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15DCDC76E5A47A176FB52CE6ED02E" ma:contentTypeVersion="1" ma:contentTypeDescription="Create a new document." ma:contentTypeScope="" ma:versionID="595b1facca9e5cb9707c1ffef65eb2e0">
  <xsd:schema xmlns:xsd="http://www.w3.org/2001/XMLSchema" xmlns:xs="http://www.w3.org/2001/XMLSchema" xmlns:p="http://schemas.microsoft.com/office/2006/metadata/properties" targetNamespace="http://schemas.microsoft.com/office/2006/metadata/properties" ma:root="true" ma:fieldsID="3d6e3d604101a5d093af696c7f54af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6484B-7F98-4345-A538-9025DD16C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83B4A1B-C11E-4DB3-8ABD-3A0525A158A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33DEE3D-2AE3-4202-A056-707BF3CFB1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7517</TotalTime>
  <Words>2496</Words>
  <Application>Microsoft Office PowerPoint</Application>
  <PresentationFormat>On-screen Show (4:3)</PresentationFormat>
  <Paragraphs>503</Paragraphs>
  <Slides>53</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Arial Bold</vt:lpstr>
      <vt:lpstr>Calibri</vt:lpstr>
      <vt:lpstr>Lucida Grande</vt:lpstr>
      <vt:lpstr>Wingdings</vt:lpstr>
      <vt:lpstr>Custom Design</vt:lpstr>
      <vt:lpstr>1_Elsevier</vt:lpstr>
      <vt:lpstr>PowerPoint Presentation</vt:lpstr>
      <vt:lpstr>About the speakers</vt:lpstr>
      <vt:lpstr>Why are reviews useful?</vt:lpstr>
      <vt:lpstr>Why are reviews useful?</vt:lpstr>
      <vt:lpstr>Why are reviews useful?</vt:lpstr>
      <vt:lpstr>Why are reviews useful?</vt:lpstr>
      <vt:lpstr>Why are reviews useful?</vt:lpstr>
      <vt:lpstr>Why write a review?</vt:lpstr>
      <vt:lpstr>Why write a review?</vt:lpstr>
      <vt:lpstr>Why write a review?</vt:lpstr>
      <vt:lpstr>Why write a review?</vt:lpstr>
      <vt:lpstr>Why write a review?</vt:lpstr>
      <vt:lpstr>Why write a review?</vt:lpstr>
      <vt:lpstr>Why write a review?</vt:lpstr>
      <vt:lpstr>Why write a review?</vt:lpstr>
      <vt:lpstr>Why write a review?</vt:lpstr>
      <vt:lpstr>Why write a review?</vt:lpstr>
      <vt:lpstr>Thinking about the content: Basics</vt:lpstr>
      <vt:lpstr>Don’t I need to be invited to write a review?</vt:lpstr>
      <vt:lpstr>Don’t I need to be invited to write a review?</vt:lpstr>
      <vt:lpstr>Can’t I just send the whole manuscript?</vt:lpstr>
      <vt:lpstr>Can’t I just send the whole manuscript?</vt:lpstr>
      <vt:lpstr>Can’t I just send the whole manuscript?</vt:lpstr>
      <vt:lpstr>Can’t I just send the whole manuscript?</vt:lpstr>
      <vt:lpstr>What to include in a proposal</vt:lpstr>
      <vt:lpstr>What to include in a proposal</vt:lpstr>
      <vt:lpstr>What to include in a proposal</vt:lpstr>
      <vt:lpstr>What to include in a proposal</vt:lpstr>
      <vt:lpstr>What to include in a proposal</vt:lpstr>
      <vt:lpstr>What if the editor says no?</vt:lpstr>
      <vt:lpstr>What if the editor says no?</vt:lpstr>
      <vt:lpstr>Getting down to writing</vt:lpstr>
      <vt:lpstr>Organization</vt:lpstr>
      <vt:lpstr>Make sure you’re saying something new</vt:lpstr>
      <vt:lpstr>Make sure you’re saying something new</vt:lpstr>
      <vt:lpstr>Make sure you’re saying something new</vt:lpstr>
      <vt:lpstr>Consistency and accessibility</vt:lpstr>
      <vt:lpstr>Consistency and accessibility</vt:lpstr>
      <vt:lpstr>Does it meet journal requirements?</vt:lpstr>
      <vt:lpstr>Now, read the whole thing again</vt:lpstr>
      <vt:lpstr>Revising the manuscript</vt:lpstr>
      <vt:lpstr> Top 10 Take-Aways </vt:lpstr>
      <vt:lpstr> Top 10 Take-Aways </vt:lpstr>
      <vt:lpstr> Top 10 Take-Aways </vt:lpstr>
      <vt:lpstr> Top 10 Take-Aways </vt:lpstr>
      <vt:lpstr> Top 10 Take-Aways </vt:lpstr>
      <vt:lpstr> Top 10 Take-Aways </vt:lpstr>
      <vt:lpstr> Top 10 Take-Aways </vt:lpstr>
      <vt:lpstr> Top 10 Take-Aways </vt:lpstr>
      <vt:lpstr> Top 10 Take-Aways </vt:lpstr>
      <vt:lpstr> Top 10 Take-Aways </vt:lpstr>
      <vt:lpstr> Top 10 Take-Aways </vt:lpstr>
      <vt:lpstr>PowerPoint Presentation</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Elsevier</dc:creator>
  <cp:lastModifiedBy>Drayton, Lindsey (ELS-CMA)</cp:lastModifiedBy>
  <cp:revision>89</cp:revision>
  <dcterms:created xsi:type="dcterms:W3CDTF">2015-10-01T13:55:20Z</dcterms:created>
  <dcterms:modified xsi:type="dcterms:W3CDTF">2019-06-25T13:06:41Z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0x010100B7815DCDC76E5A47A176FB52CE6ED02E</vt:lpwstr>
  </property>
</Properties>
</file>