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5" r:id="rId4"/>
    <p:sldMasterId id="2147483705" r:id="rId5"/>
  </p:sldMasterIdLst>
  <p:notesMasterIdLst>
    <p:notesMasterId r:id="rId18"/>
  </p:notesMasterIdLst>
  <p:sldIdLst>
    <p:sldId id="332" r:id="rId6"/>
    <p:sldId id="335" r:id="rId7"/>
    <p:sldId id="334" r:id="rId8"/>
    <p:sldId id="336" r:id="rId9"/>
    <p:sldId id="337" r:id="rId10"/>
    <p:sldId id="338" r:id="rId11"/>
    <p:sldId id="342" r:id="rId12"/>
    <p:sldId id="340" r:id="rId13"/>
    <p:sldId id="339" r:id="rId14"/>
    <p:sldId id="341" r:id="rId15"/>
    <p:sldId id="343" r:id="rId16"/>
    <p:sldId id="333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B96D7"/>
    <a:srgbClr val="3AABF0"/>
    <a:srgbClr val="1B4853"/>
    <a:srgbClr val="505050"/>
    <a:srgbClr val="1E4852"/>
    <a:srgbClr val="333333"/>
    <a:srgbClr val="1E4851"/>
    <a:srgbClr val="53565A"/>
    <a:srgbClr val="A7A8AA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476" autoAdjust="0"/>
    <p:restoredTop sz="50000" autoAdjust="0"/>
  </p:normalViewPr>
  <p:slideViewPr>
    <p:cSldViewPr snapToGrid="0" snapToObjects="1">
      <p:cViewPr varScale="1">
        <p:scale>
          <a:sx n="103" d="100"/>
          <a:sy n="103" d="100"/>
        </p:scale>
        <p:origin x="72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13" Type="http://schemas.openxmlformats.org/officeDocument/2006/relationships/image" Target="../media/image29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sv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svg"/><Relationship Id="rId4" Type="http://schemas.openxmlformats.org/officeDocument/2006/relationships/image" Target="../media/image20.svg"/><Relationship Id="rId9" Type="http://schemas.openxmlformats.org/officeDocument/2006/relationships/image" Target="../media/image25.png"/><Relationship Id="rId14" Type="http://schemas.openxmlformats.org/officeDocument/2006/relationships/image" Target="../media/image30.sv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13" Type="http://schemas.openxmlformats.org/officeDocument/2006/relationships/image" Target="../media/image39.png"/><Relationship Id="rId3" Type="http://schemas.openxmlformats.org/officeDocument/2006/relationships/image" Target="../media/image25.png"/><Relationship Id="rId7" Type="http://schemas.openxmlformats.org/officeDocument/2006/relationships/image" Target="../media/image35.png"/><Relationship Id="rId12" Type="http://schemas.openxmlformats.org/officeDocument/2006/relationships/image" Target="../media/image38.svg"/><Relationship Id="rId2" Type="http://schemas.openxmlformats.org/officeDocument/2006/relationships/image" Target="../media/image32.svg"/><Relationship Id="rId1" Type="http://schemas.openxmlformats.org/officeDocument/2006/relationships/image" Target="../media/image31.png"/><Relationship Id="rId6" Type="http://schemas.openxmlformats.org/officeDocument/2006/relationships/image" Target="../media/image34.svg"/><Relationship Id="rId11" Type="http://schemas.openxmlformats.org/officeDocument/2006/relationships/image" Target="../media/image37.png"/><Relationship Id="rId5" Type="http://schemas.openxmlformats.org/officeDocument/2006/relationships/image" Target="../media/image33.png"/><Relationship Id="rId10" Type="http://schemas.openxmlformats.org/officeDocument/2006/relationships/image" Target="../media/image30.svg"/><Relationship Id="rId4" Type="http://schemas.openxmlformats.org/officeDocument/2006/relationships/image" Target="../media/image26.svg"/><Relationship Id="rId9" Type="http://schemas.openxmlformats.org/officeDocument/2006/relationships/image" Target="../media/image29.png"/><Relationship Id="rId14" Type="http://schemas.openxmlformats.org/officeDocument/2006/relationships/image" Target="../media/image40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13" Type="http://schemas.openxmlformats.org/officeDocument/2006/relationships/image" Target="../media/image29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sv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svg"/><Relationship Id="rId4" Type="http://schemas.openxmlformats.org/officeDocument/2006/relationships/image" Target="../media/image20.svg"/><Relationship Id="rId9" Type="http://schemas.openxmlformats.org/officeDocument/2006/relationships/image" Target="../media/image25.png"/><Relationship Id="rId14" Type="http://schemas.openxmlformats.org/officeDocument/2006/relationships/image" Target="../media/image30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13" Type="http://schemas.openxmlformats.org/officeDocument/2006/relationships/image" Target="../media/image39.png"/><Relationship Id="rId3" Type="http://schemas.openxmlformats.org/officeDocument/2006/relationships/image" Target="../media/image25.png"/><Relationship Id="rId7" Type="http://schemas.openxmlformats.org/officeDocument/2006/relationships/image" Target="../media/image35.png"/><Relationship Id="rId12" Type="http://schemas.openxmlformats.org/officeDocument/2006/relationships/image" Target="../media/image38.svg"/><Relationship Id="rId2" Type="http://schemas.openxmlformats.org/officeDocument/2006/relationships/image" Target="../media/image32.svg"/><Relationship Id="rId1" Type="http://schemas.openxmlformats.org/officeDocument/2006/relationships/image" Target="../media/image31.png"/><Relationship Id="rId6" Type="http://schemas.openxmlformats.org/officeDocument/2006/relationships/image" Target="../media/image34.svg"/><Relationship Id="rId11" Type="http://schemas.openxmlformats.org/officeDocument/2006/relationships/image" Target="../media/image37.png"/><Relationship Id="rId5" Type="http://schemas.openxmlformats.org/officeDocument/2006/relationships/image" Target="../media/image33.png"/><Relationship Id="rId10" Type="http://schemas.openxmlformats.org/officeDocument/2006/relationships/image" Target="../media/image30.svg"/><Relationship Id="rId4" Type="http://schemas.openxmlformats.org/officeDocument/2006/relationships/image" Target="../media/image26.svg"/><Relationship Id="rId9" Type="http://schemas.openxmlformats.org/officeDocument/2006/relationships/image" Target="../media/image29.png"/><Relationship Id="rId14" Type="http://schemas.openxmlformats.org/officeDocument/2006/relationships/image" Target="../media/image4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coloredtext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accent1">
        <a:alpha val="0"/>
      </a:schemeClr>
    </dgm:fillClrLst>
    <dgm:linClrLst meth="repeat">
      <a:schemeClr val="accent1">
        <a:alpha val="0"/>
      </a:schemeClr>
    </dgm:linClrLst>
    <dgm:effectClrLst/>
    <dgm:txLinClrLst/>
    <dgm:txFillClrLst meth="repeat">
      <a:schemeClr val="accent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18F363-81B7-4D2E-9887-493BA08E25E8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coloredtext_accent1_2" csCatId="accent1" phldr="1"/>
      <dgm:spPr/>
      <dgm:t>
        <a:bodyPr/>
        <a:lstStyle/>
        <a:p>
          <a:endParaRPr lang="en-US"/>
        </a:p>
      </dgm:t>
    </dgm:pt>
    <dgm:pt modelId="{014FA6BC-3056-4A62-8EDA-420C823F5478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 dirty="0"/>
            <a:t>Increase impact of the research</a:t>
          </a:r>
          <a:endParaRPr lang="en-US" dirty="0"/>
        </a:p>
      </dgm:t>
    </dgm:pt>
    <dgm:pt modelId="{E53F7FB4-EA4C-446E-8635-4412966DD5A2}" type="parTrans" cxnId="{8FAAC409-568D-46A9-AA7E-40CA65E053C2}">
      <dgm:prSet/>
      <dgm:spPr/>
      <dgm:t>
        <a:bodyPr/>
        <a:lstStyle/>
        <a:p>
          <a:endParaRPr lang="en-US"/>
        </a:p>
      </dgm:t>
    </dgm:pt>
    <dgm:pt modelId="{2C16634F-B6B9-4DEA-A411-652100677FF3}" type="sibTrans" cxnId="{8FAAC409-568D-46A9-AA7E-40CA65E053C2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8215E4C4-ABB6-4EFC-8BE5-3A5D2D66058B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/>
            <a:t>Improve quality of the publishable research outputs in our field</a:t>
          </a:r>
          <a:endParaRPr lang="en-US"/>
        </a:p>
      </dgm:t>
    </dgm:pt>
    <dgm:pt modelId="{C62992A7-52E7-421D-B51C-EEECD2694D28}" type="parTrans" cxnId="{66F36690-FD38-42A9-A5BD-925786418FAA}">
      <dgm:prSet/>
      <dgm:spPr/>
      <dgm:t>
        <a:bodyPr/>
        <a:lstStyle/>
        <a:p>
          <a:endParaRPr lang="en-US"/>
        </a:p>
      </dgm:t>
    </dgm:pt>
    <dgm:pt modelId="{5C8980D2-988F-4B17-BA91-C9B48E2C43C6}" type="sibTrans" cxnId="{66F36690-FD38-42A9-A5BD-925786418FAA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78D2EF97-5BBB-4855-8EE6-3ABB88CFDD4B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/>
            <a:t>Make results trustworthy</a:t>
          </a:r>
          <a:endParaRPr lang="en-US"/>
        </a:p>
      </dgm:t>
    </dgm:pt>
    <dgm:pt modelId="{17460472-17D0-41FC-AE5F-08AC16269ADB}" type="parTrans" cxnId="{D0067B3E-2160-4CD2-A335-76CB57CB69AF}">
      <dgm:prSet/>
      <dgm:spPr/>
      <dgm:t>
        <a:bodyPr/>
        <a:lstStyle/>
        <a:p>
          <a:endParaRPr lang="en-US"/>
        </a:p>
      </dgm:t>
    </dgm:pt>
    <dgm:pt modelId="{3E717F2F-5C1F-4BF5-89DA-EA23573C6C21}" type="sibTrans" cxnId="{D0067B3E-2160-4CD2-A335-76CB57CB69AF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19DD489A-05B0-402A-94B3-915EDCC0D80D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/>
            <a:t>Increase citations</a:t>
          </a:r>
          <a:endParaRPr lang="en-US"/>
        </a:p>
      </dgm:t>
    </dgm:pt>
    <dgm:pt modelId="{F955CA29-2EC8-42DE-AE97-A5D34CF25323}" type="parTrans" cxnId="{1300A3ED-C287-4CAB-8520-AD0FCA88E286}">
      <dgm:prSet/>
      <dgm:spPr/>
      <dgm:t>
        <a:bodyPr/>
        <a:lstStyle/>
        <a:p>
          <a:endParaRPr lang="en-US"/>
        </a:p>
      </dgm:t>
    </dgm:pt>
    <dgm:pt modelId="{CEA2717B-2860-4D06-B0D0-BA47701B9866}" type="sibTrans" cxnId="{1300A3ED-C287-4CAB-8520-AD0FCA88E286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6AAE5B90-A1EC-4733-91C4-B7777DE24703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/>
            <a:t>Get additional publication (Data-in-Brief)</a:t>
          </a:r>
          <a:endParaRPr lang="en-US"/>
        </a:p>
      </dgm:t>
    </dgm:pt>
    <dgm:pt modelId="{962B8704-65B2-4386-A0D9-F61686895A04}" type="parTrans" cxnId="{7E589882-FEA0-4788-9317-67D5D8A06FAD}">
      <dgm:prSet/>
      <dgm:spPr/>
      <dgm:t>
        <a:bodyPr/>
        <a:lstStyle/>
        <a:p>
          <a:endParaRPr lang="en-US"/>
        </a:p>
      </dgm:t>
    </dgm:pt>
    <dgm:pt modelId="{8FDEA6B7-9F0F-42C8-A24F-400652BC2894}" type="sibTrans" cxnId="{7E589882-FEA0-4788-9317-67D5D8A06FAD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E956AD1C-CFD1-4077-AF3D-68BA219595AE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/>
            <a:t>Improve educational experience and enhance research-led teaching</a:t>
          </a:r>
          <a:endParaRPr lang="en-US"/>
        </a:p>
      </dgm:t>
    </dgm:pt>
    <dgm:pt modelId="{FFA33EF7-3250-4C49-BE5F-B444D081F0B6}" type="parTrans" cxnId="{97D1D263-F810-4C59-AA2C-2CFFF660EEAD}">
      <dgm:prSet/>
      <dgm:spPr/>
      <dgm:t>
        <a:bodyPr/>
        <a:lstStyle/>
        <a:p>
          <a:endParaRPr lang="en-US"/>
        </a:p>
      </dgm:t>
    </dgm:pt>
    <dgm:pt modelId="{36F8B261-3914-44BD-8D00-6718438F3CE3}" type="sibTrans" cxnId="{97D1D263-F810-4C59-AA2C-2CFFF660EEAD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5BAB2E24-97FB-45B8-9614-9A17D33D04F1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/>
            <a:t>Increase reputation </a:t>
          </a:r>
          <a:endParaRPr lang="en-US"/>
        </a:p>
      </dgm:t>
    </dgm:pt>
    <dgm:pt modelId="{F87CBB03-2787-41B0-BED0-F4C13D88A47F}" type="parTrans" cxnId="{4F666E0B-3ADA-4C5F-B376-50F32E102ED3}">
      <dgm:prSet/>
      <dgm:spPr/>
      <dgm:t>
        <a:bodyPr/>
        <a:lstStyle/>
        <a:p>
          <a:endParaRPr lang="en-US"/>
        </a:p>
      </dgm:t>
    </dgm:pt>
    <dgm:pt modelId="{DD5C49C6-6AC9-47F0-A598-9DAFF6DC15C7}" type="sibTrans" cxnId="{4F666E0B-3ADA-4C5F-B376-50F32E102ED3}">
      <dgm:prSet/>
      <dgm:spPr/>
      <dgm:t>
        <a:bodyPr/>
        <a:lstStyle/>
        <a:p>
          <a:endParaRPr lang="en-US"/>
        </a:p>
      </dgm:t>
    </dgm:pt>
    <dgm:pt modelId="{8297995B-34B8-414F-BD48-771DA633B4BD}" type="pres">
      <dgm:prSet presAssocID="{A418F363-81B7-4D2E-9887-493BA08E25E8}" presName="root" presStyleCnt="0">
        <dgm:presLayoutVars>
          <dgm:dir/>
          <dgm:resizeHandles val="exact"/>
        </dgm:presLayoutVars>
      </dgm:prSet>
      <dgm:spPr/>
    </dgm:pt>
    <dgm:pt modelId="{4A2D5BE1-6BE0-4240-BB55-865D3E408FCE}" type="pres">
      <dgm:prSet presAssocID="{014FA6BC-3056-4A62-8EDA-420C823F5478}" presName="compNode" presStyleCnt="0"/>
      <dgm:spPr/>
    </dgm:pt>
    <dgm:pt modelId="{098B2796-B71C-49CE-855E-8EB0445A8D87}" type="pres">
      <dgm:prSet presAssocID="{014FA6BC-3056-4A62-8EDA-420C823F5478}" presName="iconBgRect" presStyleLbl="bgShp" presStyleIdx="0" presStyleCnt="7"/>
      <dgm:spPr/>
    </dgm:pt>
    <dgm:pt modelId="{2376B8BC-64BC-4956-85EB-B6C1DE426289}" type="pres">
      <dgm:prSet presAssocID="{014FA6BC-3056-4A62-8EDA-420C823F5478}" presName="iconRect" presStyleLbl="node1" presStyleIdx="0" presStyleCnt="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usiness Growth"/>
        </a:ext>
      </dgm:extLst>
    </dgm:pt>
    <dgm:pt modelId="{EE0191D1-E4EF-40F0-BBD1-057DD35BBA1A}" type="pres">
      <dgm:prSet presAssocID="{014FA6BC-3056-4A62-8EDA-420C823F5478}" presName="spaceRect" presStyleCnt="0"/>
      <dgm:spPr/>
    </dgm:pt>
    <dgm:pt modelId="{80C61EFF-6132-4160-A590-4B1F55B47478}" type="pres">
      <dgm:prSet presAssocID="{014FA6BC-3056-4A62-8EDA-420C823F5478}" presName="textRect" presStyleLbl="revTx" presStyleIdx="0" presStyleCnt="7">
        <dgm:presLayoutVars>
          <dgm:chMax val="1"/>
          <dgm:chPref val="1"/>
        </dgm:presLayoutVars>
      </dgm:prSet>
      <dgm:spPr/>
    </dgm:pt>
    <dgm:pt modelId="{EB73B691-E494-4EFF-84E0-5B43F11EA78D}" type="pres">
      <dgm:prSet presAssocID="{2C16634F-B6B9-4DEA-A411-652100677FF3}" presName="sibTrans" presStyleCnt="0"/>
      <dgm:spPr/>
    </dgm:pt>
    <dgm:pt modelId="{81A20FE0-FF06-4AEA-A7FB-9BF5016ED148}" type="pres">
      <dgm:prSet presAssocID="{8215E4C4-ABB6-4EFC-8BE5-3A5D2D66058B}" presName="compNode" presStyleCnt="0"/>
      <dgm:spPr/>
    </dgm:pt>
    <dgm:pt modelId="{3467DF56-5EA1-4B35-9EE3-4E3D701E9705}" type="pres">
      <dgm:prSet presAssocID="{8215E4C4-ABB6-4EFC-8BE5-3A5D2D66058B}" presName="iconBgRect" presStyleLbl="bgShp" presStyleIdx="1" presStyleCnt="7"/>
      <dgm:spPr/>
    </dgm:pt>
    <dgm:pt modelId="{15B241D8-0D0F-4A87-9ADE-E798ABACD99C}" type="pres">
      <dgm:prSet presAssocID="{8215E4C4-ABB6-4EFC-8BE5-3A5D2D66058B}" presName="iconRect" presStyleLbl="node1" presStyleIdx="1" presStyleCnt="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1FCF13C7-9F4E-4936-8B58-7B7252923318}" type="pres">
      <dgm:prSet presAssocID="{8215E4C4-ABB6-4EFC-8BE5-3A5D2D66058B}" presName="spaceRect" presStyleCnt="0"/>
      <dgm:spPr/>
    </dgm:pt>
    <dgm:pt modelId="{3E2E0B25-F27A-4849-BE53-1F59B98C6F98}" type="pres">
      <dgm:prSet presAssocID="{8215E4C4-ABB6-4EFC-8BE5-3A5D2D66058B}" presName="textRect" presStyleLbl="revTx" presStyleIdx="1" presStyleCnt="7">
        <dgm:presLayoutVars>
          <dgm:chMax val="1"/>
          <dgm:chPref val="1"/>
        </dgm:presLayoutVars>
      </dgm:prSet>
      <dgm:spPr/>
    </dgm:pt>
    <dgm:pt modelId="{A8DB79B1-BF21-405E-AC16-943EB88F2281}" type="pres">
      <dgm:prSet presAssocID="{5C8980D2-988F-4B17-BA91-C9B48E2C43C6}" presName="sibTrans" presStyleCnt="0"/>
      <dgm:spPr/>
    </dgm:pt>
    <dgm:pt modelId="{D935BC55-3E41-4C49-BAFA-86A97C8CA3E9}" type="pres">
      <dgm:prSet presAssocID="{78D2EF97-5BBB-4855-8EE6-3ABB88CFDD4B}" presName="compNode" presStyleCnt="0"/>
      <dgm:spPr/>
    </dgm:pt>
    <dgm:pt modelId="{7EFAEDE3-9C07-4513-A4DF-467509D21AEF}" type="pres">
      <dgm:prSet presAssocID="{78D2EF97-5BBB-4855-8EE6-3ABB88CFDD4B}" presName="iconBgRect" presStyleLbl="bgShp" presStyleIdx="2" presStyleCnt="7"/>
      <dgm:spPr/>
    </dgm:pt>
    <dgm:pt modelId="{5F803320-9A8C-4718-ABD8-7B02D1304043}" type="pres">
      <dgm:prSet presAssocID="{78D2EF97-5BBB-4855-8EE6-3ABB88CFDD4B}" presName="iconRect" presStyleLbl="node1" presStyleIdx="2" presStyleCnt="7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humbs Up Sign"/>
        </a:ext>
      </dgm:extLst>
    </dgm:pt>
    <dgm:pt modelId="{B77C19C6-25BB-47E1-BD55-337D2A2B9E25}" type="pres">
      <dgm:prSet presAssocID="{78D2EF97-5BBB-4855-8EE6-3ABB88CFDD4B}" presName="spaceRect" presStyleCnt="0"/>
      <dgm:spPr/>
    </dgm:pt>
    <dgm:pt modelId="{349613AA-5EF6-462B-8918-C6F6D13CBE96}" type="pres">
      <dgm:prSet presAssocID="{78D2EF97-5BBB-4855-8EE6-3ABB88CFDD4B}" presName="textRect" presStyleLbl="revTx" presStyleIdx="2" presStyleCnt="7">
        <dgm:presLayoutVars>
          <dgm:chMax val="1"/>
          <dgm:chPref val="1"/>
        </dgm:presLayoutVars>
      </dgm:prSet>
      <dgm:spPr/>
    </dgm:pt>
    <dgm:pt modelId="{EEFB3CA0-96A3-4549-AE2D-3CE4043894F0}" type="pres">
      <dgm:prSet presAssocID="{3E717F2F-5C1F-4BF5-89DA-EA23573C6C21}" presName="sibTrans" presStyleCnt="0"/>
      <dgm:spPr/>
    </dgm:pt>
    <dgm:pt modelId="{B8414207-55FA-4906-ADF2-AF4EBAEF06A5}" type="pres">
      <dgm:prSet presAssocID="{19DD489A-05B0-402A-94B3-915EDCC0D80D}" presName="compNode" presStyleCnt="0"/>
      <dgm:spPr/>
    </dgm:pt>
    <dgm:pt modelId="{2B340170-1D1B-4331-8A68-C67DD4D9E819}" type="pres">
      <dgm:prSet presAssocID="{19DD489A-05B0-402A-94B3-915EDCC0D80D}" presName="iconBgRect" presStyleLbl="bgShp" presStyleIdx="3" presStyleCnt="7"/>
      <dgm:spPr/>
    </dgm:pt>
    <dgm:pt modelId="{75A2E97A-1E47-41BD-AF62-4E239E5AB837}" type="pres">
      <dgm:prSet presAssocID="{19DD489A-05B0-402A-94B3-915EDCC0D80D}" presName="iconRect" presStyleLbl="node1" presStyleIdx="3" presStyleCnt="7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Zoom In"/>
        </a:ext>
      </dgm:extLst>
    </dgm:pt>
    <dgm:pt modelId="{361103D5-B50B-4411-97E6-C64441F7DB28}" type="pres">
      <dgm:prSet presAssocID="{19DD489A-05B0-402A-94B3-915EDCC0D80D}" presName="spaceRect" presStyleCnt="0"/>
      <dgm:spPr/>
    </dgm:pt>
    <dgm:pt modelId="{5F7F8176-7C3D-4942-9335-B96906751ED4}" type="pres">
      <dgm:prSet presAssocID="{19DD489A-05B0-402A-94B3-915EDCC0D80D}" presName="textRect" presStyleLbl="revTx" presStyleIdx="3" presStyleCnt="7">
        <dgm:presLayoutVars>
          <dgm:chMax val="1"/>
          <dgm:chPref val="1"/>
        </dgm:presLayoutVars>
      </dgm:prSet>
      <dgm:spPr/>
    </dgm:pt>
    <dgm:pt modelId="{D3966DED-B78C-43D1-8CCD-2B313A7BDAB2}" type="pres">
      <dgm:prSet presAssocID="{CEA2717B-2860-4D06-B0D0-BA47701B9866}" presName="sibTrans" presStyleCnt="0"/>
      <dgm:spPr/>
    </dgm:pt>
    <dgm:pt modelId="{51174D2E-7325-48C8-B0F1-D4CB65091E92}" type="pres">
      <dgm:prSet presAssocID="{6AAE5B90-A1EC-4733-91C4-B7777DE24703}" presName="compNode" presStyleCnt="0"/>
      <dgm:spPr/>
    </dgm:pt>
    <dgm:pt modelId="{CBF3B9B4-1018-47AA-A92C-B41B6E7976DE}" type="pres">
      <dgm:prSet presAssocID="{6AAE5B90-A1EC-4733-91C4-B7777DE24703}" presName="iconBgRect" presStyleLbl="bgShp" presStyleIdx="4" presStyleCnt="7"/>
      <dgm:spPr/>
    </dgm:pt>
    <dgm:pt modelId="{138D57CA-05B2-49F0-BA80-F0941FB7B51E}" type="pres">
      <dgm:prSet presAssocID="{6AAE5B90-A1EC-4733-91C4-B7777DE24703}" presName="iconRect" presStyleLbl="node1" presStyleIdx="4" presStyleCnt="7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842C6781-879E-4B55-80AD-072B6035316B}" type="pres">
      <dgm:prSet presAssocID="{6AAE5B90-A1EC-4733-91C4-B7777DE24703}" presName="spaceRect" presStyleCnt="0"/>
      <dgm:spPr/>
    </dgm:pt>
    <dgm:pt modelId="{C74EC918-1B25-49E1-86D0-5BB726021839}" type="pres">
      <dgm:prSet presAssocID="{6AAE5B90-A1EC-4733-91C4-B7777DE24703}" presName="textRect" presStyleLbl="revTx" presStyleIdx="4" presStyleCnt="7">
        <dgm:presLayoutVars>
          <dgm:chMax val="1"/>
          <dgm:chPref val="1"/>
        </dgm:presLayoutVars>
      </dgm:prSet>
      <dgm:spPr/>
    </dgm:pt>
    <dgm:pt modelId="{582896B7-8DC9-4C45-99FC-C4975B998115}" type="pres">
      <dgm:prSet presAssocID="{8FDEA6B7-9F0F-42C8-A24F-400652BC2894}" presName="sibTrans" presStyleCnt="0"/>
      <dgm:spPr/>
    </dgm:pt>
    <dgm:pt modelId="{EF48EFA2-E1C3-40F4-A62E-2F950928C5C3}" type="pres">
      <dgm:prSet presAssocID="{E956AD1C-CFD1-4077-AF3D-68BA219595AE}" presName="compNode" presStyleCnt="0"/>
      <dgm:spPr/>
    </dgm:pt>
    <dgm:pt modelId="{5D15FA47-8FB7-4C12-9169-358905FD92E3}" type="pres">
      <dgm:prSet presAssocID="{E956AD1C-CFD1-4077-AF3D-68BA219595AE}" presName="iconBgRect" presStyleLbl="bgShp" presStyleIdx="5" presStyleCnt="7"/>
      <dgm:spPr/>
    </dgm:pt>
    <dgm:pt modelId="{92A10E2A-1322-4859-BCAC-68BDF8A0AB54}" type="pres">
      <dgm:prSet presAssocID="{E956AD1C-CFD1-4077-AF3D-68BA219595AE}" presName="iconRect" presStyleLbl="node1" presStyleIdx="5" presStyleCnt="7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eacher"/>
        </a:ext>
      </dgm:extLst>
    </dgm:pt>
    <dgm:pt modelId="{19D798A9-DABB-48E7-9019-FAC30B582953}" type="pres">
      <dgm:prSet presAssocID="{E956AD1C-CFD1-4077-AF3D-68BA219595AE}" presName="spaceRect" presStyleCnt="0"/>
      <dgm:spPr/>
    </dgm:pt>
    <dgm:pt modelId="{499F6A19-A73A-43F3-B606-F592AF59929D}" type="pres">
      <dgm:prSet presAssocID="{E956AD1C-CFD1-4077-AF3D-68BA219595AE}" presName="textRect" presStyleLbl="revTx" presStyleIdx="5" presStyleCnt="7">
        <dgm:presLayoutVars>
          <dgm:chMax val="1"/>
          <dgm:chPref val="1"/>
        </dgm:presLayoutVars>
      </dgm:prSet>
      <dgm:spPr/>
    </dgm:pt>
    <dgm:pt modelId="{87C26D39-AD48-4F02-B263-55243B1728CD}" type="pres">
      <dgm:prSet presAssocID="{36F8B261-3914-44BD-8D00-6718438F3CE3}" presName="sibTrans" presStyleCnt="0"/>
      <dgm:spPr/>
    </dgm:pt>
    <dgm:pt modelId="{AF0F6CA5-922D-4B56-9A25-A3CA286E42B1}" type="pres">
      <dgm:prSet presAssocID="{5BAB2E24-97FB-45B8-9614-9A17D33D04F1}" presName="compNode" presStyleCnt="0"/>
      <dgm:spPr/>
    </dgm:pt>
    <dgm:pt modelId="{00BA5C56-7AF0-4CE2-837F-6C9AB69611BE}" type="pres">
      <dgm:prSet presAssocID="{5BAB2E24-97FB-45B8-9614-9A17D33D04F1}" presName="iconBgRect" presStyleLbl="bgShp" presStyleIdx="6" presStyleCnt="7"/>
      <dgm:spPr/>
    </dgm:pt>
    <dgm:pt modelId="{FD96A9C0-8D20-4A0D-B0A3-BC0357898ABE}" type="pres">
      <dgm:prSet presAssocID="{5BAB2E24-97FB-45B8-9614-9A17D33D04F1}" presName="iconRect" presStyleLbl="node1" presStyleIdx="6" presStyleCnt="7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DBA78A06-186A-4611-9361-CF326DF5010E}" type="pres">
      <dgm:prSet presAssocID="{5BAB2E24-97FB-45B8-9614-9A17D33D04F1}" presName="spaceRect" presStyleCnt="0"/>
      <dgm:spPr/>
    </dgm:pt>
    <dgm:pt modelId="{4F998553-89B8-4B6E-82E5-EE4F9B83B443}" type="pres">
      <dgm:prSet presAssocID="{5BAB2E24-97FB-45B8-9614-9A17D33D04F1}" presName="textRect" presStyleLbl="revTx" presStyleIdx="6" presStyleCnt="7">
        <dgm:presLayoutVars>
          <dgm:chMax val="1"/>
          <dgm:chPref val="1"/>
        </dgm:presLayoutVars>
      </dgm:prSet>
      <dgm:spPr/>
    </dgm:pt>
  </dgm:ptLst>
  <dgm:cxnLst>
    <dgm:cxn modelId="{8FAAC409-568D-46A9-AA7E-40CA65E053C2}" srcId="{A418F363-81B7-4D2E-9887-493BA08E25E8}" destId="{014FA6BC-3056-4A62-8EDA-420C823F5478}" srcOrd="0" destOrd="0" parTransId="{E53F7FB4-EA4C-446E-8635-4412966DD5A2}" sibTransId="{2C16634F-B6B9-4DEA-A411-652100677FF3}"/>
    <dgm:cxn modelId="{4F666E0B-3ADA-4C5F-B376-50F32E102ED3}" srcId="{A418F363-81B7-4D2E-9887-493BA08E25E8}" destId="{5BAB2E24-97FB-45B8-9614-9A17D33D04F1}" srcOrd="6" destOrd="0" parTransId="{F87CBB03-2787-41B0-BED0-F4C13D88A47F}" sibTransId="{DD5C49C6-6AC9-47F0-A598-9DAFF6DC15C7}"/>
    <dgm:cxn modelId="{D62C8E18-61A6-4D00-AD85-2FCB823ECE4D}" type="presOf" srcId="{19DD489A-05B0-402A-94B3-915EDCC0D80D}" destId="{5F7F8176-7C3D-4942-9335-B96906751ED4}" srcOrd="0" destOrd="0" presId="urn:microsoft.com/office/officeart/2018/5/layout/IconCircleLabelList"/>
    <dgm:cxn modelId="{E8EB0F21-E9BB-4411-B317-AC7C37B1CB6F}" type="presOf" srcId="{5BAB2E24-97FB-45B8-9614-9A17D33D04F1}" destId="{4F998553-89B8-4B6E-82E5-EE4F9B83B443}" srcOrd="0" destOrd="0" presId="urn:microsoft.com/office/officeart/2018/5/layout/IconCircleLabelList"/>
    <dgm:cxn modelId="{43A0BC2D-F1BA-475B-A25D-ACCA79E27F57}" type="presOf" srcId="{8215E4C4-ABB6-4EFC-8BE5-3A5D2D66058B}" destId="{3E2E0B25-F27A-4849-BE53-1F59B98C6F98}" srcOrd="0" destOrd="0" presId="urn:microsoft.com/office/officeart/2018/5/layout/IconCircleLabelList"/>
    <dgm:cxn modelId="{FEBF622F-36B4-463A-955F-A613397B5C3A}" type="presOf" srcId="{014FA6BC-3056-4A62-8EDA-420C823F5478}" destId="{80C61EFF-6132-4160-A590-4B1F55B47478}" srcOrd="0" destOrd="0" presId="urn:microsoft.com/office/officeart/2018/5/layout/IconCircleLabelList"/>
    <dgm:cxn modelId="{D0067B3E-2160-4CD2-A335-76CB57CB69AF}" srcId="{A418F363-81B7-4D2E-9887-493BA08E25E8}" destId="{78D2EF97-5BBB-4855-8EE6-3ABB88CFDD4B}" srcOrd="2" destOrd="0" parTransId="{17460472-17D0-41FC-AE5F-08AC16269ADB}" sibTransId="{3E717F2F-5C1F-4BF5-89DA-EA23573C6C21}"/>
    <dgm:cxn modelId="{97D1D263-F810-4C59-AA2C-2CFFF660EEAD}" srcId="{A418F363-81B7-4D2E-9887-493BA08E25E8}" destId="{E956AD1C-CFD1-4077-AF3D-68BA219595AE}" srcOrd="5" destOrd="0" parTransId="{FFA33EF7-3250-4C49-BE5F-B444D081F0B6}" sibTransId="{36F8B261-3914-44BD-8D00-6718438F3CE3}"/>
    <dgm:cxn modelId="{D0B69174-4E91-4D92-87DF-A33BFDCC6910}" type="presOf" srcId="{A418F363-81B7-4D2E-9887-493BA08E25E8}" destId="{8297995B-34B8-414F-BD48-771DA633B4BD}" srcOrd="0" destOrd="0" presId="urn:microsoft.com/office/officeart/2018/5/layout/IconCircleLabelList"/>
    <dgm:cxn modelId="{F06A8D78-6939-4C41-A4C9-3D624FA315D1}" type="presOf" srcId="{6AAE5B90-A1EC-4733-91C4-B7777DE24703}" destId="{C74EC918-1B25-49E1-86D0-5BB726021839}" srcOrd="0" destOrd="0" presId="urn:microsoft.com/office/officeart/2018/5/layout/IconCircleLabelList"/>
    <dgm:cxn modelId="{4BA89780-D055-4A0A-923E-DB1095423E6A}" type="presOf" srcId="{78D2EF97-5BBB-4855-8EE6-3ABB88CFDD4B}" destId="{349613AA-5EF6-462B-8918-C6F6D13CBE96}" srcOrd="0" destOrd="0" presId="urn:microsoft.com/office/officeart/2018/5/layout/IconCircleLabelList"/>
    <dgm:cxn modelId="{7E589882-FEA0-4788-9317-67D5D8A06FAD}" srcId="{A418F363-81B7-4D2E-9887-493BA08E25E8}" destId="{6AAE5B90-A1EC-4733-91C4-B7777DE24703}" srcOrd="4" destOrd="0" parTransId="{962B8704-65B2-4386-A0D9-F61686895A04}" sibTransId="{8FDEA6B7-9F0F-42C8-A24F-400652BC2894}"/>
    <dgm:cxn modelId="{66F36690-FD38-42A9-A5BD-925786418FAA}" srcId="{A418F363-81B7-4D2E-9887-493BA08E25E8}" destId="{8215E4C4-ABB6-4EFC-8BE5-3A5D2D66058B}" srcOrd="1" destOrd="0" parTransId="{C62992A7-52E7-421D-B51C-EEECD2694D28}" sibTransId="{5C8980D2-988F-4B17-BA91-C9B48E2C43C6}"/>
    <dgm:cxn modelId="{CCEA5DB8-6064-4A0B-AE10-4CA75F4F8EC6}" type="presOf" srcId="{E956AD1C-CFD1-4077-AF3D-68BA219595AE}" destId="{499F6A19-A73A-43F3-B606-F592AF59929D}" srcOrd="0" destOrd="0" presId="urn:microsoft.com/office/officeart/2018/5/layout/IconCircleLabelList"/>
    <dgm:cxn modelId="{1300A3ED-C287-4CAB-8520-AD0FCA88E286}" srcId="{A418F363-81B7-4D2E-9887-493BA08E25E8}" destId="{19DD489A-05B0-402A-94B3-915EDCC0D80D}" srcOrd="3" destOrd="0" parTransId="{F955CA29-2EC8-42DE-AE97-A5D34CF25323}" sibTransId="{CEA2717B-2860-4D06-B0D0-BA47701B9866}"/>
    <dgm:cxn modelId="{DC4763EC-DE17-45DE-A00E-E3F107D799F9}" type="presParOf" srcId="{8297995B-34B8-414F-BD48-771DA633B4BD}" destId="{4A2D5BE1-6BE0-4240-BB55-865D3E408FCE}" srcOrd="0" destOrd="0" presId="urn:microsoft.com/office/officeart/2018/5/layout/IconCircleLabelList"/>
    <dgm:cxn modelId="{1A613950-485D-44D7-9E21-FB2864F8A9A7}" type="presParOf" srcId="{4A2D5BE1-6BE0-4240-BB55-865D3E408FCE}" destId="{098B2796-B71C-49CE-855E-8EB0445A8D87}" srcOrd="0" destOrd="0" presId="urn:microsoft.com/office/officeart/2018/5/layout/IconCircleLabelList"/>
    <dgm:cxn modelId="{3FC59B19-6BF2-4E3C-BA2D-20E7BBEC1B23}" type="presParOf" srcId="{4A2D5BE1-6BE0-4240-BB55-865D3E408FCE}" destId="{2376B8BC-64BC-4956-85EB-B6C1DE426289}" srcOrd="1" destOrd="0" presId="urn:microsoft.com/office/officeart/2018/5/layout/IconCircleLabelList"/>
    <dgm:cxn modelId="{459D5B44-3AEC-4104-9558-D8B139991B31}" type="presParOf" srcId="{4A2D5BE1-6BE0-4240-BB55-865D3E408FCE}" destId="{EE0191D1-E4EF-40F0-BBD1-057DD35BBA1A}" srcOrd="2" destOrd="0" presId="urn:microsoft.com/office/officeart/2018/5/layout/IconCircleLabelList"/>
    <dgm:cxn modelId="{B74114E1-FF4C-403A-9776-62328EFC577F}" type="presParOf" srcId="{4A2D5BE1-6BE0-4240-BB55-865D3E408FCE}" destId="{80C61EFF-6132-4160-A590-4B1F55B47478}" srcOrd="3" destOrd="0" presId="urn:microsoft.com/office/officeart/2018/5/layout/IconCircleLabelList"/>
    <dgm:cxn modelId="{39B7C5ED-3F38-4D04-8F00-BEE83879FE70}" type="presParOf" srcId="{8297995B-34B8-414F-BD48-771DA633B4BD}" destId="{EB73B691-E494-4EFF-84E0-5B43F11EA78D}" srcOrd="1" destOrd="0" presId="urn:microsoft.com/office/officeart/2018/5/layout/IconCircleLabelList"/>
    <dgm:cxn modelId="{67946755-7B74-4768-A5E5-62E85B183741}" type="presParOf" srcId="{8297995B-34B8-414F-BD48-771DA633B4BD}" destId="{81A20FE0-FF06-4AEA-A7FB-9BF5016ED148}" srcOrd="2" destOrd="0" presId="urn:microsoft.com/office/officeart/2018/5/layout/IconCircleLabelList"/>
    <dgm:cxn modelId="{77CD4DBD-7B2D-45EC-8808-FC504E6E6B9D}" type="presParOf" srcId="{81A20FE0-FF06-4AEA-A7FB-9BF5016ED148}" destId="{3467DF56-5EA1-4B35-9EE3-4E3D701E9705}" srcOrd="0" destOrd="0" presId="urn:microsoft.com/office/officeart/2018/5/layout/IconCircleLabelList"/>
    <dgm:cxn modelId="{3D3F2DB6-E81C-4142-A3C3-E2B571659CCE}" type="presParOf" srcId="{81A20FE0-FF06-4AEA-A7FB-9BF5016ED148}" destId="{15B241D8-0D0F-4A87-9ADE-E798ABACD99C}" srcOrd="1" destOrd="0" presId="urn:microsoft.com/office/officeart/2018/5/layout/IconCircleLabelList"/>
    <dgm:cxn modelId="{21BE9C69-70AE-4BAE-B0FE-F626DEA90E0E}" type="presParOf" srcId="{81A20FE0-FF06-4AEA-A7FB-9BF5016ED148}" destId="{1FCF13C7-9F4E-4936-8B58-7B7252923318}" srcOrd="2" destOrd="0" presId="urn:microsoft.com/office/officeart/2018/5/layout/IconCircleLabelList"/>
    <dgm:cxn modelId="{F3414932-11A4-4654-AB55-2E29445A2981}" type="presParOf" srcId="{81A20FE0-FF06-4AEA-A7FB-9BF5016ED148}" destId="{3E2E0B25-F27A-4849-BE53-1F59B98C6F98}" srcOrd="3" destOrd="0" presId="urn:microsoft.com/office/officeart/2018/5/layout/IconCircleLabelList"/>
    <dgm:cxn modelId="{95A1CB2C-ED72-4B39-8330-C0834C9F66A3}" type="presParOf" srcId="{8297995B-34B8-414F-BD48-771DA633B4BD}" destId="{A8DB79B1-BF21-405E-AC16-943EB88F2281}" srcOrd="3" destOrd="0" presId="urn:microsoft.com/office/officeart/2018/5/layout/IconCircleLabelList"/>
    <dgm:cxn modelId="{FAE067C2-8F1C-4F48-AB03-CC07519D0037}" type="presParOf" srcId="{8297995B-34B8-414F-BD48-771DA633B4BD}" destId="{D935BC55-3E41-4C49-BAFA-86A97C8CA3E9}" srcOrd="4" destOrd="0" presId="urn:microsoft.com/office/officeart/2018/5/layout/IconCircleLabelList"/>
    <dgm:cxn modelId="{FF9621A9-BDEC-4BA1-8175-4C726F4AD51B}" type="presParOf" srcId="{D935BC55-3E41-4C49-BAFA-86A97C8CA3E9}" destId="{7EFAEDE3-9C07-4513-A4DF-467509D21AEF}" srcOrd="0" destOrd="0" presId="urn:microsoft.com/office/officeart/2018/5/layout/IconCircleLabelList"/>
    <dgm:cxn modelId="{EAB60904-F9D2-478D-88EE-D8E8C8367DED}" type="presParOf" srcId="{D935BC55-3E41-4C49-BAFA-86A97C8CA3E9}" destId="{5F803320-9A8C-4718-ABD8-7B02D1304043}" srcOrd="1" destOrd="0" presId="urn:microsoft.com/office/officeart/2018/5/layout/IconCircleLabelList"/>
    <dgm:cxn modelId="{05641943-1693-4402-B3C6-84CB666608F2}" type="presParOf" srcId="{D935BC55-3E41-4C49-BAFA-86A97C8CA3E9}" destId="{B77C19C6-25BB-47E1-BD55-337D2A2B9E25}" srcOrd="2" destOrd="0" presId="urn:microsoft.com/office/officeart/2018/5/layout/IconCircleLabelList"/>
    <dgm:cxn modelId="{973D8550-6DB3-45B6-B34A-37D48877C26D}" type="presParOf" srcId="{D935BC55-3E41-4C49-BAFA-86A97C8CA3E9}" destId="{349613AA-5EF6-462B-8918-C6F6D13CBE96}" srcOrd="3" destOrd="0" presId="urn:microsoft.com/office/officeart/2018/5/layout/IconCircleLabelList"/>
    <dgm:cxn modelId="{58628F76-35EA-4DCA-BF60-620AE9A5A2DB}" type="presParOf" srcId="{8297995B-34B8-414F-BD48-771DA633B4BD}" destId="{EEFB3CA0-96A3-4549-AE2D-3CE4043894F0}" srcOrd="5" destOrd="0" presId="urn:microsoft.com/office/officeart/2018/5/layout/IconCircleLabelList"/>
    <dgm:cxn modelId="{247E70D2-3F9F-4096-8322-09A8706F302E}" type="presParOf" srcId="{8297995B-34B8-414F-BD48-771DA633B4BD}" destId="{B8414207-55FA-4906-ADF2-AF4EBAEF06A5}" srcOrd="6" destOrd="0" presId="urn:microsoft.com/office/officeart/2018/5/layout/IconCircleLabelList"/>
    <dgm:cxn modelId="{F96D0E3C-B667-4B3E-A242-22F237D571F0}" type="presParOf" srcId="{B8414207-55FA-4906-ADF2-AF4EBAEF06A5}" destId="{2B340170-1D1B-4331-8A68-C67DD4D9E819}" srcOrd="0" destOrd="0" presId="urn:microsoft.com/office/officeart/2018/5/layout/IconCircleLabelList"/>
    <dgm:cxn modelId="{AEFEA5A0-9384-4712-BF63-304CAD1CFDC1}" type="presParOf" srcId="{B8414207-55FA-4906-ADF2-AF4EBAEF06A5}" destId="{75A2E97A-1E47-41BD-AF62-4E239E5AB837}" srcOrd="1" destOrd="0" presId="urn:microsoft.com/office/officeart/2018/5/layout/IconCircleLabelList"/>
    <dgm:cxn modelId="{DFB977DB-F51F-4673-908C-CF49C1E81844}" type="presParOf" srcId="{B8414207-55FA-4906-ADF2-AF4EBAEF06A5}" destId="{361103D5-B50B-4411-97E6-C64441F7DB28}" srcOrd="2" destOrd="0" presId="urn:microsoft.com/office/officeart/2018/5/layout/IconCircleLabelList"/>
    <dgm:cxn modelId="{1F51F071-18AC-4E32-8869-BC572CC033A2}" type="presParOf" srcId="{B8414207-55FA-4906-ADF2-AF4EBAEF06A5}" destId="{5F7F8176-7C3D-4942-9335-B96906751ED4}" srcOrd="3" destOrd="0" presId="urn:microsoft.com/office/officeart/2018/5/layout/IconCircleLabelList"/>
    <dgm:cxn modelId="{E440DB40-BB04-4B04-AE75-C785B246BDCB}" type="presParOf" srcId="{8297995B-34B8-414F-BD48-771DA633B4BD}" destId="{D3966DED-B78C-43D1-8CCD-2B313A7BDAB2}" srcOrd="7" destOrd="0" presId="urn:microsoft.com/office/officeart/2018/5/layout/IconCircleLabelList"/>
    <dgm:cxn modelId="{BCAB78AD-C5F9-4FA2-8648-EA25D5B963DD}" type="presParOf" srcId="{8297995B-34B8-414F-BD48-771DA633B4BD}" destId="{51174D2E-7325-48C8-B0F1-D4CB65091E92}" srcOrd="8" destOrd="0" presId="urn:microsoft.com/office/officeart/2018/5/layout/IconCircleLabelList"/>
    <dgm:cxn modelId="{458D5EB6-353F-4D8F-A25F-3D277C665BC7}" type="presParOf" srcId="{51174D2E-7325-48C8-B0F1-D4CB65091E92}" destId="{CBF3B9B4-1018-47AA-A92C-B41B6E7976DE}" srcOrd="0" destOrd="0" presId="urn:microsoft.com/office/officeart/2018/5/layout/IconCircleLabelList"/>
    <dgm:cxn modelId="{D4FECC38-E346-45AD-BFCD-FA114D721772}" type="presParOf" srcId="{51174D2E-7325-48C8-B0F1-D4CB65091E92}" destId="{138D57CA-05B2-49F0-BA80-F0941FB7B51E}" srcOrd="1" destOrd="0" presId="urn:microsoft.com/office/officeart/2018/5/layout/IconCircleLabelList"/>
    <dgm:cxn modelId="{DEAD2863-17C6-48A4-80A1-CCEE632C1B6C}" type="presParOf" srcId="{51174D2E-7325-48C8-B0F1-D4CB65091E92}" destId="{842C6781-879E-4B55-80AD-072B6035316B}" srcOrd="2" destOrd="0" presId="urn:microsoft.com/office/officeart/2018/5/layout/IconCircleLabelList"/>
    <dgm:cxn modelId="{A91F4274-CCFA-4D82-8448-0D90FBC4B1C7}" type="presParOf" srcId="{51174D2E-7325-48C8-B0F1-D4CB65091E92}" destId="{C74EC918-1B25-49E1-86D0-5BB726021839}" srcOrd="3" destOrd="0" presId="urn:microsoft.com/office/officeart/2018/5/layout/IconCircleLabelList"/>
    <dgm:cxn modelId="{B78583EA-CF93-40FE-A085-E8AE4A41CB1E}" type="presParOf" srcId="{8297995B-34B8-414F-BD48-771DA633B4BD}" destId="{582896B7-8DC9-4C45-99FC-C4975B998115}" srcOrd="9" destOrd="0" presId="urn:microsoft.com/office/officeart/2018/5/layout/IconCircleLabelList"/>
    <dgm:cxn modelId="{93A99574-4FE5-484D-BD7E-E2F50C8ECCA7}" type="presParOf" srcId="{8297995B-34B8-414F-BD48-771DA633B4BD}" destId="{EF48EFA2-E1C3-40F4-A62E-2F950928C5C3}" srcOrd="10" destOrd="0" presId="urn:microsoft.com/office/officeart/2018/5/layout/IconCircleLabelList"/>
    <dgm:cxn modelId="{833DA153-94E3-4619-A51A-C7ADFE7C597C}" type="presParOf" srcId="{EF48EFA2-E1C3-40F4-A62E-2F950928C5C3}" destId="{5D15FA47-8FB7-4C12-9169-358905FD92E3}" srcOrd="0" destOrd="0" presId="urn:microsoft.com/office/officeart/2018/5/layout/IconCircleLabelList"/>
    <dgm:cxn modelId="{5EBBCE04-0511-4CCC-98DA-36E6C1EBBC5E}" type="presParOf" srcId="{EF48EFA2-E1C3-40F4-A62E-2F950928C5C3}" destId="{92A10E2A-1322-4859-BCAC-68BDF8A0AB54}" srcOrd="1" destOrd="0" presId="urn:microsoft.com/office/officeart/2018/5/layout/IconCircleLabelList"/>
    <dgm:cxn modelId="{E7A2A0A1-3406-4274-97B2-9F88AA6ECFF2}" type="presParOf" srcId="{EF48EFA2-E1C3-40F4-A62E-2F950928C5C3}" destId="{19D798A9-DABB-48E7-9019-FAC30B582953}" srcOrd="2" destOrd="0" presId="urn:microsoft.com/office/officeart/2018/5/layout/IconCircleLabelList"/>
    <dgm:cxn modelId="{2E6D19B7-F49F-4473-B38B-45E49CA67B56}" type="presParOf" srcId="{EF48EFA2-E1C3-40F4-A62E-2F950928C5C3}" destId="{499F6A19-A73A-43F3-B606-F592AF59929D}" srcOrd="3" destOrd="0" presId="urn:microsoft.com/office/officeart/2018/5/layout/IconCircleLabelList"/>
    <dgm:cxn modelId="{CCF6A900-D2C6-4351-85FC-6E68F4DFB8C0}" type="presParOf" srcId="{8297995B-34B8-414F-BD48-771DA633B4BD}" destId="{87C26D39-AD48-4F02-B263-55243B1728CD}" srcOrd="11" destOrd="0" presId="urn:microsoft.com/office/officeart/2018/5/layout/IconCircleLabelList"/>
    <dgm:cxn modelId="{63F6E516-B948-4670-B062-BEFCBA1CF551}" type="presParOf" srcId="{8297995B-34B8-414F-BD48-771DA633B4BD}" destId="{AF0F6CA5-922D-4B56-9A25-A3CA286E42B1}" srcOrd="12" destOrd="0" presId="urn:microsoft.com/office/officeart/2018/5/layout/IconCircleLabelList"/>
    <dgm:cxn modelId="{FF53093D-57C8-471D-BF4B-A9D4CDBAD3B5}" type="presParOf" srcId="{AF0F6CA5-922D-4B56-9A25-A3CA286E42B1}" destId="{00BA5C56-7AF0-4CE2-837F-6C9AB69611BE}" srcOrd="0" destOrd="0" presId="urn:microsoft.com/office/officeart/2018/5/layout/IconCircleLabelList"/>
    <dgm:cxn modelId="{54843B31-5A79-4523-927F-D05CE605C0DF}" type="presParOf" srcId="{AF0F6CA5-922D-4B56-9A25-A3CA286E42B1}" destId="{FD96A9C0-8D20-4A0D-B0A3-BC0357898ABE}" srcOrd="1" destOrd="0" presId="urn:microsoft.com/office/officeart/2018/5/layout/IconCircleLabelList"/>
    <dgm:cxn modelId="{6CA2FDB1-F0D3-4167-9934-43568C0F2FF9}" type="presParOf" srcId="{AF0F6CA5-922D-4B56-9A25-A3CA286E42B1}" destId="{DBA78A06-186A-4611-9361-CF326DF5010E}" srcOrd="2" destOrd="0" presId="urn:microsoft.com/office/officeart/2018/5/layout/IconCircleLabelList"/>
    <dgm:cxn modelId="{E6E41668-81F8-4837-97EE-F1DA6C88A802}" type="presParOf" srcId="{AF0F6CA5-922D-4B56-9A25-A3CA286E42B1}" destId="{4F998553-89B8-4B6E-82E5-EE4F9B83B443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FEF546D-CB6E-4169-99FD-23AD5F0DBE0F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D306C96A-44B7-49C4-B3B3-8719BCD781D3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>
              <a:solidFill>
                <a:schemeClr val="tx2"/>
              </a:solidFill>
            </a:rPr>
            <a:t>Requirements from research councils and funding bodies</a:t>
          </a:r>
          <a:endParaRPr lang="en-US" dirty="0">
            <a:solidFill>
              <a:schemeClr val="tx2"/>
            </a:solidFill>
          </a:endParaRPr>
        </a:p>
      </dgm:t>
    </dgm:pt>
    <dgm:pt modelId="{936B88E5-8243-4856-AB67-9A4F622442DF}" type="parTrans" cxnId="{C1CD345F-B1C7-4EEB-9A12-D4225BE1D8DA}">
      <dgm:prSet/>
      <dgm:spPr/>
      <dgm:t>
        <a:bodyPr/>
        <a:lstStyle/>
        <a:p>
          <a:endParaRPr lang="en-US"/>
        </a:p>
      </dgm:t>
    </dgm:pt>
    <dgm:pt modelId="{F3E08CC7-2375-403F-8983-F9ABDA9758EF}" type="sibTrans" cxnId="{C1CD345F-B1C7-4EEB-9A12-D4225BE1D8DA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93A9CBDE-46F1-426A-BA32-AE4610B9604C}">
      <dgm:prSet/>
      <dgm:spPr/>
      <dgm:t>
        <a:bodyPr/>
        <a:lstStyle/>
        <a:p>
          <a:pPr>
            <a:lnSpc>
              <a:spcPct val="100000"/>
            </a:lnSpc>
          </a:pPr>
          <a:r>
            <a:rPr lang="en-GB">
              <a:solidFill>
                <a:schemeClr val="tx2"/>
              </a:solidFill>
            </a:rPr>
            <a:t>Requirements of academic journals</a:t>
          </a:r>
          <a:endParaRPr lang="en-US">
            <a:solidFill>
              <a:schemeClr val="tx2"/>
            </a:solidFill>
          </a:endParaRPr>
        </a:p>
      </dgm:t>
    </dgm:pt>
    <dgm:pt modelId="{3E7F71A0-5CCF-494E-A359-D163BE7AA15B}" type="parTrans" cxnId="{AC94A86F-5B5B-4A4C-91FA-08EF2712CA3E}">
      <dgm:prSet/>
      <dgm:spPr/>
      <dgm:t>
        <a:bodyPr/>
        <a:lstStyle/>
        <a:p>
          <a:endParaRPr lang="en-US"/>
        </a:p>
      </dgm:t>
    </dgm:pt>
    <dgm:pt modelId="{C7B44ADD-0DEB-4B68-899E-7BE1602D485E}" type="sibTrans" cxnId="{AC94A86F-5B5B-4A4C-91FA-08EF2712CA3E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B25C0B1F-249D-48A4-92BF-975AA0D16CE9}">
      <dgm:prSet/>
      <dgm:spPr/>
      <dgm:t>
        <a:bodyPr/>
        <a:lstStyle/>
        <a:p>
          <a:pPr>
            <a:lnSpc>
              <a:spcPct val="100000"/>
            </a:lnSpc>
          </a:pPr>
          <a:r>
            <a:rPr lang="en-GB">
              <a:solidFill>
                <a:schemeClr val="tx2"/>
              </a:solidFill>
            </a:rPr>
            <a:t>Large scale research projects</a:t>
          </a:r>
          <a:endParaRPr lang="en-US">
            <a:solidFill>
              <a:schemeClr val="tx2"/>
            </a:solidFill>
          </a:endParaRPr>
        </a:p>
      </dgm:t>
    </dgm:pt>
    <dgm:pt modelId="{0C521B29-E456-42C6-8059-8B1371BB4138}" type="parTrans" cxnId="{8ABC9F5E-0645-4121-9E88-9015C557D982}">
      <dgm:prSet/>
      <dgm:spPr/>
      <dgm:t>
        <a:bodyPr/>
        <a:lstStyle/>
        <a:p>
          <a:endParaRPr lang="en-US"/>
        </a:p>
      </dgm:t>
    </dgm:pt>
    <dgm:pt modelId="{FA249066-E0A5-4081-B47D-426EF39815A9}" type="sibTrans" cxnId="{8ABC9F5E-0645-4121-9E88-9015C557D982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12D2B4FF-C948-47DF-83D5-FA6333E7D345}">
      <dgm:prSet/>
      <dgm:spPr/>
      <dgm:t>
        <a:bodyPr/>
        <a:lstStyle/>
        <a:p>
          <a:pPr>
            <a:lnSpc>
              <a:spcPct val="100000"/>
            </a:lnSpc>
          </a:pPr>
          <a:r>
            <a:rPr lang="en-GB">
              <a:solidFill>
                <a:schemeClr val="tx2"/>
              </a:solidFill>
            </a:rPr>
            <a:t>Multidisciplinary research</a:t>
          </a:r>
          <a:endParaRPr lang="en-US">
            <a:solidFill>
              <a:schemeClr val="tx2"/>
            </a:solidFill>
          </a:endParaRPr>
        </a:p>
      </dgm:t>
    </dgm:pt>
    <dgm:pt modelId="{73A30101-299A-46E6-A197-6F1C8E73A662}" type="parTrans" cxnId="{060AE55F-3AFD-4C0A-BEB0-27B2926C0B08}">
      <dgm:prSet/>
      <dgm:spPr/>
      <dgm:t>
        <a:bodyPr/>
        <a:lstStyle/>
        <a:p>
          <a:endParaRPr lang="en-US"/>
        </a:p>
      </dgm:t>
    </dgm:pt>
    <dgm:pt modelId="{1E0B41A5-AD84-4EF1-B773-BA721FF230F1}" type="sibTrans" cxnId="{060AE55F-3AFD-4C0A-BEB0-27B2926C0B08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FAC55302-F692-47A4-90D2-5770DEABA7C5}">
      <dgm:prSet/>
      <dgm:spPr/>
      <dgm:t>
        <a:bodyPr/>
        <a:lstStyle/>
        <a:p>
          <a:pPr>
            <a:lnSpc>
              <a:spcPct val="100000"/>
            </a:lnSpc>
          </a:pPr>
          <a:r>
            <a:rPr lang="en-GB">
              <a:solidFill>
                <a:schemeClr val="tx2"/>
              </a:solidFill>
            </a:rPr>
            <a:t>Increasing speed and ease of collection, storage and analysis of the data</a:t>
          </a:r>
          <a:endParaRPr lang="en-US">
            <a:solidFill>
              <a:schemeClr val="tx2"/>
            </a:solidFill>
          </a:endParaRPr>
        </a:p>
      </dgm:t>
    </dgm:pt>
    <dgm:pt modelId="{4CD88B06-306D-4FEA-A3B1-4B10F3EBF12C}" type="parTrans" cxnId="{90BCFDA0-FB3D-42A9-8326-28FC0FE61BB2}">
      <dgm:prSet/>
      <dgm:spPr/>
      <dgm:t>
        <a:bodyPr/>
        <a:lstStyle/>
        <a:p>
          <a:endParaRPr lang="en-US"/>
        </a:p>
      </dgm:t>
    </dgm:pt>
    <dgm:pt modelId="{73A6B528-77BD-4DED-8837-31F4988DDE02}" type="sibTrans" cxnId="{90BCFDA0-FB3D-42A9-8326-28FC0FE61BB2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75DA387E-DBFA-480A-9DA8-219947AD830C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>
              <a:solidFill>
                <a:schemeClr val="tx2"/>
              </a:solidFill>
            </a:rPr>
            <a:t>Importance of building professional networks and international reputation</a:t>
          </a:r>
          <a:endParaRPr lang="en-US" dirty="0">
            <a:solidFill>
              <a:schemeClr val="tx2"/>
            </a:solidFill>
          </a:endParaRPr>
        </a:p>
      </dgm:t>
    </dgm:pt>
    <dgm:pt modelId="{284D51AF-3DC7-4A2B-AB55-912B403F134E}" type="parTrans" cxnId="{D106175E-B19A-433E-B6E3-4B2951DFC243}">
      <dgm:prSet/>
      <dgm:spPr/>
      <dgm:t>
        <a:bodyPr/>
        <a:lstStyle/>
        <a:p>
          <a:endParaRPr lang="en-US"/>
        </a:p>
      </dgm:t>
    </dgm:pt>
    <dgm:pt modelId="{62FF3400-F738-4C21-9A69-F607ABD7A385}" type="sibTrans" cxnId="{D106175E-B19A-433E-B6E3-4B2951DFC243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BF5D4BEE-BE53-4E39-868A-AB6FAE90A6A7}">
      <dgm:prSet/>
      <dgm:spPr/>
      <dgm:t>
        <a:bodyPr/>
        <a:lstStyle/>
        <a:p>
          <a:pPr>
            <a:lnSpc>
              <a:spcPct val="100000"/>
            </a:lnSpc>
          </a:pPr>
          <a:r>
            <a:rPr lang="en-GB">
              <a:solidFill>
                <a:schemeClr val="tx2"/>
              </a:solidFill>
            </a:rPr>
            <a:t>Increased emphasis on impact beyond academia </a:t>
          </a:r>
          <a:endParaRPr lang="en-US">
            <a:solidFill>
              <a:schemeClr val="tx2"/>
            </a:solidFill>
          </a:endParaRPr>
        </a:p>
      </dgm:t>
    </dgm:pt>
    <dgm:pt modelId="{502F4CA0-EA87-4732-95E5-9E931D87FFBC}" type="parTrans" cxnId="{89ECC610-012C-46C6-AB7E-93FCA898EF2A}">
      <dgm:prSet/>
      <dgm:spPr/>
      <dgm:t>
        <a:bodyPr/>
        <a:lstStyle/>
        <a:p>
          <a:endParaRPr lang="en-US"/>
        </a:p>
      </dgm:t>
    </dgm:pt>
    <dgm:pt modelId="{96F15F06-D99B-4915-83C5-A6DED05122A6}" type="sibTrans" cxnId="{89ECC610-012C-46C6-AB7E-93FCA898EF2A}">
      <dgm:prSet/>
      <dgm:spPr/>
      <dgm:t>
        <a:bodyPr/>
        <a:lstStyle/>
        <a:p>
          <a:endParaRPr lang="en-US"/>
        </a:p>
      </dgm:t>
    </dgm:pt>
    <dgm:pt modelId="{674D4463-DEA1-4B76-936F-0A4FA4364058}" type="pres">
      <dgm:prSet presAssocID="{9FEF546D-CB6E-4169-99FD-23AD5F0DBE0F}" presName="root" presStyleCnt="0">
        <dgm:presLayoutVars>
          <dgm:dir/>
          <dgm:resizeHandles val="exact"/>
        </dgm:presLayoutVars>
      </dgm:prSet>
      <dgm:spPr/>
    </dgm:pt>
    <dgm:pt modelId="{71EB16C5-2CB6-4647-8951-A3761C683278}" type="pres">
      <dgm:prSet presAssocID="{9FEF546D-CB6E-4169-99FD-23AD5F0DBE0F}" presName="container" presStyleCnt="0">
        <dgm:presLayoutVars>
          <dgm:dir/>
          <dgm:resizeHandles val="exact"/>
        </dgm:presLayoutVars>
      </dgm:prSet>
      <dgm:spPr/>
    </dgm:pt>
    <dgm:pt modelId="{F7FC7FF1-2DDC-4022-B9B3-D4B56796A1C5}" type="pres">
      <dgm:prSet presAssocID="{D306C96A-44B7-49C4-B3B3-8719BCD781D3}" presName="compNode" presStyleCnt="0"/>
      <dgm:spPr/>
    </dgm:pt>
    <dgm:pt modelId="{8CF16B63-0482-4BE0-B79D-43F124D00A63}" type="pres">
      <dgm:prSet presAssocID="{D306C96A-44B7-49C4-B3B3-8719BCD781D3}" presName="iconBgRect" presStyleLbl="bgShp" presStyleIdx="0" presStyleCnt="7"/>
      <dgm:spPr/>
    </dgm:pt>
    <dgm:pt modelId="{1D9AC392-6930-4B47-AF49-998CBBCC3E1B}" type="pres">
      <dgm:prSet presAssocID="{D306C96A-44B7-49C4-B3B3-8719BCD781D3}" presName="iconRect" presStyleLbl="node1" presStyleIdx="0" presStyleCnt="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eting"/>
        </a:ext>
      </dgm:extLst>
    </dgm:pt>
    <dgm:pt modelId="{CD8F587D-4041-4EAD-BE45-4C694AC40FF3}" type="pres">
      <dgm:prSet presAssocID="{D306C96A-44B7-49C4-B3B3-8719BCD781D3}" presName="spaceRect" presStyleCnt="0"/>
      <dgm:spPr/>
    </dgm:pt>
    <dgm:pt modelId="{DF654167-FF91-4EDB-A852-D80259CD318E}" type="pres">
      <dgm:prSet presAssocID="{D306C96A-44B7-49C4-B3B3-8719BCD781D3}" presName="textRect" presStyleLbl="revTx" presStyleIdx="0" presStyleCnt="7">
        <dgm:presLayoutVars>
          <dgm:chMax val="1"/>
          <dgm:chPref val="1"/>
        </dgm:presLayoutVars>
      </dgm:prSet>
      <dgm:spPr/>
    </dgm:pt>
    <dgm:pt modelId="{0357E8B7-E643-4F86-B066-A6BC81197396}" type="pres">
      <dgm:prSet presAssocID="{F3E08CC7-2375-403F-8983-F9ABDA9758EF}" presName="sibTrans" presStyleLbl="sibTrans2D1" presStyleIdx="0" presStyleCnt="0"/>
      <dgm:spPr/>
    </dgm:pt>
    <dgm:pt modelId="{68A360F2-2D42-44F3-A056-CCC6EA846DAC}" type="pres">
      <dgm:prSet presAssocID="{93A9CBDE-46F1-426A-BA32-AE4610B9604C}" presName="compNode" presStyleCnt="0"/>
      <dgm:spPr/>
    </dgm:pt>
    <dgm:pt modelId="{78111579-16A5-4AFE-AF05-E15EA7D59582}" type="pres">
      <dgm:prSet presAssocID="{93A9CBDE-46F1-426A-BA32-AE4610B9604C}" presName="iconBgRect" presStyleLbl="bgShp" presStyleIdx="1" presStyleCnt="7"/>
      <dgm:spPr/>
    </dgm:pt>
    <dgm:pt modelId="{0E2FF787-5AEF-4CEF-B4D8-DA3DAF54C47A}" type="pres">
      <dgm:prSet presAssocID="{93A9CBDE-46F1-426A-BA32-AE4610B9604C}" presName="iconRect" presStyleLbl="node1" presStyleIdx="1" presStyleCnt="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BC1D4F15-D582-42B0-90FD-A65CF5F3A833}" type="pres">
      <dgm:prSet presAssocID="{93A9CBDE-46F1-426A-BA32-AE4610B9604C}" presName="spaceRect" presStyleCnt="0"/>
      <dgm:spPr/>
    </dgm:pt>
    <dgm:pt modelId="{14BE12C7-D84B-4DA2-A80C-CFC7DA0FC805}" type="pres">
      <dgm:prSet presAssocID="{93A9CBDE-46F1-426A-BA32-AE4610B9604C}" presName="textRect" presStyleLbl="revTx" presStyleIdx="1" presStyleCnt="7">
        <dgm:presLayoutVars>
          <dgm:chMax val="1"/>
          <dgm:chPref val="1"/>
        </dgm:presLayoutVars>
      </dgm:prSet>
      <dgm:spPr/>
    </dgm:pt>
    <dgm:pt modelId="{60A0CE9D-9DD6-410F-960F-A12C9F0300E3}" type="pres">
      <dgm:prSet presAssocID="{C7B44ADD-0DEB-4B68-899E-7BE1602D485E}" presName="sibTrans" presStyleLbl="sibTrans2D1" presStyleIdx="0" presStyleCnt="0"/>
      <dgm:spPr/>
    </dgm:pt>
    <dgm:pt modelId="{2AD9B100-67EF-4005-97E1-03729695FF8B}" type="pres">
      <dgm:prSet presAssocID="{B25C0B1F-249D-48A4-92BF-975AA0D16CE9}" presName="compNode" presStyleCnt="0"/>
      <dgm:spPr/>
    </dgm:pt>
    <dgm:pt modelId="{38B64B6F-4C50-4234-9778-283AFC5B395A}" type="pres">
      <dgm:prSet presAssocID="{B25C0B1F-249D-48A4-92BF-975AA0D16CE9}" presName="iconBgRect" presStyleLbl="bgShp" presStyleIdx="2" presStyleCnt="7"/>
      <dgm:spPr/>
    </dgm:pt>
    <dgm:pt modelId="{01FCFD93-CF3E-49CD-B15B-3C377FF22E94}" type="pres">
      <dgm:prSet presAssocID="{B25C0B1F-249D-48A4-92BF-975AA0D16CE9}" presName="iconRect" presStyleLbl="node1" presStyleIdx="2" presStyleCnt="7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ity"/>
        </a:ext>
      </dgm:extLst>
    </dgm:pt>
    <dgm:pt modelId="{CA59727B-463A-4016-936E-1D40B146427A}" type="pres">
      <dgm:prSet presAssocID="{B25C0B1F-249D-48A4-92BF-975AA0D16CE9}" presName="spaceRect" presStyleCnt="0"/>
      <dgm:spPr/>
    </dgm:pt>
    <dgm:pt modelId="{B6C8801F-9013-4C2C-9E3C-EE258E2EE583}" type="pres">
      <dgm:prSet presAssocID="{B25C0B1F-249D-48A4-92BF-975AA0D16CE9}" presName="textRect" presStyleLbl="revTx" presStyleIdx="2" presStyleCnt="7">
        <dgm:presLayoutVars>
          <dgm:chMax val="1"/>
          <dgm:chPref val="1"/>
        </dgm:presLayoutVars>
      </dgm:prSet>
      <dgm:spPr/>
    </dgm:pt>
    <dgm:pt modelId="{867C30E7-18A5-4A5A-80F6-BAF366F21D4E}" type="pres">
      <dgm:prSet presAssocID="{FA249066-E0A5-4081-B47D-426EF39815A9}" presName="sibTrans" presStyleLbl="sibTrans2D1" presStyleIdx="0" presStyleCnt="0"/>
      <dgm:spPr/>
    </dgm:pt>
    <dgm:pt modelId="{FA8AB6B1-B824-4D4F-B3DF-E69D34B13075}" type="pres">
      <dgm:prSet presAssocID="{12D2B4FF-C948-47DF-83D5-FA6333E7D345}" presName="compNode" presStyleCnt="0"/>
      <dgm:spPr/>
    </dgm:pt>
    <dgm:pt modelId="{9741A43C-E6C4-4572-A46D-2104B1983B99}" type="pres">
      <dgm:prSet presAssocID="{12D2B4FF-C948-47DF-83D5-FA6333E7D345}" presName="iconBgRect" presStyleLbl="bgShp" presStyleIdx="3" presStyleCnt="7"/>
      <dgm:spPr/>
    </dgm:pt>
    <dgm:pt modelId="{9763F9EF-5F00-4FFF-B3FB-D8702F0E47DF}" type="pres">
      <dgm:prSet presAssocID="{12D2B4FF-C948-47DF-83D5-FA6333E7D345}" presName="iconRect" presStyleLbl="node1" presStyleIdx="3" presStyleCnt="7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esearch"/>
        </a:ext>
      </dgm:extLst>
    </dgm:pt>
    <dgm:pt modelId="{14540D6B-9232-4B6F-A097-F9F253EA6D0A}" type="pres">
      <dgm:prSet presAssocID="{12D2B4FF-C948-47DF-83D5-FA6333E7D345}" presName="spaceRect" presStyleCnt="0"/>
      <dgm:spPr/>
    </dgm:pt>
    <dgm:pt modelId="{36014A28-CFB4-4F52-989F-9A4FDAAA4AB8}" type="pres">
      <dgm:prSet presAssocID="{12D2B4FF-C948-47DF-83D5-FA6333E7D345}" presName="textRect" presStyleLbl="revTx" presStyleIdx="3" presStyleCnt="7">
        <dgm:presLayoutVars>
          <dgm:chMax val="1"/>
          <dgm:chPref val="1"/>
        </dgm:presLayoutVars>
      </dgm:prSet>
      <dgm:spPr/>
    </dgm:pt>
    <dgm:pt modelId="{BD3B6319-332A-4CC7-BEA4-0FCC61FFC312}" type="pres">
      <dgm:prSet presAssocID="{1E0B41A5-AD84-4EF1-B773-BA721FF230F1}" presName="sibTrans" presStyleLbl="sibTrans2D1" presStyleIdx="0" presStyleCnt="0"/>
      <dgm:spPr/>
    </dgm:pt>
    <dgm:pt modelId="{ACDCD0A0-40C0-497A-9C94-67217C4DC21A}" type="pres">
      <dgm:prSet presAssocID="{FAC55302-F692-47A4-90D2-5770DEABA7C5}" presName="compNode" presStyleCnt="0"/>
      <dgm:spPr/>
    </dgm:pt>
    <dgm:pt modelId="{5EEFCA40-45A8-40EF-B04A-A94A1B0AFC5E}" type="pres">
      <dgm:prSet presAssocID="{FAC55302-F692-47A4-90D2-5770DEABA7C5}" presName="iconBgRect" presStyleLbl="bgShp" presStyleIdx="4" presStyleCnt="7"/>
      <dgm:spPr/>
    </dgm:pt>
    <dgm:pt modelId="{5B6D1577-2F05-4B8B-B698-6539EF75FCFD}" type="pres">
      <dgm:prSet presAssocID="{FAC55302-F692-47A4-90D2-5770DEABA7C5}" presName="iconRect" presStyleLbl="node1" presStyleIdx="4" presStyleCnt="7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0192BF2A-CC6D-46CA-A05D-41B1AEAF5728}" type="pres">
      <dgm:prSet presAssocID="{FAC55302-F692-47A4-90D2-5770DEABA7C5}" presName="spaceRect" presStyleCnt="0"/>
      <dgm:spPr/>
    </dgm:pt>
    <dgm:pt modelId="{42031568-2974-47FB-9C86-53A60BD0C40C}" type="pres">
      <dgm:prSet presAssocID="{FAC55302-F692-47A4-90D2-5770DEABA7C5}" presName="textRect" presStyleLbl="revTx" presStyleIdx="4" presStyleCnt="7">
        <dgm:presLayoutVars>
          <dgm:chMax val="1"/>
          <dgm:chPref val="1"/>
        </dgm:presLayoutVars>
      </dgm:prSet>
      <dgm:spPr/>
    </dgm:pt>
    <dgm:pt modelId="{EDB6C49F-017D-41E2-8575-1B17D5E5A0AF}" type="pres">
      <dgm:prSet presAssocID="{73A6B528-77BD-4DED-8837-31F4988DDE02}" presName="sibTrans" presStyleLbl="sibTrans2D1" presStyleIdx="0" presStyleCnt="0"/>
      <dgm:spPr/>
    </dgm:pt>
    <dgm:pt modelId="{DBC56BDC-4EC4-47DB-9CF8-EA6BAE5B9CAC}" type="pres">
      <dgm:prSet presAssocID="{75DA387E-DBFA-480A-9DA8-219947AD830C}" presName="compNode" presStyleCnt="0"/>
      <dgm:spPr/>
    </dgm:pt>
    <dgm:pt modelId="{FAF3A623-49DA-4209-B186-3EFCEA6939C8}" type="pres">
      <dgm:prSet presAssocID="{75DA387E-DBFA-480A-9DA8-219947AD830C}" presName="iconBgRect" presStyleLbl="bgShp" presStyleIdx="5" presStyleCnt="7"/>
      <dgm:spPr/>
    </dgm:pt>
    <dgm:pt modelId="{DED8468A-208C-4329-AC3D-AB8786EF9D81}" type="pres">
      <dgm:prSet presAssocID="{75DA387E-DBFA-480A-9DA8-219947AD830C}" presName="iconRect" presStyleLbl="node1" presStyleIdx="5" presStyleCnt="7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7DEB9934-08CC-4D37-B993-DCB9FEA2B037}" type="pres">
      <dgm:prSet presAssocID="{75DA387E-DBFA-480A-9DA8-219947AD830C}" presName="spaceRect" presStyleCnt="0"/>
      <dgm:spPr/>
    </dgm:pt>
    <dgm:pt modelId="{99648910-B412-4302-9300-754A180B9D63}" type="pres">
      <dgm:prSet presAssocID="{75DA387E-DBFA-480A-9DA8-219947AD830C}" presName="textRect" presStyleLbl="revTx" presStyleIdx="5" presStyleCnt="7">
        <dgm:presLayoutVars>
          <dgm:chMax val="1"/>
          <dgm:chPref val="1"/>
        </dgm:presLayoutVars>
      </dgm:prSet>
      <dgm:spPr/>
    </dgm:pt>
    <dgm:pt modelId="{7CD47B3D-D937-461F-A86E-180CDC557A37}" type="pres">
      <dgm:prSet presAssocID="{62FF3400-F738-4C21-9A69-F607ABD7A385}" presName="sibTrans" presStyleLbl="sibTrans2D1" presStyleIdx="0" presStyleCnt="0"/>
      <dgm:spPr/>
    </dgm:pt>
    <dgm:pt modelId="{99F0B88B-512B-4D7C-A8C6-DD44B9483F9C}" type="pres">
      <dgm:prSet presAssocID="{BF5D4BEE-BE53-4E39-868A-AB6FAE90A6A7}" presName="compNode" presStyleCnt="0"/>
      <dgm:spPr/>
    </dgm:pt>
    <dgm:pt modelId="{38A70EF7-261D-42EC-8D1A-8319B03044EA}" type="pres">
      <dgm:prSet presAssocID="{BF5D4BEE-BE53-4E39-868A-AB6FAE90A6A7}" presName="iconBgRect" presStyleLbl="bgShp" presStyleIdx="6" presStyleCnt="7"/>
      <dgm:spPr/>
    </dgm:pt>
    <dgm:pt modelId="{65B78396-CBA6-4B03-A8F9-DF54812B49D7}" type="pres">
      <dgm:prSet presAssocID="{BF5D4BEE-BE53-4E39-868A-AB6FAE90A6A7}" presName="iconRect" presStyleLbl="node1" presStyleIdx="6" presStyleCnt="7" custLinFactNeighborX="3062" custLinFactNeighborY="-9185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r Graph with Upward Trend"/>
        </a:ext>
      </dgm:extLst>
    </dgm:pt>
    <dgm:pt modelId="{9FC0AA3A-0072-49FF-96E4-833139AE0F6C}" type="pres">
      <dgm:prSet presAssocID="{BF5D4BEE-BE53-4E39-868A-AB6FAE90A6A7}" presName="spaceRect" presStyleCnt="0"/>
      <dgm:spPr/>
    </dgm:pt>
    <dgm:pt modelId="{12232EC0-1D01-4DE8-92FC-EF20F33CF71E}" type="pres">
      <dgm:prSet presAssocID="{BF5D4BEE-BE53-4E39-868A-AB6FAE90A6A7}" presName="textRect" presStyleLbl="revTx" presStyleIdx="6" presStyleCnt="7">
        <dgm:presLayoutVars>
          <dgm:chMax val="1"/>
          <dgm:chPref val="1"/>
        </dgm:presLayoutVars>
      </dgm:prSet>
      <dgm:spPr/>
    </dgm:pt>
  </dgm:ptLst>
  <dgm:cxnLst>
    <dgm:cxn modelId="{D4F36407-FA18-4331-8354-397977769AB7}" type="presOf" srcId="{1E0B41A5-AD84-4EF1-B773-BA721FF230F1}" destId="{BD3B6319-332A-4CC7-BEA4-0FCC61FFC312}" srcOrd="0" destOrd="0" presId="urn:microsoft.com/office/officeart/2018/2/layout/IconCircleList"/>
    <dgm:cxn modelId="{86E0470F-329D-45BB-95E0-28A6C0CA0BF9}" type="presOf" srcId="{93A9CBDE-46F1-426A-BA32-AE4610B9604C}" destId="{14BE12C7-D84B-4DA2-A80C-CFC7DA0FC805}" srcOrd="0" destOrd="0" presId="urn:microsoft.com/office/officeart/2018/2/layout/IconCircleList"/>
    <dgm:cxn modelId="{89ECC610-012C-46C6-AB7E-93FCA898EF2A}" srcId="{9FEF546D-CB6E-4169-99FD-23AD5F0DBE0F}" destId="{BF5D4BEE-BE53-4E39-868A-AB6FAE90A6A7}" srcOrd="6" destOrd="0" parTransId="{502F4CA0-EA87-4732-95E5-9E931D87FFBC}" sibTransId="{96F15F06-D99B-4915-83C5-A6DED05122A6}"/>
    <dgm:cxn modelId="{12EA915D-AFBB-4460-BB2F-71BDD1E91F35}" type="presOf" srcId="{73A6B528-77BD-4DED-8837-31F4988DDE02}" destId="{EDB6C49F-017D-41E2-8575-1B17D5E5A0AF}" srcOrd="0" destOrd="0" presId="urn:microsoft.com/office/officeart/2018/2/layout/IconCircleList"/>
    <dgm:cxn modelId="{D106175E-B19A-433E-B6E3-4B2951DFC243}" srcId="{9FEF546D-CB6E-4169-99FD-23AD5F0DBE0F}" destId="{75DA387E-DBFA-480A-9DA8-219947AD830C}" srcOrd="5" destOrd="0" parTransId="{284D51AF-3DC7-4A2B-AB55-912B403F134E}" sibTransId="{62FF3400-F738-4C21-9A69-F607ABD7A385}"/>
    <dgm:cxn modelId="{418E825E-C377-48A6-92ED-12D26443CB2E}" type="presOf" srcId="{12D2B4FF-C948-47DF-83D5-FA6333E7D345}" destId="{36014A28-CFB4-4F52-989F-9A4FDAAA4AB8}" srcOrd="0" destOrd="0" presId="urn:microsoft.com/office/officeart/2018/2/layout/IconCircleList"/>
    <dgm:cxn modelId="{8ABC9F5E-0645-4121-9E88-9015C557D982}" srcId="{9FEF546D-CB6E-4169-99FD-23AD5F0DBE0F}" destId="{B25C0B1F-249D-48A4-92BF-975AA0D16CE9}" srcOrd="2" destOrd="0" parTransId="{0C521B29-E456-42C6-8059-8B1371BB4138}" sibTransId="{FA249066-E0A5-4081-B47D-426EF39815A9}"/>
    <dgm:cxn modelId="{C1CD345F-B1C7-4EEB-9A12-D4225BE1D8DA}" srcId="{9FEF546D-CB6E-4169-99FD-23AD5F0DBE0F}" destId="{D306C96A-44B7-49C4-B3B3-8719BCD781D3}" srcOrd="0" destOrd="0" parTransId="{936B88E5-8243-4856-AB67-9A4F622442DF}" sibTransId="{F3E08CC7-2375-403F-8983-F9ABDA9758EF}"/>
    <dgm:cxn modelId="{060AE55F-3AFD-4C0A-BEB0-27B2926C0B08}" srcId="{9FEF546D-CB6E-4169-99FD-23AD5F0DBE0F}" destId="{12D2B4FF-C948-47DF-83D5-FA6333E7D345}" srcOrd="3" destOrd="0" parTransId="{73A30101-299A-46E6-A197-6F1C8E73A662}" sibTransId="{1E0B41A5-AD84-4EF1-B773-BA721FF230F1}"/>
    <dgm:cxn modelId="{73F03761-B378-4CC7-8E24-57B861714C4B}" type="presOf" srcId="{62FF3400-F738-4C21-9A69-F607ABD7A385}" destId="{7CD47B3D-D937-461F-A86E-180CDC557A37}" srcOrd="0" destOrd="0" presId="urn:microsoft.com/office/officeart/2018/2/layout/IconCircleList"/>
    <dgm:cxn modelId="{EB5A6242-32F0-4D42-BE19-9A1B0F869628}" type="presOf" srcId="{75DA387E-DBFA-480A-9DA8-219947AD830C}" destId="{99648910-B412-4302-9300-754A180B9D63}" srcOrd="0" destOrd="0" presId="urn:microsoft.com/office/officeart/2018/2/layout/IconCircleList"/>
    <dgm:cxn modelId="{D05B7544-CCC3-46E3-AF6C-F0218997F8B6}" type="presOf" srcId="{B25C0B1F-249D-48A4-92BF-975AA0D16CE9}" destId="{B6C8801F-9013-4C2C-9E3C-EE258E2EE583}" srcOrd="0" destOrd="0" presId="urn:microsoft.com/office/officeart/2018/2/layout/IconCircleList"/>
    <dgm:cxn modelId="{03E1D966-2191-4F04-A1F8-824E97CDAE84}" type="presOf" srcId="{D306C96A-44B7-49C4-B3B3-8719BCD781D3}" destId="{DF654167-FF91-4EDB-A852-D80259CD318E}" srcOrd="0" destOrd="0" presId="urn:microsoft.com/office/officeart/2018/2/layout/IconCircleList"/>
    <dgm:cxn modelId="{CDF1B14E-C578-45A0-8A0C-65E04415F5F9}" type="presOf" srcId="{FAC55302-F692-47A4-90D2-5770DEABA7C5}" destId="{42031568-2974-47FB-9C86-53A60BD0C40C}" srcOrd="0" destOrd="0" presId="urn:microsoft.com/office/officeart/2018/2/layout/IconCircleList"/>
    <dgm:cxn modelId="{AC94A86F-5B5B-4A4C-91FA-08EF2712CA3E}" srcId="{9FEF546D-CB6E-4169-99FD-23AD5F0DBE0F}" destId="{93A9CBDE-46F1-426A-BA32-AE4610B9604C}" srcOrd="1" destOrd="0" parTransId="{3E7F71A0-5CCF-494E-A359-D163BE7AA15B}" sibTransId="{C7B44ADD-0DEB-4B68-899E-7BE1602D485E}"/>
    <dgm:cxn modelId="{90BCFDA0-FB3D-42A9-8326-28FC0FE61BB2}" srcId="{9FEF546D-CB6E-4169-99FD-23AD5F0DBE0F}" destId="{FAC55302-F692-47A4-90D2-5770DEABA7C5}" srcOrd="4" destOrd="0" parTransId="{4CD88B06-306D-4FEA-A3B1-4B10F3EBF12C}" sibTransId="{73A6B528-77BD-4DED-8837-31F4988DDE02}"/>
    <dgm:cxn modelId="{AB2D0DBD-CF15-4507-A996-644971CDD567}" type="presOf" srcId="{BF5D4BEE-BE53-4E39-868A-AB6FAE90A6A7}" destId="{12232EC0-1D01-4DE8-92FC-EF20F33CF71E}" srcOrd="0" destOrd="0" presId="urn:microsoft.com/office/officeart/2018/2/layout/IconCircleList"/>
    <dgm:cxn modelId="{FAC68FD2-D300-49B5-9D34-AB1384074C49}" type="presOf" srcId="{9FEF546D-CB6E-4169-99FD-23AD5F0DBE0F}" destId="{674D4463-DEA1-4B76-936F-0A4FA4364058}" srcOrd="0" destOrd="0" presId="urn:microsoft.com/office/officeart/2018/2/layout/IconCircleList"/>
    <dgm:cxn modelId="{D485A5ED-4DCA-4B75-A665-1EC4DAFBF957}" type="presOf" srcId="{F3E08CC7-2375-403F-8983-F9ABDA9758EF}" destId="{0357E8B7-E643-4F86-B066-A6BC81197396}" srcOrd="0" destOrd="0" presId="urn:microsoft.com/office/officeart/2018/2/layout/IconCircleList"/>
    <dgm:cxn modelId="{BD9759F2-B110-4133-AB32-A509CECE5154}" type="presOf" srcId="{FA249066-E0A5-4081-B47D-426EF39815A9}" destId="{867C30E7-18A5-4A5A-80F6-BAF366F21D4E}" srcOrd="0" destOrd="0" presId="urn:microsoft.com/office/officeart/2018/2/layout/IconCircleList"/>
    <dgm:cxn modelId="{BC5A13F3-C816-45D4-9AFE-D5A663752E9F}" type="presOf" srcId="{C7B44ADD-0DEB-4B68-899E-7BE1602D485E}" destId="{60A0CE9D-9DD6-410F-960F-A12C9F0300E3}" srcOrd="0" destOrd="0" presId="urn:microsoft.com/office/officeart/2018/2/layout/IconCircleList"/>
    <dgm:cxn modelId="{84FB373B-0C35-47A4-A94C-5ACD8A0EDF09}" type="presParOf" srcId="{674D4463-DEA1-4B76-936F-0A4FA4364058}" destId="{71EB16C5-2CB6-4647-8951-A3761C683278}" srcOrd="0" destOrd="0" presId="urn:microsoft.com/office/officeart/2018/2/layout/IconCircleList"/>
    <dgm:cxn modelId="{4B6E5851-6FF0-4430-9955-2AAB040AF0D3}" type="presParOf" srcId="{71EB16C5-2CB6-4647-8951-A3761C683278}" destId="{F7FC7FF1-2DDC-4022-B9B3-D4B56796A1C5}" srcOrd="0" destOrd="0" presId="urn:microsoft.com/office/officeart/2018/2/layout/IconCircleList"/>
    <dgm:cxn modelId="{8753106B-25DF-4ECE-9973-B0CF463594DF}" type="presParOf" srcId="{F7FC7FF1-2DDC-4022-B9B3-D4B56796A1C5}" destId="{8CF16B63-0482-4BE0-B79D-43F124D00A63}" srcOrd="0" destOrd="0" presId="urn:microsoft.com/office/officeart/2018/2/layout/IconCircleList"/>
    <dgm:cxn modelId="{A9BDC9E4-9D7A-45F3-BE14-33DF9283F708}" type="presParOf" srcId="{F7FC7FF1-2DDC-4022-B9B3-D4B56796A1C5}" destId="{1D9AC392-6930-4B47-AF49-998CBBCC3E1B}" srcOrd="1" destOrd="0" presId="urn:microsoft.com/office/officeart/2018/2/layout/IconCircleList"/>
    <dgm:cxn modelId="{C7B40704-32FD-469C-8816-D29F262F4700}" type="presParOf" srcId="{F7FC7FF1-2DDC-4022-B9B3-D4B56796A1C5}" destId="{CD8F587D-4041-4EAD-BE45-4C694AC40FF3}" srcOrd="2" destOrd="0" presId="urn:microsoft.com/office/officeart/2018/2/layout/IconCircleList"/>
    <dgm:cxn modelId="{AB023424-0876-416D-B623-6E43EAE2D9DD}" type="presParOf" srcId="{F7FC7FF1-2DDC-4022-B9B3-D4B56796A1C5}" destId="{DF654167-FF91-4EDB-A852-D80259CD318E}" srcOrd="3" destOrd="0" presId="urn:microsoft.com/office/officeart/2018/2/layout/IconCircleList"/>
    <dgm:cxn modelId="{13713BD1-76B4-413D-BCFB-000E128A0E2A}" type="presParOf" srcId="{71EB16C5-2CB6-4647-8951-A3761C683278}" destId="{0357E8B7-E643-4F86-B066-A6BC81197396}" srcOrd="1" destOrd="0" presId="urn:microsoft.com/office/officeart/2018/2/layout/IconCircleList"/>
    <dgm:cxn modelId="{93D145F8-1351-42D1-9E51-CB73B69F1458}" type="presParOf" srcId="{71EB16C5-2CB6-4647-8951-A3761C683278}" destId="{68A360F2-2D42-44F3-A056-CCC6EA846DAC}" srcOrd="2" destOrd="0" presId="urn:microsoft.com/office/officeart/2018/2/layout/IconCircleList"/>
    <dgm:cxn modelId="{BE47BD9F-E643-493B-BC8C-D0BFA6549FEE}" type="presParOf" srcId="{68A360F2-2D42-44F3-A056-CCC6EA846DAC}" destId="{78111579-16A5-4AFE-AF05-E15EA7D59582}" srcOrd="0" destOrd="0" presId="urn:microsoft.com/office/officeart/2018/2/layout/IconCircleList"/>
    <dgm:cxn modelId="{E1BD2B52-3D55-4B40-9ED5-F3361A4133E8}" type="presParOf" srcId="{68A360F2-2D42-44F3-A056-CCC6EA846DAC}" destId="{0E2FF787-5AEF-4CEF-B4D8-DA3DAF54C47A}" srcOrd="1" destOrd="0" presId="urn:microsoft.com/office/officeart/2018/2/layout/IconCircleList"/>
    <dgm:cxn modelId="{F6D3F312-17E6-4BDD-B718-6C8ADBAB6CF7}" type="presParOf" srcId="{68A360F2-2D42-44F3-A056-CCC6EA846DAC}" destId="{BC1D4F15-D582-42B0-90FD-A65CF5F3A833}" srcOrd="2" destOrd="0" presId="urn:microsoft.com/office/officeart/2018/2/layout/IconCircleList"/>
    <dgm:cxn modelId="{DC693375-7AD2-417A-BCA9-491FB2B0B54A}" type="presParOf" srcId="{68A360F2-2D42-44F3-A056-CCC6EA846DAC}" destId="{14BE12C7-D84B-4DA2-A80C-CFC7DA0FC805}" srcOrd="3" destOrd="0" presId="urn:microsoft.com/office/officeart/2018/2/layout/IconCircleList"/>
    <dgm:cxn modelId="{AEC2771D-0126-4A5E-A840-8B0B558DEFE6}" type="presParOf" srcId="{71EB16C5-2CB6-4647-8951-A3761C683278}" destId="{60A0CE9D-9DD6-410F-960F-A12C9F0300E3}" srcOrd="3" destOrd="0" presId="urn:microsoft.com/office/officeart/2018/2/layout/IconCircleList"/>
    <dgm:cxn modelId="{D099F1A9-2DB7-4E78-B68C-E4D182263159}" type="presParOf" srcId="{71EB16C5-2CB6-4647-8951-A3761C683278}" destId="{2AD9B100-67EF-4005-97E1-03729695FF8B}" srcOrd="4" destOrd="0" presId="urn:microsoft.com/office/officeart/2018/2/layout/IconCircleList"/>
    <dgm:cxn modelId="{704A310E-1A25-44E1-BE55-FAC99E2B573D}" type="presParOf" srcId="{2AD9B100-67EF-4005-97E1-03729695FF8B}" destId="{38B64B6F-4C50-4234-9778-283AFC5B395A}" srcOrd="0" destOrd="0" presId="urn:microsoft.com/office/officeart/2018/2/layout/IconCircleList"/>
    <dgm:cxn modelId="{FF250E8E-864E-4402-9CF7-CAFE98374C83}" type="presParOf" srcId="{2AD9B100-67EF-4005-97E1-03729695FF8B}" destId="{01FCFD93-CF3E-49CD-B15B-3C377FF22E94}" srcOrd="1" destOrd="0" presId="urn:microsoft.com/office/officeart/2018/2/layout/IconCircleList"/>
    <dgm:cxn modelId="{B90A10CF-0356-4EFD-A0B4-3205AA59CFAA}" type="presParOf" srcId="{2AD9B100-67EF-4005-97E1-03729695FF8B}" destId="{CA59727B-463A-4016-936E-1D40B146427A}" srcOrd="2" destOrd="0" presId="urn:microsoft.com/office/officeart/2018/2/layout/IconCircleList"/>
    <dgm:cxn modelId="{171A3A4E-A645-4DA3-8314-B8B3F07D16FF}" type="presParOf" srcId="{2AD9B100-67EF-4005-97E1-03729695FF8B}" destId="{B6C8801F-9013-4C2C-9E3C-EE258E2EE583}" srcOrd="3" destOrd="0" presId="urn:microsoft.com/office/officeart/2018/2/layout/IconCircleList"/>
    <dgm:cxn modelId="{37133D8E-AA3B-4A6E-ADD4-31FBA0CFADFF}" type="presParOf" srcId="{71EB16C5-2CB6-4647-8951-A3761C683278}" destId="{867C30E7-18A5-4A5A-80F6-BAF366F21D4E}" srcOrd="5" destOrd="0" presId="urn:microsoft.com/office/officeart/2018/2/layout/IconCircleList"/>
    <dgm:cxn modelId="{6E1C72BE-7544-4701-9018-D823EF449B1E}" type="presParOf" srcId="{71EB16C5-2CB6-4647-8951-A3761C683278}" destId="{FA8AB6B1-B824-4D4F-B3DF-E69D34B13075}" srcOrd="6" destOrd="0" presId="urn:microsoft.com/office/officeart/2018/2/layout/IconCircleList"/>
    <dgm:cxn modelId="{FDF0C8E8-396B-427C-B99D-50A6B785D0A4}" type="presParOf" srcId="{FA8AB6B1-B824-4D4F-B3DF-E69D34B13075}" destId="{9741A43C-E6C4-4572-A46D-2104B1983B99}" srcOrd="0" destOrd="0" presId="urn:microsoft.com/office/officeart/2018/2/layout/IconCircleList"/>
    <dgm:cxn modelId="{5E99D5EE-5D0B-4217-BC79-E18104040574}" type="presParOf" srcId="{FA8AB6B1-B824-4D4F-B3DF-E69D34B13075}" destId="{9763F9EF-5F00-4FFF-B3FB-D8702F0E47DF}" srcOrd="1" destOrd="0" presId="urn:microsoft.com/office/officeart/2018/2/layout/IconCircleList"/>
    <dgm:cxn modelId="{17D228D4-E1A3-4FFF-A191-38E35121A1BA}" type="presParOf" srcId="{FA8AB6B1-B824-4D4F-B3DF-E69D34B13075}" destId="{14540D6B-9232-4B6F-A097-F9F253EA6D0A}" srcOrd="2" destOrd="0" presId="urn:microsoft.com/office/officeart/2018/2/layout/IconCircleList"/>
    <dgm:cxn modelId="{3B2237E7-55CB-40DB-BA8C-243C0E3E48F0}" type="presParOf" srcId="{FA8AB6B1-B824-4D4F-B3DF-E69D34B13075}" destId="{36014A28-CFB4-4F52-989F-9A4FDAAA4AB8}" srcOrd="3" destOrd="0" presId="urn:microsoft.com/office/officeart/2018/2/layout/IconCircleList"/>
    <dgm:cxn modelId="{D206DF1B-2452-4F7B-9180-71D297F8B84B}" type="presParOf" srcId="{71EB16C5-2CB6-4647-8951-A3761C683278}" destId="{BD3B6319-332A-4CC7-BEA4-0FCC61FFC312}" srcOrd="7" destOrd="0" presId="urn:microsoft.com/office/officeart/2018/2/layout/IconCircleList"/>
    <dgm:cxn modelId="{5F422408-1909-40A1-BDEF-DE4137A8C566}" type="presParOf" srcId="{71EB16C5-2CB6-4647-8951-A3761C683278}" destId="{ACDCD0A0-40C0-497A-9C94-67217C4DC21A}" srcOrd="8" destOrd="0" presId="urn:microsoft.com/office/officeart/2018/2/layout/IconCircleList"/>
    <dgm:cxn modelId="{28238EBF-0BC0-498D-A417-BEC63AE52684}" type="presParOf" srcId="{ACDCD0A0-40C0-497A-9C94-67217C4DC21A}" destId="{5EEFCA40-45A8-40EF-B04A-A94A1B0AFC5E}" srcOrd="0" destOrd="0" presId="urn:microsoft.com/office/officeart/2018/2/layout/IconCircleList"/>
    <dgm:cxn modelId="{737A9E3F-C453-432C-AC67-8191633C31C0}" type="presParOf" srcId="{ACDCD0A0-40C0-497A-9C94-67217C4DC21A}" destId="{5B6D1577-2F05-4B8B-B698-6539EF75FCFD}" srcOrd="1" destOrd="0" presId="urn:microsoft.com/office/officeart/2018/2/layout/IconCircleList"/>
    <dgm:cxn modelId="{3FDBE1D6-7074-4CA2-9F79-8198776658F3}" type="presParOf" srcId="{ACDCD0A0-40C0-497A-9C94-67217C4DC21A}" destId="{0192BF2A-CC6D-46CA-A05D-41B1AEAF5728}" srcOrd="2" destOrd="0" presId="urn:microsoft.com/office/officeart/2018/2/layout/IconCircleList"/>
    <dgm:cxn modelId="{E03E0EAE-D2F5-4C28-BDDF-69D0CB92172C}" type="presParOf" srcId="{ACDCD0A0-40C0-497A-9C94-67217C4DC21A}" destId="{42031568-2974-47FB-9C86-53A60BD0C40C}" srcOrd="3" destOrd="0" presId="urn:microsoft.com/office/officeart/2018/2/layout/IconCircleList"/>
    <dgm:cxn modelId="{3B12F048-4E76-4D55-A85E-9D57B2F17F30}" type="presParOf" srcId="{71EB16C5-2CB6-4647-8951-A3761C683278}" destId="{EDB6C49F-017D-41E2-8575-1B17D5E5A0AF}" srcOrd="9" destOrd="0" presId="urn:microsoft.com/office/officeart/2018/2/layout/IconCircleList"/>
    <dgm:cxn modelId="{67F13AAE-14F0-4054-848C-CADAE9C0BBDF}" type="presParOf" srcId="{71EB16C5-2CB6-4647-8951-A3761C683278}" destId="{DBC56BDC-4EC4-47DB-9CF8-EA6BAE5B9CAC}" srcOrd="10" destOrd="0" presId="urn:microsoft.com/office/officeart/2018/2/layout/IconCircleList"/>
    <dgm:cxn modelId="{65AAEF02-7243-4D03-B24D-E63B82EE175E}" type="presParOf" srcId="{DBC56BDC-4EC4-47DB-9CF8-EA6BAE5B9CAC}" destId="{FAF3A623-49DA-4209-B186-3EFCEA6939C8}" srcOrd="0" destOrd="0" presId="urn:microsoft.com/office/officeart/2018/2/layout/IconCircleList"/>
    <dgm:cxn modelId="{DF88E2B8-BD28-4628-88AB-E106C4155FB9}" type="presParOf" srcId="{DBC56BDC-4EC4-47DB-9CF8-EA6BAE5B9CAC}" destId="{DED8468A-208C-4329-AC3D-AB8786EF9D81}" srcOrd="1" destOrd="0" presId="urn:microsoft.com/office/officeart/2018/2/layout/IconCircleList"/>
    <dgm:cxn modelId="{1008704C-23E8-4E25-B3A7-50AE3595C5E9}" type="presParOf" srcId="{DBC56BDC-4EC4-47DB-9CF8-EA6BAE5B9CAC}" destId="{7DEB9934-08CC-4D37-B993-DCB9FEA2B037}" srcOrd="2" destOrd="0" presId="urn:microsoft.com/office/officeart/2018/2/layout/IconCircleList"/>
    <dgm:cxn modelId="{172CB1D3-94FA-464C-943A-C023AFB24EE6}" type="presParOf" srcId="{DBC56BDC-4EC4-47DB-9CF8-EA6BAE5B9CAC}" destId="{99648910-B412-4302-9300-754A180B9D63}" srcOrd="3" destOrd="0" presId="urn:microsoft.com/office/officeart/2018/2/layout/IconCircleList"/>
    <dgm:cxn modelId="{776BD0CF-3B5A-451F-B4FA-290B97030667}" type="presParOf" srcId="{71EB16C5-2CB6-4647-8951-A3761C683278}" destId="{7CD47B3D-D937-461F-A86E-180CDC557A37}" srcOrd="11" destOrd="0" presId="urn:microsoft.com/office/officeart/2018/2/layout/IconCircleList"/>
    <dgm:cxn modelId="{3CA3F7BA-9071-4DDD-8080-077EBBA23037}" type="presParOf" srcId="{71EB16C5-2CB6-4647-8951-A3761C683278}" destId="{99F0B88B-512B-4D7C-A8C6-DD44B9483F9C}" srcOrd="12" destOrd="0" presId="urn:microsoft.com/office/officeart/2018/2/layout/IconCircleList"/>
    <dgm:cxn modelId="{34696644-09AC-4723-886F-033C969575E9}" type="presParOf" srcId="{99F0B88B-512B-4D7C-A8C6-DD44B9483F9C}" destId="{38A70EF7-261D-42EC-8D1A-8319B03044EA}" srcOrd="0" destOrd="0" presId="urn:microsoft.com/office/officeart/2018/2/layout/IconCircleList"/>
    <dgm:cxn modelId="{88453B50-3270-4354-B10F-5F62466AA3B6}" type="presParOf" srcId="{99F0B88B-512B-4D7C-A8C6-DD44B9483F9C}" destId="{65B78396-CBA6-4B03-A8F9-DF54812B49D7}" srcOrd="1" destOrd="0" presId="urn:microsoft.com/office/officeart/2018/2/layout/IconCircleList"/>
    <dgm:cxn modelId="{DC9B1516-63AE-4CF7-B698-ADA8612B72E1}" type="presParOf" srcId="{99F0B88B-512B-4D7C-A8C6-DD44B9483F9C}" destId="{9FC0AA3A-0072-49FF-96E4-833139AE0F6C}" srcOrd="2" destOrd="0" presId="urn:microsoft.com/office/officeart/2018/2/layout/IconCircleList"/>
    <dgm:cxn modelId="{4574BC38-688C-453A-86AB-46B9E6BCFC4E}" type="presParOf" srcId="{99F0B88B-512B-4D7C-A8C6-DD44B9483F9C}" destId="{12232EC0-1D01-4DE8-92FC-EF20F33CF71E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8B2796-B71C-49CE-855E-8EB0445A8D87}">
      <dsp:nvSpPr>
        <dsp:cNvPr id="0" name=""/>
        <dsp:cNvSpPr/>
      </dsp:nvSpPr>
      <dsp:spPr>
        <a:xfrm>
          <a:off x="870428" y="390"/>
          <a:ext cx="932871" cy="93287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76B8BC-64BC-4956-85EB-B6C1DE426289}">
      <dsp:nvSpPr>
        <dsp:cNvPr id="0" name=""/>
        <dsp:cNvSpPr/>
      </dsp:nvSpPr>
      <dsp:spPr>
        <a:xfrm>
          <a:off x="1069237" y="199198"/>
          <a:ext cx="535253" cy="53525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C61EFF-6132-4160-A590-4B1F55B47478}">
      <dsp:nvSpPr>
        <dsp:cNvPr id="0" name=""/>
        <dsp:cNvSpPr/>
      </dsp:nvSpPr>
      <dsp:spPr>
        <a:xfrm>
          <a:off x="572215" y="1223827"/>
          <a:ext cx="1529296" cy="611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100" kern="1200" dirty="0"/>
            <a:t>Increase impact of the research</a:t>
          </a:r>
          <a:endParaRPr lang="en-US" sz="1100" kern="1200" dirty="0"/>
        </a:p>
      </dsp:txBody>
      <dsp:txXfrm>
        <a:off x="572215" y="1223827"/>
        <a:ext cx="1529296" cy="611718"/>
      </dsp:txXfrm>
    </dsp:sp>
    <dsp:sp modelId="{3467DF56-5EA1-4B35-9EE3-4E3D701E9705}">
      <dsp:nvSpPr>
        <dsp:cNvPr id="0" name=""/>
        <dsp:cNvSpPr/>
      </dsp:nvSpPr>
      <dsp:spPr>
        <a:xfrm>
          <a:off x="2667352" y="390"/>
          <a:ext cx="932871" cy="93287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B241D8-0D0F-4A87-9ADE-E798ABACD99C}">
      <dsp:nvSpPr>
        <dsp:cNvPr id="0" name=""/>
        <dsp:cNvSpPr/>
      </dsp:nvSpPr>
      <dsp:spPr>
        <a:xfrm>
          <a:off x="2866161" y="199198"/>
          <a:ext cx="535253" cy="53525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2E0B25-F27A-4849-BE53-1F59B98C6F98}">
      <dsp:nvSpPr>
        <dsp:cNvPr id="0" name=""/>
        <dsp:cNvSpPr/>
      </dsp:nvSpPr>
      <dsp:spPr>
        <a:xfrm>
          <a:off x="2369139" y="1223827"/>
          <a:ext cx="1529296" cy="611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100" kern="1200"/>
            <a:t>Improve quality of the publishable research outputs in our field</a:t>
          </a:r>
          <a:endParaRPr lang="en-US" sz="1100" kern="1200"/>
        </a:p>
      </dsp:txBody>
      <dsp:txXfrm>
        <a:off x="2369139" y="1223827"/>
        <a:ext cx="1529296" cy="611718"/>
      </dsp:txXfrm>
    </dsp:sp>
    <dsp:sp modelId="{7EFAEDE3-9C07-4513-A4DF-467509D21AEF}">
      <dsp:nvSpPr>
        <dsp:cNvPr id="0" name=""/>
        <dsp:cNvSpPr/>
      </dsp:nvSpPr>
      <dsp:spPr>
        <a:xfrm>
          <a:off x="4464276" y="390"/>
          <a:ext cx="932871" cy="93287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803320-9A8C-4718-ABD8-7B02D1304043}">
      <dsp:nvSpPr>
        <dsp:cNvPr id="0" name=""/>
        <dsp:cNvSpPr/>
      </dsp:nvSpPr>
      <dsp:spPr>
        <a:xfrm>
          <a:off x="4663084" y="199198"/>
          <a:ext cx="535253" cy="53525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9613AA-5EF6-462B-8918-C6F6D13CBE96}">
      <dsp:nvSpPr>
        <dsp:cNvPr id="0" name=""/>
        <dsp:cNvSpPr/>
      </dsp:nvSpPr>
      <dsp:spPr>
        <a:xfrm>
          <a:off x="4166063" y="1223827"/>
          <a:ext cx="1529296" cy="611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100" kern="1200"/>
            <a:t>Make results trustworthy</a:t>
          </a:r>
          <a:endParaRPr lang="en-US" sz="1100" kern="1200"/>
        </a:p>
      </dsp:txBody>
      <dsp:txXfrm>
        <a:off x="4166063" y="1223827"/>
        <a:ext cx="1529296" cy="611718"/>
      </dsp:txXfrm>
    </dsp:sp>
    <dsp:sp modelId="{2B340170-1D1B-4331-8A68-C67DD4D9E819}">
      <dsp:nvSpPr>
        <dsp:cNvPr id="0" name=""/>
        <dsp:cNvSpPr/>
      </dsp:nvSpPr>
      <dsp:spPr>
        <a:xfrm>
          <a:off x="6261200" y="390"/>
          <a:ext cx="932871" cy="93287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A2E97A-1E47-41BD-AF62-4E239E5AB837}">
      <dsp:nvSpPr>
        <dsp:cNvPr id="0" name=""/>
        <dsp:cNvSpPr/>
      </dsp:nvSpPr>
      <dsp:spPr>
        <a:xfrm>
          <a:off x="6460008" y="199198"/>
          <a:ext cx="535253" cy="53525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7F8176-7C3D-4942-9335-B96906751ED4}">
      <dsp:nvSpPr>
        <dsp:cNvPr id="0" name=""/>
        <dsp:cNvSpPr/>
      </dsp:nvSpPr>
      <dsp:spPr>
        <a:xfrm>
          <a:off x="5962987" y="1223827"/>
          <a:ext cx="1529296" cy="611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100" kern="1200"/>
            <a:t>Increase citations</a:t>
          </a:r>
          <a:endParaRPr lang="en-US" sz="1100" kern="1200"/>
        </a:p>
      </dsp:txBody>
      <dsp:txXfrm>
        <a:off x="5962987" y="1223827"/>
        <a:ext cx="1529296" cy="611718"/>
      </dsp:txXfrm>
    </dsp:sp>
    <dsp:sp modelId="{CBF3B9B4-1018-47AA-A92C-B41B6E7976DE}">
      <dsp:nvSpPr>
        <dsp:cNvPr id="0" name=""/>
        <dsp:cNvSpPr/>
      </dsp:nvSpPr>
      <dsp:spPr>
        <a:xfrm>
          <a:off x="1768890" y="2217870"/>
          <a:ext cx="932871" cy="93287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8D57CA-05B2-49F0-BA80-F0941FB7B51E}">
      <dsp:nvSpPr>
        <dsp:cNvPr id="0" name=""/>
        <dsp:cNvSpPr/>
      </dsp:nvSpPr>
      <dsp:spPr>
        <a:xfrm>
          <a:off x="1967699" y="2416679"/>
          <a:ext cx="535253" cy="535253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4EC918-1B25-49E1-86D0-5BB726021839}">
      <dsp:nvSpPr>
        <dsp:cNvPr id="0" name=""/>
        <dsp:cNvSpPr/>
      </dsp:nvSpPr>
      <dsp:spPr>
        <a:xfrm>
          <a:off x="1470677" y="3441308"/>
          <a:ext cx="1529296" cy="611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100" kern="1200"/>
            <a:t>Get additional publication (Data-in-Brief)</a:t>
          </a:r>
          <a:endParaRPr lang="en-US" sz="1100" kern="1200"/>
        </a:p>
      </dsp:txBody>
      <dsp:txXfrm>
        <a:off x="1470677" y="3441308"/>
        <a:ext cx="1529296" cy="611718"/>
      </dsp:txXfrm>
    </dsp:sp>
    <dsp:sp modelId="{5D15FA47-8FB7-4C12-9169-358905FD92E3}">
      <dsp:nvSpPr>
        <dsp:cNvPr id="0" name=""/>
        <dsp:cNvSpPr/>
      </dsp:nvSpPr>
      <dsp:spPr>
        <a:xfrm>
          <a:off x="3565814" y="2217870"/>
          <a:ext cx="932871" cy="93287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A10E2A-1322-4859-BCAC-68BDF8A0AB54}">
      <dsp:nvSpPr>
        <dsp:cNvPr id="0" name=""/>
        <dsp:cNvSpPr/>
      </dsp:nvSpPr>
      <dsp:spPr>
        <a:xfrm>
          <a:off x="3764623" y="2416679"/>
          <a:ext cx="535253" cy="535253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9F6A19-A73A-43F3-B606-F592AF59929D}">
      <dsp:nvSpPr>
        <dsp:cNvPr id="0" name=""/>
        <dsp:cNvSpPr/>
      </dsp:nvSpPr>
      <dsp:spPr>
        <a:xfrm>
          <a:off x="3267601" y="3441308"/>
          <a:ext cx="1529296" cy="611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100" kern="1200"/>
            <a:t>Improve educational experience and enhance research-led teaching</a:t>
          </a:r>
          <a:endParaRPr lang="en-US" sz="1100" kern="1200"/>
        </a:p>
      </dsp:txBody>
      <dsp:txXfrm>
        <a:off x="3267601" y="3441308"/>
        <a:ext cx="1529296" cy="611718"/>
      </dsp:txXfrm>
    </dsp:sp>
    <dsp:sp modelId="{00BA5C56-7AF0-4CE2-837F-6C9AB69611BE}">
      <dsp:nvSpPr>
        <dsp:cNvPr id="0" name=""/>
        <dsp:cNvSpPr/>
      </dsp:nvSpPr>
      <dsp:spPr>
        <a:xfrm>
          <a:off x="5362738" y="2217870"/>
          <a:ext cx="932871" cy="93287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96A9C0-8D20-4A0D-B0A3-BC0357898ABE}">
      <dsp:nvSpPr>
        <dsp:cNvPr id="0" name=""/>
        <dsp:cNvSpPr/>
      </dsp:nvSpPr>
      <dsp:spPr>
        <a:xfrm>
          <a:off x="5561546" y="2416679"/>
          <a:ext cx="535253" cy="535253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998553-89B8-4B6E-82E5-EE4F9B83B443}">
      <dsp:nvSpPr>
        <dsp:cNvPr id="0" name=""/>
        <dsp:cNvSpPr/>
      </dsp:nvSpPr>
      <dsp:spPr>
        <a:xfrm>
          <a:off x="5064525" y="3441308"/>
          <a:ext cx="1529296" cy="611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100" kern="1200"/>
            <a:t>Increase reputation </a:t>
          </a:r>
          <a:endParaRPr lang="en-US" sz="1100" kern="1200"/>
        </a:p>
      </dsp:txBody>
      <dsp:txXfrm>
        <a:off x="5064525" y="3441308"/>
        <a:ext cx="1529296" cy="6117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F16B63-0482-4BE0-B79D-43F124D00A63}">
      <dsp:nvSpPr>
        <dsp:cNvPr id="0" name=""/>
        <dsp:cNvSpPr/>
      </dsp:nvSpPr>
      <dsp:spPr>
        <a:xfrm>
          <a:off x="108454" y="451346"/>
          <a:ext cx="715171" cy="71517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9AC392-6930-4B47-AF49-998CBBCC3E1B}">
      <dsp:nvSpPr>
        <dsp:cNvPr id="0" name=""/>
        <dsp:cNvSpPr/>
      </dsp:nvSpPr>
      <dsp:spPr>
        <a:xfrm>
          <a:off x="258640" y="601532"/>
          <a:ext cx="414799" cy="41479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654167-FF91-4EDB-A852-D80259CD318E}">
      <dsp:nvSpPr>
        <dsp:cNvPr id="0" name=""/>
        <dsp:cNvSpPr/>
      </dsp:nvSpPr>
      <dsp:spPr>
        <a:xfrm>
          <a:off x="976876" y="451346"/>
          <a:ext cx="1685760" cy="7151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>
              <a:solidFill>
                <a:schemeClr val="tx2"/>
              </a:solidFill>
            </a:rPr>
            <a:t>Requirements from research councils and funding bodies</a:t>
          </a:r>
          <a:endParaRPr lang="en-US" sz="1200" kern="1200" dirty="0">
            <a:solidFill>
              <a:schemeClr val="tx2"/>
            </a:solidFill>
          </a:endParaRPr>
        </a:p>
      </dsp:txBody>
      <dsp:txXfrm>
        <a:off x="976876" y="451346"/>
        <a:ext cx="1685760" cy="715171"/>
      </dsp:txXfrm>
    </dsp:sp>
    <dsp:sp modelId="{78111579-16A5-4AFE-AF05-E15EA7D59582}">
      <dsp:nvSpPr>
        <dsp:cNvPr id="0" name=""/>
        <dsp:cNvSpPr/>
      </dsp:nvSpPr>
      <dsp:spPr>
        <a:xfrm>
          <a:off x="2956367" y="451346"/>
          <a:ext cx="715171" cy="71517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2FF787-5AEF-4CEF-B4D8-DA3DAF54C47A}">
      <dsp:nvSpPr>
        <dsp:cNvPr id="0" name=""/>
        <dsp:cNvSpPr/>
      </dsp:nvSpPr>
      <dsp:spPr>
        <a:xfrm>
          <a:off x="3106553" y="601532"/>
          <a:ext cx="414799" cy="41479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BE12C7-D84B-4DA2-A80C-CFC7DA0FC805}">
      <dsp:nvSpPr>
        <dsp:cNvPr id="0" name=""/>
        <dsp:cNvSpPr/>
      </dsp:nvSpPr>
      <dsp:spPr>
        <a:xfrm>
          <a:off x="3824789" y="451346"/>
          <a:ext cx="1685760" cy="7151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>
              <a:solidFill>
                <a:schemeClr val="tx2"/>
              </a:solidFill>
            </a:rPr>
            <a:t>Requirements of academic journals</a:t>
          </a:r>
          <a:endParaRPr lang="en-US" sz="1200" kern="1200">
            <a:solidFill>
              <a:schemeClr val="tx2"/>
            </a:solidFill>
          </a:endParaRPr>
        </a:p>
      </dsp:txBody>
      <dsp:txXfrm>
        <a:off x="3824789" y="451346"/>
        <a:ext cx="1685760" cy="715171"/>
      </dsp:txXfrm>
    </dsp:sp>
    <dsp:sp modelId="{38B64B6F-4C50-4234-9778-283AFC5B395A}">
      <dsp:nvSpPr>
        <dsp:cNvPr id="0" name=""/>
        <dsp:cNvSpPr/>
      </dsp:nvSpPr>
      <dsp:spPr>
        <a:xfrm>
          <a:off x="5804281" y="451346"/>
          <a:ext cx="715171" cy="71517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FCFD93-CF3E-49CD-B15B-3C377FF22E94}">
      <dsp:nvSpPr>
        <dsp:cNvPr id="0" name=""/>
        <dsp:cNvSpPr/>
      </dsp:nvSpPr>
      <dsp:spPr>
        <a:xfrm>
          <a:off x="5954467" y="601532"/>
          <a:ext cx="414799" cy="41479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C8801F-9013-4C2C-9E3C-EE258E2EE583}">
      <dsp:nvSpPr>
        <dsp:cNvPr id="0" name=""/>
        <dsp:cNvSpPr/>
      </dsp:nvSpPr>
      <dsp:spPr>
        <a:xfrm>
          <a:off x="6672703" y="451346"/>
          <a:ext cx="1685760" cy="7151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>
              <a:solidFill>
                <a:schemeClr val="tx2"/>
              </a:solidFill>
            </a:rPr>
            <a:t>Large scale research projects</a:t>
          </a:r>
          <a:endParaRPr lang="en-US" sz="1200" kern="1200">
            <a:solidFill>
              <a:schemeClr val="tx2"/>
            </a:solidFill>
          </a:endParaRPr>
        </a:p>
      </dsp:txBody>
      <dsp:txXfrm>
        <a:off x="6672703" y="451346"/>
        <a:ext cx="1685760" cy="715171"/>
      </dsp:txXfrm>
    </dsp:sp>
    <dsp:sp modelId="{9741A43C-E6C4-4572-A46D-2104B1983B99}">
      <dsp:nvSpPr>
        <dsp:cNvPr id="0" name=""/>
        <dsp:cNvSpPr/>
      </dsp:nvSpPr>
      <dsp:spPr>
        <a:xfrm>
          <a:off x="108454" y="1951660"/>
          <a:ext cx="715171" cy="71517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63F9EF-5F00-4FFF-B3FB-D8702F0E47DF}">
      <dsp:nvSpPr>
        <dsp:cNvPr id="0" name=""/>
        <dsp:cNvSpPr/>
      </dsp:nvSpPr>
      <dsp:spPr>
        <a:xfrm>
          <a:off x="258640" y="2101846"/>
          <a:ext cx="414799" cy="41479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014A28-CFB4-4F52-989F-9A4FDAAA4AB8}">
      <dsp:nvSpPr>
        <dsp:cNvPr id="0" name=""/>
        <dsp:cNvSpPr/>
      </dsp:nvSpPr>
      <dsp:spPr>
        <a:xfrm>
          <a:off x="976876" y="1951660"/>
          <a:ext cx="1685760" cy="7151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>
              <a:solidFill>
                <a:schemeClr val="tx2"/>
              </a:solidFill>
            </a:rPr>
            <a:t>Multidisciplinary research</a:t>
          </a:r>
          <a:endParaRPr lang="en-US" sz="1200" kern="1200">
            <a:solidFill>
              <a:schemeClr val="tx2"/>
            </a:solidFill>
          </a:endParaRPr>
        </a:p>
      </dsp:txBody>
      <dsp:txXfrm>
        <a:off x="976876" y="1951660"/>
        <a:ext cx="1685760" cy="715171"/>
      </dsp:txXfrm>
    </dsp:sp>
    <dsp:sp modelId="{5EEFCA40-45A8-40EF-B04A-A94A1B0AFC5E}">
      <dsp:nvSpPr>
        <dsp:cNvPr id="0" name=""/>
        <dsp:cNvSpPr/>
      </dsp:nvSpPr>
      <dsp:spPr>
        <a:xfrm>
          <a:off x="2956367" y="1951660"/>
          <a:ext cx="715171" cy="715171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6D1577-2F05-4B8B-B698-6539EF75FCFD}">
      <dsp:nvSpPr>
        <dsp:cNvPr id="0" name=""/>
        <dsp:cNvSpPr/>
      </dsp:nvSpPr>
      <dsp:spPr>
        <a:xfrm>
          <a:off x="3106553" y="2101846"/>
          <a:ext cx="414799" cy="414799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031568-2974-47FB-9C86-53A60BD0C40C}">
      <dsp:nvSpPr>
        <dsp:cNvPr id="0" name=""/>
        <dsp:cNvSpPr/>
      </dsp:nvSpPr>
      <dsp:spPr>
        <a:xfrm>
          <a:off x="3824789" y="1951660"/>
          <a:ext cx="1685760" cy="7151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>
              <a:solidFill>
                <a:schemeClr val="tx2"/>
              </a:solidFill>
            </a:rPr>
            <a:t>Increasing speed and ease of collection, storage and analysis of the data</a:t>
          </a:r>
          <a:endParaRPr lang="en-US" sz="1200" kern="1200">
            <a:solidFill>
              <a:schemeClr val="tx2"/>
            </a:solidFill>
          </a:endParaRPr>
        </a:p>
      </dsp:txBody>
      <dsp:txXfrm>
        <a:off x="3824789" y="1951660"/>
        <a:ext cx="1685760" cy="715171"/>
      </dsp:txXfrm>
    </dsp:sp>
    <dsp:sp modelId="{FAF3A623-49DA-4209-B186-3EFCEA6939C8}">
      <dsp:nvSpPr>
        <dsp:cNvPr id="0" name=""/>
        <dsp:cNvSpPr/>
      </dsp:nvSpPr>
      <dsp:spPr>
        <a:xfrm>
          <a:off x="5804281" y="1951660"/>
          <a:ext cx="715171" cy="71517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D8468A-208C-4329-AC3D-AB8786EF9D81}">
      <dsp:nvSpPr>
        <dsp:cNvPr id="0" name=""/>
        <dsp:cNvSpPr/>
      </dsp:nvSpPr>
      <dsp:spPr>
        <a:xfrm>
          <a:off x="5954467" y="2101846"/>
          <a:ext cx="414799" cy="414799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648910-B412-4302-9300-754A180B9D63}">
      <dsp:nvSpPr>
        <dsp:cNvPr id="0" name=""/>
        <dsp:cNvSpPr/>
      </dsp:nvSpPr>
      <dsp:spPr>
        <a:xfrm>
          <a:off x="6672703" y="1951660"/>
          <a:ext cx="1685760" cy="7151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>
              <a:solidFill>
                <a:schemeClr val="tx2"/>
              </a:solidFill>
            </a:rPr>
            <a:t>Importance of building professional networks and international reputation</a:t>
          </a:r>
          <a:endParaRPr lang="en-US" sz="1200" kern="1200" dirty="0">
            <a:solidFill>
              <a:schemeClr val="tx2"/>
            </a:solidFill>
          </a:endParaRPr>
        </a:p>
      </dsp:txBody>
      <dsp:txXfrm>
        <a:off x="6672703" y="1951660"/>
        <a:ext cx="1685760" cy="715171"/>
      </dsp:txXfrm>
    </dsp:sp>
    <dsp:sp modelId="{38A70EF7-261D-42EC-8D1A-8319B03044EA}">
      <dsp:nvSpPr>
        <dsp:cNvPr id="0" name=""/>
        <dsp:cNvSpPr/>
      </dsp:nvSpPr>
      <dsp:spPr>
        <a:xfrm>
          <a:off x="108454" y="3451975"/>
          <a:ext cx="715171" cy="71517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B78396-CBA6-4B03-A8F9-DF54812B49D7}">
      <dsp:nvSpPr>
        <dsp:cNvPr id="0" name=""/>
        <dsp:cNvSpPr/>
      </dsp:nvSpPr>
      <dsp:spPr>
        <a:xfrm>
          <a:off x="271341" y="3564062"/>
          <a:ext cx="414799" cy="414799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232EC0-1D01-4DE8-92FC-EF20F33CF71E}">
      <dsp:nvSpPr>
        <dsp:cNvPr id="0" name=""/>
        <dsp:cNvSpPr/>
      </dsp:nvSpPr>
      <dsp:spPr>
        <a:xfrm>
          <a:off x="976876" y="3451975"/>
          <a:ext cx="1685760" cy="7151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>
              <a:solidFill>
                <a:schemeClr val="tx2"/>
              </a:solidFill>
            </a:rPr>
            <a:t>Increased emphasis on impact beyond academia </a:t>
          </a:r>
          <a:endParaRPr lang="en-US" sz="1200" kern="1200">
            <a:solidFill>
              <a:schemeClr val="tx2"/>
            </a:solidFill>
          </a:endParaRPr>
        </a:p>
      </dsp:txBody>
      <dsp:txXfrm>
        <a:off x="976876" y="3451975"/>
        <a:ext cx="1685760" cy="7151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5B7EF0-8823-4A67-BA1E-8346EF8AC83B}" type="datetimeFigureOut">
              <a:rPr lang="en-GB" smtClean="0"/>
              <a:t>23/04/2019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C755C2-B58D-463F-9666-3FDCBEFAFB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51911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1"/>
          <p:cNvSpPr>
            <a:spLocks noGrp="1"/>
          </p:cNvSpPr>
          <p:nvPr>
            <p:ph idx="1"/>
          </p:nvPr>
        </p:nvSpPr>
        <p:spPr>
          <a:xfrm>
            <a:off x="458851" y="3688074"/>
            <a:ext cx="2570262" cy="238154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7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458851" y="1500110"/>
            <a:ext cx="2570260" cy="2041724"/>
          </a:xfrm>
        </p:spPr>
      </p:sp>
      <p:sp>
        <p:nvSpPr>
          <p:cNvPr id="18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3248072" y="1500110"/>
            <a:ext cx="2645627" cy="2041724"/>
          </a:xfrm>
        </p:spPr>
      </p:sp>
      <p:sp>
        <p:nvSpPr>
          <p:cNvPr id="19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6128074" y="1500109"/>
            <a:ext cx="2570260" cy="2041724"/>
          </a:xfrm>
        </p:spPr>
      </p:sp>
      <p:sp>
        <p:nvSpPr>
          <p:cNvPr id="20" name="Content Placeholder 7"/>
          <p:cNvSpPr>
            <a:spLocks noGrp="1"/>
          </p:cNvSpPr>
          <p:nvPr>
            <p:ph idx="14"/>
          </p:nvPr>
        </p:nvSpPr>
        <p:spPr>
          <a:xfrm>
            <a:off x="3265312" y="3688074"/>
            <a:ext cx="2628388" cy="238154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1" name="Content Placeholder 8"/>
          <p:cNvSpPr>
            <a:spLocks noGrp="1"/>
          </p:cNvSpPr>
          <p:nvPr>
            <p:ph idx="15"/>
          </p:nvPr>
        </p:nvSpPr>
        <p:spPr>
          <a:xfrm>
            <a:off x="6128074" y="3688074"/>
            <a:ext cx="2570262" cy="238154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474338" y="-7655"/>
            <a:ext cx="587784" cy="3545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   |   </a:t>
            </a:r>
            <a:fld id="{DA15E891-66B8-4B28-AB8F-05A4B1DE57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0" y="-12700"/>
            <a:ext cx="9144000" cy="58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9365" y="179775"/>
            <a:ext cx="1985954" cy="218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665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457199" y="1500110"/>
            <a:ext cx="4012006" cy="4898146"/>
          </a:xfrm>
        </p:spPr>
        <p:txBody>
          <a:bodyPr/>
          <a:lstStyle>
            <a:lvl1pPr>
              <a:defRPr>
                <a:solidFill>
                  <a:srgbClr val="53565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53565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53565A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endParaRPr lang="en-US" dirty="0"/>
          </a:p>
        </p:txBody>
      </p:sp>
      <p:sp>
        <p:nvSpPr>
          <p:cNvPr id="8" name="Content Placeholder 4"/>
          <p:cNvSpPr>
            <a:spLocks noGrp="1"/>
          </p:cNvSpPr>
          <p:nvPr>
            <p:ph idx="11"/>
          </p:nvPr>
        </p:nvSpPr>
        <p:spPr>
          <a:xfrm>
            <a:off x="4698217" y="1500110"/>
            <a:ext cx="4028595" cy="4898146"/>
          </a:xfrm>
        </p:spPr>
        <p:txBody>
          <a:bodyPr/>
          <a:lstStyle>
            <a:lvl1pPr>
              <a:defRPr>
                <a:solidFill>
                  <a:srgbClr val="53565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53565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53565A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endParaRPr lang="en-US" dirty="0"/>
          </a:p>
        </p:txBody>
      </p:sp>
      <p:sp>
        <p:nvSpPr>
          <p:cNvPr id="12" name="Slide Number Placeholder 7"/>
          <p:cNvSpPr txBox="1">
            <a:spLocks/>
          </p:cNvSpPr>
          <p:nvPr userDrawn="1"/>
        </p:nvSpPr>
        <p:spPr>
          <a:xfrm>
            <a:off x="8474338" y="-7655"/>
            <a:ext cx="587784" cy="3545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7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   |   </a:t>
            </a:r>
            <a:fld id="{DA15E891-66B8-4B28-AB8F-05A4B1DE57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69613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0"/>
            </a:lvl1pPr>
          </a:lstStyle>
          <a:p>
            <a:r>
              <a:rPr lang="en-US" dirty="0"/>
              <a:t>Title of Slide</a:t>
            </a:r>
          </a:p>
        </p:txBody>
      </p:sp>
    </p:spTree>
    <p:extLst>
      <p:ext uri="{BB962C8B-B14F-4D97-AF65-F5344CB8AC3E}">
        <p14:creationId xmlns:p14="http://schemas.microsoft.com/office/powerpoint/2010/main" val="1062231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457198" y="1943072"/>
            <a:ext cx="8238320" cy="3765589"/>
          </a:xfrm>
        </p:spPr>
        <p:txBody>
          <a:bodyPr/>
          <a:lstStyle>
            <a:lvl1pPr marL="0" indent="0">
              <a:buNone/>
              <a:defRPr>
                <a:solidFill>
                  <a:srgbClr val="53565A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endParaRPr lang="en-US" dirty="0"/>
          </a:p>
        </p:txBody>
      </p:sp>
      <p:sp>
        <p:nvSpPr>
          <p:cNvPr id="8" name="Slide Number Placeholder 7"/>
          <p:cNvSpPr txBox="1">
            <a:spLocks/>
          </p:cNvSpPr>
          <p:nvPr userDrawn="1"/>
        </p:nvSpPr>
        <p:spPr>
          <a:xfrm>
            <a:off x="8474338" y="-7655"/>
            <a:ext cx="587784" cy="3545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7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   |   </a:t>
            </a:r>
            <a:fld id="{DA15E891-66B8-4B28-AB8F-05A4B1DE573C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Title of Slide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1241714"/>
            <a:ext cx="8238318" cy="35059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sz="1800" dirty="0"/>
              <a:t>Subtitle of Slide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457198" y="5794654"/>
            <a:ext cx="8238320" cy="370435"/>
          </a:xfrm>
        </p:spPr>
        <p:txBody>
          <a:bodyPr>
            <a:normAutofit/>
          </a:bodyPr>
          <a:lstStyle>
            <a:lvl1pPr marL="0" indent="0">
              <a:buNone/>
              <a:defRPr sz="1300">
                <a:solidFill>
                  <a:srgbClr val="A7A8AA"/>
                </a:solidFill>
              </a:defRPr>
            </a:lvl1pPr>
            <a:lvl2pPr marL="457200" indent="0">
              <a:buNone/>
              <a:defRPr sz="1600">
                <a:latin typeface="Arial"/>
                <a:cs typeface="Arial"/>
              </a:defRPr>
            </a:lvl2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457198" y="6165090"/>
            <a:ext cx="8238318" cy="357432"/>
          </a:xfrm>
        </p:spPr>
        <p:txBody>
          <a:bodyPr>
            <a:normAutofit/>
          </a:bodyPr>
          <a:lstStyle>
            <a:lvl1pPr marL="0" indent="0">
              <a:buNone/>
              <a:defRPr sz="1300">
                <a:solidFill>
                  <a:srgbClr val="A7A8AA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2448522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198" y="5683662"/>
            <a:ext cx="8238320" cy="714593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rgbClr val="53565A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57198" y="1500110"/>
            <a:ext cx="8238320" cy="387803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Place Picture here</a:t>
            </a:r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10"/>
          </p:nvPr>
        </p:nvSpPr>
        <p:spPr>
          <a:xfrm>
            <a:off x="8474338" y="-7655"/>
            <a:ext cx="587784" cy="3545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   |   </a:t>
            </a:r>
            <a:fld id="{DA15E891-66B8-4B28-AB8F-05A4B1DE57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0"/>
            </a:lvl1pPr>
          </a:lstStyle>
          <a:p>
            <a:r>
              <a:rPr lang="en-US" dirty="0"/>
              <a:t>Title of Slide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-24130"/>
            <a:ext cx="9144000" cy="58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9365" y="168345"/>
            <a:ext cx="1985954" cy="218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558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 5">
    <p:bg>
      <p:bgPr>
        <a:solidFill>
          <a:srgbClr val="1B48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199" y="1286232"/>
            <a:ext cx="7594271" cy="1255087"/>
          </a:xfrm>
          <a:prstGeom prst="rect">
            <a:avLst/>
          </a:prstGeom>
          <a:ln>
            <a:noFill/>
          </a:ln>
        </p:spPr>
        <p:txBody>
          <a:bodyPr anchor="t"/>
          <a:lstStyle>
            <a:lvl1pPr marL="0" indent="0" algn="l">
              <a:lnSpc>
                <a:spcPct val="100000"/>
              </a:lnSpc>
              <a:buNone/>
              <a:defRPr sz="3600" baseline="0">
                <a:solidFill>
                  <a:srgbClr val="3AABF0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Cover Slide Title With Room For Second Line </a:t>
            </a:r>
            <a:r>
              <a:rPr lang="en-US"/>
              <a:t>If Necessary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57199" y="2816016"/>
            <a:ext cx="5472113" cy="374700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8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dirty="0"/>
              <a:t>Subtitle of Presentation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457199" y="4679769"/>
            <a:ext cx="2078508" cy="268617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10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Date XX_XX_XX</a:t>
            </a:r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57199" y="4291842"/>
            <a:ext cx="3913188" cy="27240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10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Presented by </a:t>
            </a:r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pic>
        <p:nvPicPr>
          <p:cNvPr id="33" name="Picture 3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5168" y="228042"/>
            <a:ext cx="2142835" cy="226995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31562" y="249859"/>
            <a:ext cx="985882" cy="147147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0" y="6546638"/>
            <a:ext cx="9144000" cy="0"/>
          </a:xfrm>
          <a:prstGeom prst="line">
            <a:avLst/>
          </a:prstGeom>
          <a:ln w="19050">
            <a:solidFill>
              <a:srgbClr val="3AABF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185"/>
          <a:stretch/>
        </p:blipFill>
        <p:spPr>
          <a:xfrm>
            <a:off x="0" y="5253573"/>
            <a:ext cx="9144000" cy="1604427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07513"/>
            <a:ext cx="9144000" cy="47142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reflection endPos="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00110"/>
            <a:ext cx="8238318" cy="4898146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505050"/>
                </a:solidFill>
                <a:latin typeface="Arial"/>
                <a:cs typeface="Arial"/>
              </a:defRPr>
            </a:lvl1pPr>
            <a:lvl2pPr>
              <a:defRPr sz="1800">
                <a:solidFill>
                  <a:srgbClr val="505050"/>
                </a:solidFill>
                <a:latin typeface="Arial"/>
                <a:cs typeface="Arial"/>
              </a:defRPr>
            </a:lvl2pPr>
            <a:lvl3pPr>
              <a:defRPr sz="1600">
                <a:solidFill>
                  <a:srgbClr val="505050"/>
                </a:solidFill>
                <a:latin typeface="Arial"/>
                <a:cs typeface="Arial"/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199" y="835743"/>
            <a:ext cx="8238319" cy="3805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600" b="0">
                <a:solidFill>
                  <a:srgbClr val="3AABF0"/>
                </a:solidFill>
                <a:latin typeface="+mj-lt"/>
              </a:defRPr>
            </a:lvl1pPr>
          </a:lstStyle>
          <a:p>
            <a:r>
              <a:rPr lang="en-US" dirty="0"/>
              <a:t>Title of Slide</a:t>
            </a:r>
          </a:p>
        </p:txBody>
      </p:sp>
      <p:sp>
        <p:nvSpPr>
          <p:cNvPr id="5" name="Slide Number Placeholder 7"/>
          <p:cNvSpPr txBox="1">
            <a:spLocks/>
          </p:cNvSpPr>
          <p:nvPr userDrawn="1"/>
        </p:nvSpPr>
        <p:spPr>
          <a:xfrm>
            <a:off x="8288740" y="6398256"/>
            <a:ext cx="587784" cy="3365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7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>
                <a:solidFill>
                  <a:srgbClr val="505050"/>
                </a:solidFill>
              </a:rPr>
              <a:t>   |   </a:t>
            </a:r>
            <a:fld id="{DA15E891-66B8-4B28-AB8F-05A4B1DE573C}" type="slidenum">
              <a:rPr lang="en-US" sz="800" smtClean="0">
                <a:solidFill>
                  <a:srgbClr val="505050"/>
                </a:solidFill>
              </a:rPr>
              <a:pPr/>
              <a:t>‹#›</a:t>
            </a:fld>
            <a:endParaRPr lang="en-US" sz="800" dirty="0">
              <a:solidFill>
                <a:srgbClr val="50505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90" y="96987"/>
            <a:ext cx="2020866" cy="45928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3290" y="162699"/>
            <a:ext cx="1301393" cy="332742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 5">
    <p:bg>
      <p:bgPr>
        <a:solidFill>
          <a:srgbClr val="1B48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199" y="1286232"/>
            <a:ext cx="7594271" cy="1255087"/>
          </a:xfrm>
          <a:prstGeom prst="rect">
            <a:avLst/>
          </a:prstGeom>
          <a:ln>
            <a:noFill/>
          </a:ln>
        </p:spPr>
        <p:txBody>
          <a:bodyPr anchor="t"/>
          <a:lstStyle>
            <a:lvl1pPr marL="0" indent="0" algn="l">
              <a:lnSpc>
                <a:spcPct val="100000"/>
              </a:lnSpc>
              <a:buNone/>
              <a:defRPr sz="3600" baseline="0">
                <a:solidFill>
                  <a:srgbClr val="3AABF0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Cover Slide Title With Room For Second Line If Necessary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57199" y="2816016"/>
            <a:ext cx="5472113" cy="374700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8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dirty="0"/>
              <a:t>Subtitle of Presentation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457199" y="4679769"/>
            <a:ext cx="2078508" cy="268617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1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Date XX_XX_XX</a:t>
            </a:r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57199" y="4291842"/>
            <a:ext cx="3913188" cy="27240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10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Presented by </a:t>
            </a:r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cxnSp>
        <p:nvCxnSpPr>
          <p:cNvPr id="30" name="Straight Connector 29"/>
          <p:cNvCxnSpPr/>
          <p:nvPr userDrawn="1"/>
        </p:nvCxnSpPr>
        <p:spPr>
          <a:xfrm>
            <a:off x="0" y="6546638"/>
            <a:ext cx="9144000" cy="0"/>
          </a:xfrm>
          <a:prstGeom prst="line">
            <a:avLst/>
          </a:prstGeom>
          <a:ln w="19050">
            <a:solidFill>
              <a:srgbClr val="3AABF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185"/>
          <a:stretch/>
        </p:blipFill>
        <p:spPr>
          <a:xfrm>
            <a:off x="0" y="5253573"/>
            <a:ext cx="9144000" cy="160442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5013" y="165879"/>
            <a:ext cx="1298402" cy="33197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02" y="65374"/>
            <a:ext cx="2399016" cy="545231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Section Header">
    <p:bg>
      <p:bgPr>
        <a:solidFill>
          <a:srgbClr val="1B48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457199" y="3354314"/>
            <a:ext cx="4075112" cy="474288"/>
          </a:xfrm>
          <a:prstGeom prst="rect">
            <a:avLst/>
          </a:prstGeom>
        </p:spPr>
        <p:txBody>
          <a:bodyPr vert="horz"/>
          <a:lstStyle>
            <a:lvl1pPr marL="342900" marR="0" indent="-256032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b="1" baseline="0">
                <a:solidFill>
                  <a:schemeClr val="bg1"/>
                </a:solidFill>
              </a:defRPr>
            </a:lvl1pPr>
            <a:lvl2pPr>
              <a:buNone/>
              <a:defRPr sz="1600"/>
            </a:lvl2pPr>
            <a:lvl3pPr>
              <a:buNone/>
              <a:defRPr sz="1600"/>
            </a:lvl3pPr>
            <a:lvl4pPr>
              <a:buNone/>
              <a:defRPr sz="1600"/>
            </a:lvl4pPr>
            <a:lvl5pPr>
              <a:buNone/>
              <a:defRPr sz="1600"/>
            </a:lvl5pPr>
          </a:lstStyle>
          <a:p>
            <a:pPr lvl="0"/>
            <a:r>
              <a:rPr lang="en-US" dirty="0"/>
              <a:t>Questions? Get in touch.</a:t>
            </a:r>
          </a:p>
          <a:p>
            <a:pPr lvl="0"/>
            <a:endParaRPr lang="en-US" dirty="0"/>
          </a:p>
          <a:p>
            <a:pPr marL="342900" marR="0" lvl="0" indent="-256032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199" y="1286232"/>
            <a:ext cx="6359563" cy="1445093"/>
          </a:xfrm>
          <a:prstGeom prst="rect">
            <a:avLst/>
          </a:prstGeom>
          <a:ln>
            <a:noFill/>
          </a:ln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4800" baseline="0">
                <a:solidFill>
                  <a:srgbClr val="3AABF0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Thank you.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57199" y="3835184"/>
            <a:ext cx="4075112" cy="975389"/>
          </a:xfrm>
          <a:prstGeom prst="rect">
            <a:avLst/>
          </a:prstGeom>
        </p:spPr>
        <p:txBody>
          <a:bodyPr vert="horz"/>
          <a:lstStyle>
            <a:lvl1pPr marL="86868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kumimoji="0" lang="en-US" sz="1600" b="0" i="0" u="none" strike="noStrike" kern="1200" cap="none" spc="0" normalizeH="0" baseline="0" noProof="0">
                <a:cs typeface="Arial"/>
              </a:defRPr>
            </a:lvl1pPr>
            <a:lvl2pPr>
              <a:buNone/>
              <a:defRPr sz="1600"/>
            </a:lvl2pPr>
            <a:lvl3pPr>
              <a:buNone/>
              <a:defRPr sz="1600"/>
            </a:lvl3pPr>
            <a:lvl4pPr>
              <a:buNone/>
              <a:defRPr sz="1600"/>
            </a:lvl4pPr>
            <a:lvl5pPr>
              <a:buNone/>
              <a:defRPr sz="1600"/>
            </a:lvl5pPr>
          </a:lstStyle>
          <a:p>
            <a:pPr marL="86868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First Last Name</a:t>
            </a:r>
          </a:p>
          <a:p>
            <a:pPr marL="86868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email@email.com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Arial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5013" y="165879"/>
            <a:ext cx="1298402" cy="33197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02" y="65374"/>
            <a:ext cx="2399016" cy="545231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>
            <a:off x="0" y="6546638"/>
            <a:ext cx="9144000" cy="0"/>
          </a:xfrm>
          <a:prstGeom prst="line">
            <a:avLst/>
          </a:prstGeom>
          <a:ln w="19050">
            <a:solidFill>
              <a:srgbClr val="3AABF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185"/>
          <a:stretch/>
        </p:blipFill>
        <p:spPr>
          <a:xfrm>
            <a:off x="0" y="5253573"/>
            <a:ext cx="9144000" cy="1604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411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eader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375646"/>
          </a:xfrm>
          <a:prstGeom prst="rect">
            <a:avLst/>
          </a:prstGeom>
        </p:spPr>
      </p:pic>
      <p:sp>
        <p:nvSpPr>
          <p:cNvPr id="9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474338" y="-7655"/>
            <a:ext cx="587784" cy="3545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   |   </a:t>
            </a:r>
            <a:fld id="{DA15E891-66B8-4B28-AB8F-05A4B1DE57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Title of Slide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idx="1"/>
          </p:nvPr>
        </p:nvSpPr>
        <p:spPr>
          <a:xfrm>
            <a:off x="457200" y="1500110"/>
            <a:ext cx="8238318" cy="48981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  <a:p>
            <a:pPr lvl="8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609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70" r:id="rId4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400" b="1" i="0" kern="1200">
          <a:solidFill>
            <a:schemeClr val="accent1"/>
          </a:solidFill>
          <a:latin typeface="Arial Bold"/>
          <a:ea typeface="+mj-ea"/>
          <a:cs typeface="Arial Bold"/>
        </a:defRPr>
      </a:lvl1pPr>
    </p:titleStyle>
    <p:bodyStyle>
      <a:lvl1pPr marL="342900" indent="-256032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SzPct val="80000"/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SzPct val="90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SzPct val="90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SzPct val="90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SzPct val="90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SzPct val="90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SzPct val="90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SzPct val="90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7772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5" r:id="rId3"/>
    <p:sldLayoutId id="2147483704" r:id="rId4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accent6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sv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How to manage and publish your research data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57199" y="2816016"/>
            <a:ext cx="6318739" cy="384384"/>
          </a:xfrm>
        </p:spPr>
        <p:txBody>
          <a:bodyPr/>
          <a:lstStyle/>
          <a:p>
            <a:r>
              <a:rPr lang="en-US" dirty="0"/>
              <a:t>Why all researchers should consider sharing their data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57199" y="5138217"/>
            <a:ext cx="2078508" cy="268617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23 April 2019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57199" y="4206730"/>
            <a:ext cx="3913188" cy="272406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Dr. Larisa Yarovaya</a:t>
            </a:r>
          </a:p>
          <a:p>
            <a:r>
              <a:rPr lang="en-US" dirty="0"/>
              <a:t>David Parsons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/>
              <a:t>  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7408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13A27F2-968E-407D-B8EA-FE08FEDB37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24" y="5868602"/>
            <a:ext cx="851549" cy="828100"/>
          </a:xfrm>
          <a:prstGeom prst="rect">
            <a:avLst/>
          </a:prstGeom>
        </p:spPr>
      </p:pic>
      <p:pic>
        <p:nvPicPr>
          <p:cNvPr id="4" name="Picture 8" descr="https://wx2.sinaimg.cn/large/bf86fa85gy1g0orz0jsdbj20qp0f1ad4.jpg">
            <a:extLst>
              <a:ext uri="{FF2B5EF4-FFF2-40B4-BE49-F238E27FC236}">
                <a16:creationId xmlns:a16="http://schemas.microsoft.com/office/drawing/2014/main" id="{90703D7D-77F6-4807-8B2D-FFA4BB87C3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0961" y="547614"/>
            <a:ext cx="3545840" cy="1996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75EFABE-38CE-490B-B1E8-FC50D4F81E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79573" y="1384506"/>
            <a:ext cx="4729307" cy="4898146"/>
          </a:xfrm>
        </p:spPr>
        <p:txBody>
          <a:bodyPr/>
          <a:lstStyle/>
          <a:p>
            <a:r>
              <a:rPr lang="en-US" sz="1600" dirty="0"/>
              <a:t>Consider publishing a </a:t>
            </a:r>
            <a:r>
              <a:rPr lang="en-US" sz="1600" i="1" dirty="0"/>
              <a:t>Data in Brief </a:t>
            </a:r>
            <a:r>
              <a:rPr lang="en-US" sz="1600" dirty="0"/>
              <a:t>paper</a:t>
            </a:r>
          </a:p>
          <a:p>
            <a:pPr lvl="1"/>
            <a:r>
              <a:rPr lang="en-US" sz="1600" dirty="0"/>
              <a:t>Open access, peer-reviewed descriptions of datasets</a:t>
            </a:r>
          </a:p>
          <a:p>
            <a:pPr lvl="1"/>
            <a:r>
              <a:rPr lang="en-US" sz="1600" dirty="0"/>
              <a:t>Research across all fields welcomed</a:t>
            </a:r>
          </a:p>
          <a:p>
            <a:pPr lvl="1"/>
            <a:r>
              <a:rPr lang="en-US" sz="1600" dirty="0"/>
              <a:t>ESCI and Scopus Indexed, DOI assigned</a:t>
            </a:r>
            <a:br>
              <a:rPr lang="en-US" sz="1600" dirty="0"/>
            </a:br>
            <a:endParaRPr lang="en-US" sz="1600" dirty="0"/>
          </a:p>
          <a:p>
            <a:r>
              <a:rPr lang="en-US" sz="1600" dirty="0"/>
              <a:t>Two ways to submit </a:t>
            </a:r>
          </a:p>
          <a:p>
            <a:pPr lvl="1"/>
            <a:r>
              <a:rPr lang="en-US" sz="1600" dirty="0"/>
              <a:t>Direct submission, </a:t>
            </a:r>
            <a:r>
              <a:rPr lang="en-US" sz="1600" i="1" dirty="0"/>
              <a:t>or </a:t>
            </a:r>
          </a:p>
          <a:p>
            <a:pPr lvl="1"/>
            <a:r>
              <a:rPr lang="en-US" sz="1600" dirty="0"/>
              <a:t>Co-submission with original research paper</a:t>
            </a:r>
          </a:p>
          <a:p>
            <a:pPr lvl="1"/>
            <a:endParaRPr lang="en-US" sz="1600" dirty="0"/>
          </a:p>
          <a:p>
            <a:r>
              <a:rPr lang="en-US" sz="1600" dirty="0"/>
              <a:t>Data can be either attached to article, or hosted within an open repository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400" dirty="0">
                <a:solidFill>
                  <a:srgbClr val="2B96D7"/>
                </a:solidFill>
              </a:rPr>
              <a:t>      </a:t>
            </a:r>
            <a:r>
              <a:rPr lang="en-US" sz="2800" dirty="0">
                <a:solidFill>
                  <a:srgbClr val="2B96D7"/>
                </a:solidFill>
              </a:rPr>
              <a:t>elsevier.com/locate/dib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5E2A34E-70D3-4A8D-8287-2E0CD59F66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I promote and validate my data?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79B2795-C3D9-4180-B39D-C86D7B7AE5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2926" y="1919326"/>
            <a:ext cx="3711501" cy="42960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475204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DB72D2F-FA87-4AED-9E5B-BB7646323D5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Develop detailed Data Management Plan prior conducting the research;</a:t>
            </a:r>
          </a:p>
          <a:p>
            <a:r>
              <a:rPr lang="en-GB" dirty="0"/>
              <a:t>Think carefully about future data sharing and re-use;</a:t>
            </a:r>
          </a:p>
          <a:p>
            <a:r>
              <a:rPr lang="en-GB" dirty="0"/>
              <a:t>Carefully select project partner (businesses, authorities, international research institutions) and consider their data sharing policies and practices; </a:t>
            </a:r>
          </a:p>
          <a:p>
            <a:r>
              <a:rPr lang="en-GB" dirty="0"/>
              <a:t>Sort out all agreements and get permissions in advance;</a:t>
            </a:r>
          </a:p>
          <a:p>
            <a:r>
              <a:rPr lang="en-GB" dirty="0"/>
              <a:t>Purchasing data? Think about the Return on Investments;</a:t>
            </a:r>
          </a:p>
          <a:p>
            <a:r>
              <a:rPr lang="en-GB" dirty="0"/>
              <a:t>Want to re-use data before making it available for replication? Plan time, work on several papers simultaneously, invite more co-authors to help you;</a:t>
            </a:r>
          </a:p>
          <a:p>
            <a:r>
              <a:rPr lang="en-GB" dirty="0"/>
              <a:t>Carefully collect and organise your data, ensure accuracy at every stage of the process, keep record of all data transformation and modifications.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07D1EFF-5C6A-44E0-A354-5AB33C2E66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to consider now? </a:t>
            </a:r>
          </a:p>
        </p:txBody>
      </p:sp>
      <p:pic>
        <p:nvPicPr>
          <p:cNvPr id="4" name="Graphic 3" descr="FabricReportLibrary">
            <a:extLst>
              <a:ext uri="{FF2B5EF4-FFF2-40B4-BE49-F238E27FC236}">
                <a16:creationId xmlns:a16="http://schemas.microsoft.com/office/drawing/2014/main" id="{82433E89-4BEC-4C59-85EA-9A38EF7324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81118" y="75912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1284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7440" y="1032186"/>
            <a:ext cx="6359563" cy="848112"/>
          </a:xfrm>
        </p:spPr>
        <p:txBody>
          <a:bodyPr>
            <a:normAutofit/>
          </a:bodyPr>
          <a:lstStyle/>
          <a:p>
            <a:r>
              <a:rPr lang="en-US" dirty="0"/>
              <a:t>Thank you.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37440" y="4944479"/>
            <a:ext cx="5082210" cy="2271976"/>
          </a:xfrm>
          <a:prstGeom prst="rect">
            <a:avLst/>
          </a:prstGeom>
          <a:ln>
            <a:noFill/>
          </a:ln>
        </p:spPr>
        <p:txBody>
          <a:bodyPr anchor="t"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Font typeface="Arial"/>
              <a:buNone/>
              <a:defRPr sz="4800" kern="1200" baseline="0">
                <a:solidFill>
                  <a:srgbClr val="3AABF0"/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/>
          </a:p>
          <a:p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1379" y="2134344"/>
            <a:ext cx="3630766" cy="25560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237440" y="2389036"/>
            <a:ext cx="4075112" cy="474288"/>
          </a:xfrm>
        </p:spPr>
        <p:txBody>
          <a:bodyPr/>
          <a:lstStyle/>
          <a:p>
            <a:r>
              <a:rPr lang="en-US" sz="2000" dirty="0"/>
              <a:t>Ask your questions on:  </a:t>
            </a:r>
          </a:p>
          <a:p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237440" y="3117370"/>
            <a:ext cx="4075112" cy="975389"/>
          </a:xfrm>
        </p:spPr>
        <p:txBody>
          <a:bodyPr/>
          <a:lstStyle/>
          <a:p>
            <a:r>
              <a:rPr lang="en-US" dirty="0"/>
              <a:t>Researcher Academy </a:t>
            </a:r>
            <a:r>
              <a:rPr lang="en-US" dirty="0" err="1"/>
              <a:t>Mendeley</a:t>
            </a:r>
            <a:r>
              <a:rPr lang="en-US" dirty="0"/>
              <a:t> group </a:t>
            </a:r>
          </a:p>
          <a:p>
            <a:r>
              <a:rPr lang="en-US" dirty="0"/>
              <a:t>Follow us on Twitter: @</a:t>
            </a:r>
            <a:r>
              <a:rPr lang="en-US" dirty="0" err="1"/>
              <a:t>ResearcherAcad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35783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62555E6-A529-4E61-B3D3-EA13B453DE5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Introductions</a:t>
            </a:r>
          </a:p>
          <a:p>
            <a:pPr>
              <a:lnSpc>
                <a:spcPct val="150000"/>
              </a:lnSpc>
            </a:pPr>
            <a:r>
              <a:rPr lang="en-US"/>
              <a:t>Why </a:t>
            </a:r>
            <a:r>
              <a:rPr lang="en-US" dirty="0"/>
              <a:t>is my data valuable? </a:t>
            </a:r>
          </a:p>
          <a:p>
            <a:pPr>
              <a:lnSpc>
                <a:spcPct val="150000"/>
              </a:lnSpc>
            </a:pPr>
            <a:r>
              <a:rPr lang="en-US" dirty="0"/>
              <a:t>Why should I share it? </a:t>
            </a:r>
          </a:p>
          <a:p>
            <a:pPr>
              <a:lnSpc>
                <a:spcPct val="150000"/>
              </a:lnSpc>
            </a:pPr>
            <a:r>
              <a:rPr lang="en-US" dirty="0"/>
              <a:t>Where should I store it? </a:t>
            </a:r>
          </a:p>
          <a:p>
            <a:pPr>
              <a:lnSpc>
                <a:spcPct val="150000"/>
              </a:lnSpc>
            </a:pPr>
            <a:r>
              <a:rPr lang="en-US" dirty="0"/>
              <a:t>How do I promote it?</a:t>
            </a:r>
          </a:p>
          <a:p>
            <a:pPr>
              <a:lnSpc>
                <a:spcPct val="150000"/>
              </a:lnSpc>
            </a:pPr>
            <a:r>
              <a:rPr lang="en-US" dirty="0"/>
              <a:t>Steps to take before publishing  </a:t>
            </a:r>
          </a:p>
          <a:p>
            <a:pPr>
              <a:lnSpc>
                <a:spcPct val="150000"/>
              </a:lnSpc>
            </a:pPr>
            <a:r>
              <a:rPr lang="en-US" dirty="0"/>
              <a:t>Q &amp; A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6A7278A-31D5-4AFB-BEA3-7E940A3D8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 </a:t>
            </a:r>
          </a:p>
        </p:txBody>
      </p:sp>
      <p:pic>
        <p:nvPicPr>
          <p:cNvPr id="3076" name="Picture 4" descr="https://vault.elsevier.com/thumbnail/67b5ba04-eec1-458f-9352-b6818002789e/av/2048px/iStock-539123038.jpg?t=1555616465560&amp;s=a3d0dc887dc319c7254f5f8759ac5ba8b3af1fd0">
            <a:extLst>
              <a:ext uri="{FF2B5EF4-FFF2-40B4-BE49-F238E27FC236}">
                <a16:creationId xmlns:a16="http://schemas.microsoft.com/office/drawing/2014/main" id="{02D1E094-6C91-40C6-9B74-1728C9FD6C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580" y="1216328"/>
            <a:ext cx="3762420" cy="56416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45048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500110"/>
            <a:ext cx="4727196" cy="4898146"/>
          </a:xfrm>
        </p:spPr>
        <p:txBody>
          <a:bodyPr/>
          <a:lstStyle/>
          <a:p>
            <a:pPr marL="0" indent="0">
              <a:buNone/>
            </a:pPr>
            <a:r>
              <a:rPr lang="en-US" sz="1800" b="1" dirty="0"/>
              <a:t>Dr. Larisa Yarovaya</a:t>
            </a:r>
            <a:br>
              <a:rPr lang="en-US" sz="1800" b="1" dirty="0"/>
            </a:br>
            <a:r>
              <a:rPr lang="en-US" sz="1800" b="1" dirty="0"/>
              <a:t>(PhD, MSc, BA, FHEA) </a:t>
            </a:r>
          </a:p>
          <a:p>
            <a:pPr marL="0" indent="0">
              <a:buNone/>
            </a:pPr>
            <a:endParaRPr lang="en-US" sz="1800" b="1" dirty="0"/>
          </a:p>
          <a:p>
            <a:r>
              <a:rPr lang="en-US" sz="1800" dirty="0"/>
              <a:t>Deputy Head of the Centre for Digital Finance, </a:t>
            </a:r>
          </a:p>
          <a:p>
            <a:r>
              <a:rPr lang="en-US" sz="1800" dirty="0"/>
              <a:t>Lecturer in Finance, University of Southampton, Southampton, UK. </a:t>
            </a:r>
          </a:p>
          <a:p>
            <a:r>
              <a:rPr lang="en-US" sz="1800" b="1" dirty="0"/>
              <a:t>Associate Editor:</a:t>
            </a:r>
          </a:p>
          <a:p>
            <a:pPr lvl="1"/>
            <a:r>
              <a:rPr lang="en-US" sz="1600" i="1" dirty="0"/>
              <a:t>International Review of Financial Analysis</a:t>
            </a:r>
          </a:p>
          <a:p>
            <a:pPr lvl="1"/>
            <a:r>
              <a:rPr lang="en-US" sz="1600" i="1" dirty="0"/>
              <a:t>Journal of International Financial Markets Institutions and Money</a:t>
            </a:r>
          </a:p>
          <a:p>
            <a:pPr lvl="1"/>
            <a:r>
              <a:rPr lang="en-US" sz="1600" i="1" dirty="0"/>
              <a:t>International Review of Economics and Finance</a:t>
            </a:r>
          </a:p>
          <a:p>
            <a:pPr lvl="1"/>
            <a:r>
              <a:rPr lang="en-US" sz="1600" i="1" dirty="0"/>
              <a:t>Data in Brief</a:t>
            </a:r>
          </a:p>
          <a:p>
            <a:pPr lvl="1"/>
            <a:r>
              <a:rPr lang="en-US" sz="1600" i="1" dirty="0" err="1"/>
              <a:t>Heliyon</a:t>
            </a:r>
            <a:endParaRPr lang="en-US" sz="1600" i="1" dirty="0"/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52840" y="835743"/>
            <a:ext cx="8238319" cy="380586"/>
          </a:xfrm>
        </p:spPr>
        <p:txBody>
          <a:bodyPr/>
          <a:lstStyle/>
          <a:p>
            <a:r>
              <a:rPr lang="en-US" dirty="0"/>
              <a:t>About the speakers</a:t>
            </a:r>
          </a:p>
        </p:txBody>
      </p:sp>
      <p:sp>
        <p:nvSpPr>
          <p:cNvPr id="15" name="Title 6"/>
          <p:cNvSpPr txBox="1">
            <a:spLocks/>
          </p:cNvSpPr>
          <p:nvPr/>
        </p:nvSpPr>
        <p:spPr>
          <a:xfrm>
            <a:off x="291438" y="537567"/>
            <a:ext cx="8238319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accent1"/>
                </a:solidFill>
                <a:latin typeface="Arial Bold"/>
                <a:ea typeface="+mj-ea"/>
                <a:cs typeface="Arial Bold"/>
              </a:defRPr>
            </a:lvl1pPr>
          </a:lstStyle>
          <a:p>
            <a:endParaRPr lang="en-US" dirty="0"/>
          </a:p>
        </p:txBody>
      </p:sp>
      <p:pic>
        <p:nvPicPr>
          <p:cNvPr id="5" name="Content Placeholder 9">
            <a:extLst>
              <a:ext uri="{FF2B5EF4-FFF2-40B4-BE49-F238E27FC236}">
                <a16:creationId xmlns:a16="http://schemas.microsoft.com/office/drawing/2014/main" id="{562B33BF-2042-4CE6-B981-698D18460A32}"/>
              </a:ext>
            </a:extLst>
          </p:cNvPr>
          <p:cNvPicPr>
            <a:picLocks noGrp="1"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0" r="1" b="25870"/>
          <a:stretch/>
        </p:blipFill>
        <p:spPr>
          <a:xfrm>
            <a:off x="5587584" y="1584994"/>
            <a:ext cx="3395014" cy="36880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6" name="Picture 2" descr="Image result for University of Southampton">
            <a:extLst>
              <a:ext uri="{FF2B5EF4-FFF2-40B4-BE49-F238E27FC236}">
                <a16:creationId xmlns:a16="http://schemas.microsoft.com/office/drawing/2014/main" id="{55BD7381-CF80-4782-B95E-31952E2006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4024" y="713402"/>
            <a:ext cx="2398574" cy="1199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46752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https://wx2.sinaimg.cn/large/bf86fa85gy1g0orz0jsdbj20qp0f1ad4.jpg">
            <a:extLst>
              <a:ext uri="{FF2B5EF4-FFF2-40B4-BE49-F238E27FC236}">
                <a16:creationId xmlns:a16="http://schemas.microsoft.com/office/drawing/2014/main" id="{952B18B0-E870-4BC3-9090-00D0A0F7A8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0966" y="437509"/>
            <a:ext cx="2177531" cy="1225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1ECDCEC-7312-4E1C-A824-6C08102C89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500110"/>
            <a:ext cx="5045978" cy="4783244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David Parsons</a:t>
            </a:r>
          </a:p>
          <a:p>
            <a:pPr marL="0" indent="0">
              <a:buNone/>
            </a:pPr>
            <a:endParaRPr lang="en-US" b="1" dirty="0"/>
          </a:p>
          <a:p>
            <a:r>
              <a:rPr lang="en-US" dirty="0"/>
              <a:t>Former Publisher, </a:t>
            </a:r>
            <a:r>
              <a:rPr lang="en-US" i="1" dirty="0"/>
              <a:t>Data in Brief </a:t>
            </a:r>
          </a:p>
          <a:p>
            <a:r>
              <a:rPr lang="en-US" dirty="0"/>
              <a:t>Sr. Customer Marketing Manager, Elsevier, North America</a:t>
            </a:r>
          </a:p>
          <a:p>
            <a:r>
              <a:rPr lang="en-US" dirty="0"/>
              <a:t>MS (in progress) Applied Data Science, Syracuse University </a:t>
            </a:r>
          </a:p>
          <a:p>
            <a:pPr lvl="1"/>
            <a:r>
              <a:rPr lang="en-US" dirty="0"/>
              <a:t>Focus on Data Visualization and Information Policy </a:t>
            </a:r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D2AF525-F430-4C94-A6BF-97A72CBCC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810516"/>
            <a:ext cx="8238319" cy="380586"/>
          </a:xfrm>
        </p:spPr>
        <p:txBody>
          <a:bodyPr/>
          <a:lstStyle/>
          <a:p>
            <a:r>
              <a:rPr lang="en-US" dirty="0"/>
              <a:t>About the speakers</a:t>
            </a:r>
          </a:p>
        </p:txBody>
      </p:sp>
      <p:pic>
        <p:nvPicPr>
          <p:cNvPr id="5" name="Picture 4" descr="A person wearing a suit and tie smiling at the camera&#10;&#10;Description generated with very high confidence">
            <a:extLst>
              <a:ext uri="{FF2B5EF4-FFF2-40B4-BE49-F238E27FC236}">
                <a16:creationId xmlns:a16="http://schemas.microsoft.com/office/drawing/2014/main" id="{60313C6A-E0A4-4707-A038-21337A879E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6458" y="1783891"/>
            <a:ext cx="3282039" cy="39247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54" name="Picture 6" descr="Primary wordmark featuring 'syracuse university' on one line">
            <a:extLst>
              <a:ext uri="{FF2B5EF4-FFF2-40B4-BE49-F238E27FC236}">
                <a16:creationId xmlns:a16="http://schemas.microsoft.com/office/drawing/2014/main" id="{D8FD04FB-B5E4-46DF-A385-D4375EF024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3503" y="1373816"/>
            <a:ext cx="2984994" cy="380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C4FBD9A-75C7-49E0-A78D-113A1A3B79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920" y="5386767"/>
            <a:ext cx="1358851" cy="1321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8849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7924974-09F5-40C3-98E2-C6D56FF73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my data valuable? What is most valuable?  </a:t>
            </a:r>
          </a:p>
        </p:txBody>
      </p:sp>
      <p:graphicFrame>
        <p:nvGraphicFramePr>
          <p:cNvPr id="4" name="Content Placeholder 13">
            <a:extLst>
              <a:ext uri="{FF2B5EF4-FFF2-40B4-BE49-F238E27FC236}">
                <a16:creationId xmlns:a16="http://schemas.microsoft.com/office/drawing/2014/main" id="{0D02F50E-9565-4C21-8644-0BD87665B3E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2247369"/>
              </p:ext>
            </p:extLst>
          </p:nvPr>
        </p:nvGraphicFramePr>
        <p:xfrm>
          <a:off x="1122541" y="1479202"/>
          <a:ext cx="6988469" cy="50022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88469">
                  <a:extLst>
                    <a:ext uri="{9D8B030D-6E8A-4147-A177-3AD203B41FA5}">
                      <a16:colId xmlns:a16="http://schemas.microsoft.com/office/drawing/2014/main" val="1523918251"/>
                    </a:ext>
                  </a:extLst>
                </a:gridCol>
              </a:tblGrid>
              <a:tr h="310861"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Examples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0642393"/>
                  </a:ext>
                </a:extLst>
              </a:tr>
              <a:tr h="607229"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Primarily data from scientific experiments (various complexities, confidentiality, and copyright issues; long data collection process; results are linked to know-hows, patents)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0008870"/>
                  </a:ext>
                </a:extLst>
              </a:tr>
              <a:tr h="769747"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Purchased datasets and dataset provided by external parties (Complex and unique datasets that are not publicly available; often very costly to obtain; have some copy right issues from the data provider)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8907624"/>
                  </a:ext>
                </a:extLst>
              </a:tr>
              <a:tr h="607229"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Qualitative data (Hard and time-consuming to collect; harder to extract insights; often textual and unstructured data; have ethical implications, confidentiality issues).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277298"/>
                  </a:ext>
                </a:extLst>
              </a:tr>
              <a:tr h="1315664"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Unique datasets (Data collected based on certain methodology, technique, or set of rules and assumptions that have to be explained and justified; collected from specific set of participants; large in scale and scope; have high replication potential; can be used to address a number of research questions; often time-consuming to collect). Hand-collected data from annual reports; From websites, from annual reports)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7211233"/>
                  </a:ext>
                </a:extLst>
              </a:tr>
              <a:tr h="607229"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Secondary Data collected from multiple publicly available sources (Data has been previously transformed, modified, cleansed, and created dataset is unique in certain way)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6500507"/>
                  </a:ext>
                </a:extLst>
              </a:tr>
              <a:tr h="784338"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Secondary Data (Predominantly quantitative data; accessible data; available for immediate download; can be retrieved quickly from existing databases; doesn’t require any cleansing, formatting, transforming; has no restrictions for sharing and re-use).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0489054"/>
                  </a:ext>
                </a:extLst>
              </a:tr>
            </a:tbl>
          </a:graphicData>
        </a:graphic>
      </p:graphicFrame>
      <p:sp>
        <p:nvSpPr>
          <p:cNvPr id="5" name="Arrow: Up 4">
            <a:extLst>
              <a:ext uri="{FF2B5EF4-FFF2-40B4-BE49-F238E27FC236}">
                <a16:creationId xmlns:a16="http://schemas.microsoft.com/office/drawing/2014/main" id="{D3EE6E75-033F-4959-8C6B-3C3616B357B7}"/>
              </a:ext>
            </a:extLst>
          </p:cNvPr>
          <p:cNvSpPr/>
          <p:nvPr/>
        </p:nvSpPr>
        <p:spPr>
          <a:xfrm>
            <a:off x="136268" y="1379497"/>
            <a:ext cx="803532" cy="510200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Arrow: Up 5">
            <a:extLst>
              <a:ext uri="{FF2B5EF4-FFF2-40B4-BE49-F238E27FC236}">
                <a16:creationId xmlns:a16="http://schemas.microsoft.com/office/drawing/2014/main" id="{E5FBA1A0-6C95-45D1-97D1-1D7339287A60}"/>
              </a:ext>
            </a:extLst>
          </p:cNvPr>
          <p:cNvSpPr/>
          <p:nvPr/>
        </p:nvSpPr>
        <p:spPr>
          <a:xfrm>
            <a:off x="8293752" y="1398895"/>
            <a:ext cx="803532" cy="510200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178F901-6E15-415A-A118-0C6B751023EB}"/>
              </a:ext>
            </a:extLst>
          </p:cNvPr>
          <p:cNvSpPr txBox="1"/>
          <p:nvPr/>
        </p:nvSpPr>
        <p:spPr>
          <a:xfrm>
            <a:off x="363079" y="2616181"/>
            <a:ext cx="34990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C</a:t>
            </a:r>
          </a:p>
          <a:p>
            <a:r>
              <a:rPr lang="en-GB" dirty="0">
                <a:solidFill>
                  <a:schemeClr val="bg1"/>
                </a:solidFill>
              </a:rPr>
              <a:t>O</a:t>
            </a:r>
          </a:p>
          <a:p>
            <a:r>
              <a:rPr lang="en-GB" dirty="0">
                <a:solidFill>
                  <a:schemeClr val="bg1"/>
                </a:solidFill>
              </a:rPr>
              <a:t>M</a:t>
            </a:r>
          </a:p>
          <a:p>
            <a:r>
              <a:rPr lang="en-GB" dirty="0">
                <a:solidFill>
                  <a:schemeClr val="bg1"/>
                </a:solidFill>
              </a:rPr>
              <a:t>P</a:t>
            </a:r>
          </a:p>
          <a:p>
            <a:r>
              <a:rPr lang="en-GB" dirty="0">
                <a:solidFill>
                  <a:schemeClr val="bg1"/>
                </a:solidFill>
              </a:rPr>
              <a:t>L</a:t>
            </a:r>
          </a:p>
          <a:p>
            <a:r>
              <a:rPr lang="en-GB" dirty="0">
                <a:solidFill>
                  <a:schemeClr val="bg1"/>
                </a:solidFill>
              </a:rPr>
              <a:t>E</a:t>
            </a:r>
          </a:p>
          <a:p>
            <a:r>
              <a:rPr lang="en-GB" dirty="0">
                <a:solidFill>
                  <a:schemeClr val="bg1"/>
                </a:solidFill>
              </a:rPr>
              <a:t>X</a:t>
            </a:r>
          </a:p>
          <a:p>
            <a:r>
              <a:rPr lang="en-GB" dirty="0">
                <a:solidFill>
                  <a:schemeClr val="bg1"/>
                </a:solidFill>
              </a:rPr>
              <a:t>I</a:t>
            </a:r>
          </a:p>
          <a:p>
            <a:r>
              <a:rPr lang="en-GB" dirty="0">
                <a:solidFill>
                  <a:schemeClr val="bg1"/>
                </a:solidFill>
              </a:rPr>
              <a:t>T</a:t>
            </a:r>
          </a:p>
          <a:p>
            <a:r>
              <a:rPr lang="en-GB" dirty="0">
                <a:solidFill>
                  <a:schemeClr val="bg1"/>
                </a:solidFill>
              </a:rPr>
              <a:t>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1373ED7-C013-4E53-82D3-EBB59DC2D6EF}"/>
              </a:ext>
            </a:extLst>
          </p:cNvPr>
          <p:cNvSpPr txBox="1"/>
          <p:nvPr/>
        </p:nvSpPr>
        <p:spPr>
          <a:xfrm>
            <a:off x="6794016" y="6644667"/>
            <a:ext cx="34739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i="1" dirty="0"/>
              <a:t>Source: Larisa Yarovaya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D97B4FA-37C3-46B0-A006-F3F7DB3C0A37}"/>
              </a:ext>
            </a:extLst>
          </p:cNvPr>
          <p:cNvSpPr txBox="1"/>
          <p:nvPr/>
        </p:nvSpPr>
        <p:spPr>
          <a:xfrm>
            <a:off x="8514151" y="3261084"/>
            <a:ext cx="36273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V</a:t>
            </a:r>
          </a:p>
          <a:p>
            <a:r>
              <a:rPr lang="en-GB" dirty="0">
                <a:solidFill>
                  <a:schemeClr val="bg1"/>
                </a:solidFill>
              </a:rPr>
              <a:t>A</a:t>
            </a:r>
          </a:p>
          <a:p>
            <a:r>
              <a:rPr lang="en-GB" dirty="0">
                <a:solidFill>
                  <a:schemeClr val="bg1"/>
                </a:solidFill>
              </a:rPr>
              <a:t>L</a:t>
            </a:r>
          </a:p>
          <a:p>
            <a:r>
              <a:rPr lang="en-GB" dirty="0">
                <a:solidFill>
                  <a:schemeClr val="bg1"/>
                </a:solidFill>
              </a:rPr>
              <a:t>U</a:t>
            </a:r>
          </a:p>
          <a:p>
            <a:r>
              <a:rPr lang="en-GB" dirty="0">
                <a:solidFill>
                  <a:schemeClr val="bg1"/>
                </a:solidFill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12967116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E29C572-1118-44BA-AE01-49DAAB234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should I share my data? 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DDE40DBF-08AA-4164-9E63-0A49D7D9C96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5356226"/>
              </p:ext>
            </p:extLst>
          </p:nvPr>
        </p:nvGraphicFramePr>
        <p:xfrm>
          <a:off x="631018" y="1761066"/>
          <a:ext cx="8064500" cy="40534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63632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C12E1A4-392C-4AC9-8D97-F44ECFDFA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Considerations about sharing data</a:t>
            </a:r>
          </a:p>
        </p:txBody>
      </p:sp>
      <p:sp>
        <p:nvSpPr>
          <p:cNvPr id="4" name="Flowchart: Connector 3">
            <a:extLst>
              <a:ext uri="{FF2B5EF4-FFF2-40B4-BE49-F238E27FC236}">
                <a16:creationId xmlns:a16="http://schemas.microsoft.com/office/drawing/2014/main" id="{42FDAAE8-F0AC-4A0E-B445-1F00F4B50B17}"/>
              </a:ext>
            </a:extLst>
          </p:cNvPr>
          <p:cNvSpPr/>
          <p:nvPr/>
        </p:nvSpPr>
        <p:spPr>
          <a:xfrm>
            <a:off x="1017972" y="3065851"/>
            <a:ext cx="1728592" cy="1605200"/>
          </a:xfrm>
          <a:prstGeom prst="flowChartConnector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Psychological factors</a:t>
            </a:r>
          </a:p>
        </p:txBody>
      </p: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B083E2AC-93FA-4AAE-A560-7FEC7F68B139}"/>
              </a:ext>
            </a:extLst>
          </p:cNvPr>
          <p:cNvSpPr/>
          <p:nvPr/>
        </p:nvSpPr>
        <p:spPr>
          <a:xfrm>
            <a:off x="4517838" y="1767853"/>
            <a:ext cx="1600567" cy="1624131"/>
          </a:xfrm>
          <a:prstGeom prst="flowChartConnector">
            <a:avLst/>
          </a:prstGeom>
          <a:solidFill>
            <a:schemeClr val="accent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Legal Factors</a:t>
            </a:r>
          </a:p>
        </p:txBody>
      </p:sp>
      <p:sp>
        <p:nvSpPr>
          <p:cNvPr id="6" name="Flowchart: Connector 5">
            <a:extLst>
              <a:ext uri="{FF2B5EF4-FFF2-40B4-BE49-F238E27FC236}">
                <a16:creationId xmlns:a16="http://schemas.microsoft.com/office/drawing/2014/main" id="{538E1270-C4DF-45BD-9B75-01BB9EEF8427}"/>
              </a:ext>
            </a:extLst>
          </p:cNvPr>
          <p:cNvSpPr/>
          <p:nvPr/>
        </p:nvSpPr>
        <p:spPr>
          <a:xfrm>
            <a:off x="5589215" y="4027346"/>
            <a:ext cx="2010427" cy="1910221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Poor data quality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F4EE82-FAC1-46ED-A98D-E4B81785F4CB}"/>
              </a:ext>
            </a:extLst>
          </p:cNvPr>
          <p:cNvSpPr txBox="1"/>
          <p:nvPr/>
        </p:nvSpPr>
        <p:spPr>
          <a:xfrm>
            <a:off x="772671" y="4717217"/>
            <a:ext cx="17285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Time and effort invested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4799A9-A3BD-4646-B754-21CE46BEC4F1}"/>
              </a:ext>
            </a:extLst>
          </p:cNvPr>
          <p:cNvSpPr txBox="1"/>
          <p:nvPr/>
        </p:nvSpPr>
        <p:spPr>
          <a:xfrm>
            <a:off x="1017972" y="2456377"/>
            <a:ext cx="1728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Want to publish more papers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46D15F0-7678-4B22-9D8C-6A5FE4FD2203}"/>
              </a:ext>
            </a:extLst>
          </p:cNvPr>
          <p:cNvSpPr txBox="1"/>
          <p:nvPr/>
        </p:nvSpPr>
        <p:spPr>
          <a:xfrm>
            <a:off x="2432786" y="3042387"/>
            <a:ext cx="17285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Fear of competition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4E77019-3777-4A9B-844E-4904E6D5CDC4}"/>
              </a:ext>
            </a:extLst>
          </p:cNvPr>
          <p:cNvSpPr txBox="1"/>
          <p:nvPr/>
        </p:nvSpPr>
        <p:spPr>
          <a:xfrm>
            <a:off x="5730133" y="1356960"/>
            <a:ext cx="1728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Restrictions from stakeholders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DA5DDB3-7F86-4513-8E99-B2C3A92E9CB5}"/>
              </a:ext>
            </a:extLst>
          </p:cNvPr>
          <p:cNvSpPr txBox="1"/>
          <p:nvPr/>
        </p:nvSpPr>
        <p:spPr>
          <a:xfrm>
            <a:off x="3619481" y="1818625"/>
            <a:ext cx="17285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privacy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7B1FB7F-F60B-4514-8117-4EE09B16C9B1}"/>
              </a:ext>
            </a:extLst>
          </p:cNvPr>
          <p:cNvSpPr txBox="1"/>
          <p:nvPr/>
        </p:nvSpPr>
        <p:spPr>
          <a:xfrm>
            <a:off x="6306333" y="2157677"/>
            <a:ext cx="17285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Project members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43713CD-6329-4135-8B03-AB273494AC4F}"/>
              </a:ext>
            </a:extLst>
          </p:cNvPr>
          <p:cNvSpPr txBox="1"/>
          <p:nvPr/>
        </p:nvSpPr>
        <p:spPr>
          <a:xfrm>
            <a:off x="6118405" y="6008209"/>
            <a:ext cx="17285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Inadequate dataset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94937C9-B5BD-4B6F-9221-A1FB23B4210E}"/>
              </a:ext>
            </a:extLst>
          </p:cNvPr>
          <p:cNvSpPr txBox="1"/>
          <p:nvPr/>
        </p:nvSpPr>
        <p:spPr>
          <a:xfrm>
            <a:off x="7657663" y="4717217"/>
            <a:ext cx="1728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Inaccurate and incomplete dataset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DBC08AF-1FEE-46AE-B35B-1EAFB6DE8E94}"/>
              </a:ext>
            </a:extLst>
          </p:cNvPr>
          <p:cNvSpPr txBox="1"/>
          <p:nvPr/>
        </p:nvSpPr>
        <p:spPr>
          <a:xfrm>
            <a:off x="4304160" y="4905069"/>
            <a:ext cx="17285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Inaccurate results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89C3230-ABFF-49D1-9A2C-AC1FFB85094E}"/>
              </a:ext>
            </a:extLst>
          </p:cNvPr>
          <p:cNvSpPr txBox="1"/>
          <p:nvPr/>
        </p:nvSpPr>
        <p:spPr>
          <a:xfrm>
            <a:off x="5871050" y="3728590"/>
            <a:ext cx="17285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Incorrect methodology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BBE379E-504C-42EA-8138-43297A9F2136}"/>
              </a:ext>
            </a:extLst>
          </p:cNvPr>
          <p:cNvSpPr txBox="1"/>
          <p:nvPr/>
        </p:nvSpPr>
        <p:spPr>
          <a:xfrm>
            <a:off x="-52560" y="3571269"/>
            <a:ext cx="17285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Costs of data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10232D0-4546-471D-A551-3AB0B40957BB}"/>
              </a:ext>
            </a:extLst>
          </p:cNvPr>
          <p:cNvSpPr txBox="1"/>
          <p:nvPr/>
        </p:nvSpPr>
        <p:spPr>
          <a:xfrm>
            <a:off x="2618539" y="4269707"/>
            <a:ext cx="17285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Fear of replications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5CB3FFA-C3AF-4BAC-9769-D2D488B4A0D6}"/>
              </a:ext>
            </a:extLst>
          </p:cNvPr>
          <p:cNvSpPr txBox="1"/>
          <p:nvPr/>
        </p:nvSpPr>
        <p:spPr>
          <a:xfrm>
            <a:off x="6721342" y="6572929"/>
            <a:ext cx="36012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i="1" dirty="0">
                <a:latin typeface="Calibri" panose="020F0502020204030204" pitchFamily="34" charset="0"/>
                <a:cs typeface="Calibri" panose="020F0502020204030204" pitchFamily="34" charset="0"/>
              </a:rPr>
              <a:t>Source: Larisa Yarovaya</a:t>
            </a:r>
          </a:p>
        </p:txBody>
      </p:sp>
    </p:spTree>
    <p:extLst>
      <p:ext uri="{BB962C8B-B14F-4D97-AF65-F5344CB8AC3E}">
        <p14:creationId xmlns:p14="http://schemas.microsoft.com/office/powerpoint/2010/main" val="34359936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5632C5D-2FDD-4969-8A09-178EE62EB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sharing your data becoming so important?</a:t>
            </a:r>
          </a:p>
        </p:txBody>
      </p:sp>
      <p:graphicFrame>
        <p:nvGraphicFramePr>
          <p:cNvPr id="4" name="Content Placeholder 2">
            <a:extLst>
              <a:ext uri="{FF2B5EF4-FFF2-40B4-BE49-F238E27FC236}">
                <a16:creationId xmlns:a16="http://schemas.microsoft.com/office/drawing/2014/main" id="{C86B7091-DFA5-4750-8965-A92DE1F94A4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2792529"/>
              </p:ext>
            </p:extLst>
          </p:nvPr>
        </p:nvGraphicFramePr>
        <p:xfrm>
          <a:off x="338541" y="1530764"/>
          <a:ext cx="8466918" cy="46184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226850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04099BE-10DF-425C-964A-AD801E7426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4793" y="1475741"/>
            <a:ext cx="4222138" cy="736466"/>
          </a:xfrm>
        </p:spPr>
        <p:txBody>
          <a:bodyPr/>
          <a:lstStyle/>
          <a:p>
            <a:r>
              <a:rPr lang="en-US" dirty="0"/>
              <a:t>Choose the right repository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Subject area strengths</a:t>
            </a:r>
          </a:p>
          <a:p>
            <a:pPr lvl="1"/>
            <a:r>
              <a:rPr lang="en-US" dirty="0"/>
              <a:t>Sharing capabilities </a:t>
            </a:r>
          </a:p>
          <a:p>
            <a:pPr lvl="2"/>
            <a:r>
              <a:rPr lang="en-US" dirty="0"/>
              <a:t>Permanent links</a:t>
            </a:r>
          </a:p>
          <a:p>
            <a:pPr lvl="1"/>
            <a:r>
              <a:rPr lang="en-US" dirty="0"/>
              <a:t>Storage limits and timespan</a:t>
            </a:r>
          </a:p>
          <a:p>
            <a:pPr lvl="1"/>
            <a:r>
              <a:rPr lang="en-US" dirty="0"/>
              <a:t>Reputation in community</a:t>
            </a:r>
          </a:p>
          <a:p>
            <a:pPr lvl="1"/>
            <a:r>
              <a:rPr lang="en-US" dirty="0"/>
              <a:t>Allows for versioning</a:t>
            </a:r>
          </a:p>
          <a:p>
            <a:pPr lvl="1"/>
            <a:r>
              <a:rPr lang="en-US" dirty="0"/>
              <a:t>Visualizer within </a:t>
            </a:r>
          </a:p>
          <a:p>
            <a:pPr lvl="1"/>
            <a:r>
              <a:rPr lang="en-US" dirty="0"/>
              <a:t>If in doubt, ask your librarian or PI! </a:t>
            </a:r>
          </a:p>
          <a:p>
            <a:pPr lvl="1"/>
            <a:r>
              <a:rPr lang="en-US" dirty="0"/>
              <a:t>Many resources available online 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8E8BAF7-AFB4-43D2-8FDF-1756138F6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should I store my data? </a:t>
            </a:r>
          </a:p>
        </p:txBody>
      </p:sp>
      <p:pic>
        <p:nvPicPr>
          <p:cNvPr id="4098" name="Picture 2" descr="Image result for mendeley data logo">
            <a:extLst>
              <a:ext uri="{FF2B5EF4-FFF2-40B4-BE49-F238E27FC236}">
                <a16:creationId xmlns:a16="http://schemas.microsoft.com/office/drawing/2014/main" id="{BDE3C102-D8CC-4997-ADD4-3E7382FB21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6931" y="1381434"/>
            <a:ext cx="4287207" cy="492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8" descr="https://wormbase.org/img/logo/logo_wormbase_gradient.svg">
            <a:extLst>
              <a:ext uri="{FF2B5EF4-FFF2-40B4-BE49-F238E27FC236}">
                <a16:creationId xmlns:a16="http://schemas.microsoft.com/office/drawing/2014/main" id="{0411B40C-1D8A-4E9E-BEF9-BA2842E0865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879240D-3913-47E0-B8E0-37DD2EBF49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2063004"/>
            <a:ext cx="4222138" cy="897418"/>
          </a:xfrm>
          <a:prstGeom prst="rect">
            <a:avLst/>
          </a:prstGeom>
        </p:spPr>
      </p:pic>
      <p:pic>
        <p:nvPicPr>
          <p:cNvPr id="4106" name="Picture 10" descr="RCSB PDB">
            <a:extLst>
              <a:ext uri="{FF2B5EF4-FFF2-40B4-BE49-F238E27FC236}">
                <a16:creationId xmlns:a16="http://schemas.microsoft.com/office/drawing/2014/main" id="{02B1B8C2-BE48-4815-96FC-DDEA5D6F87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045151"/>
            <a:ext cx="2743200" cy="75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NIMH Repository &amp; Genomics Resource">
            <a:extLst>
              <a:ext uri="{FF2B5EF4-FFF2-40B4-BE49-F238E27FC236}">
                <a16:creationId xmlns:a16="http://schemas.microsoft.com/office/drawing/2014/main" id="{144632B7-90B0-4769-8833-D176114FAF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974578"/>
            <a:ext cx="3705225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Kaggle">
            <a:extLst>
              <a:ext uri="{FF2B5EF4-FFF2-40B4-BE49-F238E27FC236}">
                <a16:creationId xmlns:a16="http://schemas.microsoft.com/office/drawing/2014/main" id="{EBF2DA54-0920-478A-BB7B-17DE39DFDC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983835"/>
            <a:ext cx="2286000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399012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Elsevier">
      <a:dk1>
        <a:srgbClr val="53565A"/>
      </a:dk1>
      <a:lt1>
        <a:sysClr val="window" lastClr="FFFFFF"/>
      </a:lt1>
      <a:dk2>
        <a:srgbClr val="FF8200"/>
      </a:dk2>
      <a:lt2>
        <a:srgbClr val="FFFFFF"/>
      </a:lt2>
      <a:accent1>
        <a:srgbClr val="007398"/>
      </a:accent1>
      <a:accent2>
        <a:srgbClr val="53565A"/>
      </a:accent2>
      <a:accent3>
        <a:srgbClr val="53565A"/>
      </a:accent3>
      <a:accent4>
        <a:srgbClr val="53565A"/>
      </a:accent4>
      <a:accent5>
        <a:srgbClr val="53565A"/>
      </a:accent5>
      <a:accent6>
        <a:srgbClr val="53565A"/>
      </a:accent6>
      <a:hlink>
        <a:srgbClr val="007398"/>
      </a:hlink>
      <a:folHlink>
        <a:srgbClr val="FF82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Elsevier">
  <a:themeElements>
    <a:clrScheme name="Custom 1">
      <a:dk1>
        <a:srgbClr val="FF8200"/>
      </a:dk1>
      <a:lt1>
        <a:sysClr val="window" lastClr="FFFFFF"/>
      </a:lt1>
      <a:dk2>
        <a:srgbClr val="53565A"/>
      </a:dk2>
      <a:lt2>
        <a:srgbClr val="FFFFFF"/>
      </a:lt2>
      <a:accent1>
        <a:srgbClr val="007398"/>
      </a:accent1>
      <a:accent2>
        <a:srgbClr val="A7A8AA"/>
      </a:accent2>
      <a:accent3>
        <a:srgbClr val="EAAA00"/>
      </a:accent3>
      <a:accent4>
        <a:srgbClr val="00966C"/>
      </a:accent4>
      <a:accent5>
        <a:srgbClr val="CBC793"/>
      </a:accent5>
      <a:accent6>
        <a:srgbClr val="53565A"/>
      </a:accent6>
      <a:hlink>
        <a:srgbClr val="007398"/>
      </a:hlink>
      <a:folHlink>
        <a:srgbClr val="FF82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100" dirty="0" err="1" smtClean="0">
            <a:solidFill>
              <a:schemeClr val="tx2"/>
            </a:solidFill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7815DCDC76E5A47A176FB52CE6ED02E" ma:contentTypeVersion="1" ma:contentTypeDescription="Create a new document." ma:contentTypeScope="" ma:versionID="595b1facca9e5cb9707c1ffef65eb2e0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3d6e3d604101a5d093af696c7f54afe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33DEE3D-2AE3-4202-A056-707BF3CFB14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3C6484B-7F98-4345-A538-9025DD16CD7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883B4A1B-C11E-4DB3-8ABD-3A0525A158AD}">
  <ds:schemaRefs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www.w3.org/XML/1998/namespace"/>
    <ds:schemaRef ds:uri="http://purl.org/dc/terms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9360</TotalTime>
  <Words>696</Words>
  <Application>Microsoft Office PowerPoint</Application>
  <PresentationFormat>On-screen Show (4:3)</PresentationFormat>
  <Paragraphs>127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Arial Bold</vt:lpstr>
      <vt:lpstr>Calibri</vt:lpstr>
      <vt:lpstr>Lucida Grande</vt:lpstr>
      <vt:lpstr>Wingdings</vt:lpstr>
      <vt:lpstr>Custom Design</vt:lpstr>
      <vt:lpstr>1_Elsevier</vt:lpstr>
      <vt:lpstr>PowerPoint Presentation</vt:lpstr>
      <vt:lpstr>Agenda </vt:lpstr>
      <vt:lpstr>About the speakers</vt:lpstr>
      <vt:lpstr>About the speakers</vt:lpstr>
      <vt:lpstr>Why is my data valuable? What is most valuable?  </vt:lpstr>
      <vt:lpstr>Why should I share my data? </vt:lpstr>
      <vt:lpstr>Considerations about sharing data</vt:lpstr>
      <vt:lpstr>Why is sharing your data becoming so important?</vt:lpstr>
      <vt:lpstr>Where should I store my data? </vt:lpstr>
      <vt:lpstr>How do I promote and validate my data? </vt:lpstr>
      <vt:lpstr>What to consider now? </vt:lpstr>
      <vt:lpstr>PowerPoint Presentation</vt:lpstr>
    </vt:vector>
  </TitlesOfParts>
  <Company>Reed Elsevier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Reed Elsevier</dc:creator>
  <cp:lastModifiedBy>Parsons, David (ELS-NYC)</cp:lastModifiedBy>
  <cp:revision>87</cp:revision>
  <dcterms:created xsi:type="dcterms:W3CDTF">2015-10-01T13:55:20Z</dcterms:created>
  <dcterms:modified xsi:type="dcterms:W3CDTF">2019-04-23T12:54:57Z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0x010100B7815DCDC76E5A47A176FB52CE6ED02E</vt:lpwstr>
  </property>
</Properties>
</file>