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12192000" cy="8999538"/>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25" autoAdjust="0"/>
    <p:restoredTop sz="94660"/>
  </p:normalViewPr>
  <p:slideViewPr>
    <p:cSldViewPr snapToGrid="0">
      <p:cViewPr varScale="1">
        <p:scale>
          <a:sx n="84" d="100"/>
          <a:sy n="84" d="100"/>
        </p:scale>
        <p:origin x="918"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472842"/>
            <a:ext cx="10363200" cy="3133172"/>
          </a:xfrm>
        </p:spPr>
        <p:txBody>
          <a:bodyPr anchor="b"/>
          <a:lstStyle>
            <a:lvl1pPr algn="ctr">
              <a:defRPr sz="7874"/>
            </a:lvl1pPr>
          </a:lstStyle>
          <a:p>
            <a:r>
              <a:rPr lang="en-US"/>
              <a:t>Click to edit Master title style</a:t>
            </a:r>
            <a:endParaRPr lang="en-US" dirty="0"/>
          </a:p>
        </p:txBody>
      </p:sp>
      <p:sp>
        <p:nvSpPr>
          <p:cNvPr id="3" name="Subtitle 2"/>
          <p:cNvSpPr>
            <a:spLocks noGrp="1"/>
          </p:cNvSpPr>
          <p:nvPr>
            <p:ph type="subTitle" idx="1"/>
          </p:nvPr>
        </p:nvSpPr>
        <p:spPr>
          <a:xfrm>
            <a:off x="1524000" y="4726842"/>
            <a:ext cx="9144000" cy="2172804"/>
          </a:xfrm>
        </p:spPr>
        <p:txBody>
          <a:bodyPr/>
          <a:lstStyle>
            <a:lvl1pPr marL="0" indent="0" algn="ctr">
              <a:buNone/>
              <a:defRPr sz="3150"/>
            </a:lvl1pPr>
            <a:lvl2pPr marL="599984" indent="0" algn="ctr">
              <a:buNone/>
              <a:defRPr sz="2625"/>
            </a:lvl2pPr>
            <a:lvl3pPr marL="1199967" indent="0" algn="ctr">
              <a:buNone/>
              <a:defRPr sz="2362"/>
            </a:lvl3pPr>
            <a:lvl4pPr marL="1799951" indent="0" algn="ctr">
              <a:buNone/>
              <a:defRPr sz="2100"/>
            </a:lvl4pPr>
            <a:lvl5pPr marL="2399934" indent="0" algn="ctr">
              <a:buNone/>
              <a:defRPr sz="2100"/>
            </a:lvl5pPr>
            <a:lvl6pPr marL="2999918" indent="0" algn="ctr">
              <a:buNone/>
              <a:defRPr sz="2100"/>
            </a:lvl6pPr>
            <a:lvl7pPr marL="3599901" indent="0" algn="ctr">
              <a:buNone/>
              <a:defRPr sz="2100"/>
            </a:lvl7pPr>
            <a:lvl8pPr marL="4199885" indent="0" algn="ctr">
              <a:buNone/>
              <a:defRPr sz="2100"/>
            </a:lvl8pPr>
            <a:lvl9pPr marL="4799868" indent="0" algn="ctr">
              <a:buNone/>
              <a:defRPr sz="21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06908EA-C0C1-4AFD-92A9-6AAAD5D47735}" type="datetimeFigureOut">
              <a:rPr lang="en-US" smtClean="0"/>
              <a:t>7/3/2020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8BDBE7-554E-4BCB-992C-5503C64DE888}" type="slidenum">
              <a:rPr lang="en-US" smtClean="0"/>
              <a:t>‹#›</a:t>
            </a:fld>
            <a:endParaRPr lang="en-US"/>
          </a:p>
        </p:txBody>
      </p:sp>
    </p:spTree>
    <p:extLst>
      <p:ext uri="{BB962C8B-B14F-4D97-AF65-F5344CB8AC3E}">
        <p14:creationId xmlns:p14="http://schemas.microsoft.com/office/powerpoint/2010/main" val="5976586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06908EA-C0C1-4AFD-92A9-6AAAD5D47735}" type="datetimeFigureOut">
              <a:rPr lang="en-US" smtClean="0"/>
              <a:t>7/3/2020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8BDBE7-554E-4BCB-992C-5503C64DE888}" type="slidenum">
              <a:rPr lang="en-US" smtClean="0"/>
              <a:t>‹#›</a:t>
            </a:fld>
            <a:endParaRPr lang="en-US"/>
          </a:p>
        </p:txBody>
      </p:sp>
    </p:spTree>
    <p:extLst>
      <p:ext uri="{BB962C8B-B14F-4D97-AF65-F5344CB8AC3E}">
        <p14:creationId xmlns:p14="http://schemas.microsoft.com/office/powerpoint/2010/main" val="36849185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2243638"/>
            <a:ext cx="10515600" cy="3743557"/>
          </a:xfrm>
        </p:spPr>
        <p:txBody>
          <a:bodyPr anchor="b"/>
          <a:lstStyle>
            <a:lvl1pPr>
              <a:defRPr sz="7874"/>
            </a:lvl1pPr>
          </a:lstStyle>
          <a:p>
            <a:r>
              <a:rPr lang="en-US"/>
              <a:t>Click to edit Master title style</a:t>
            </a:r>
            <a:endParaRPr lang="en-US" dirty="0"/>
          </a:p>
        </p:txBody>
      </p:sp>
      <p:sp>
        <p:nvSpPr>
          <p:cNvPr id="3" name="Text Placeholder 2"/>
          <p:cNvSpPr>
            <a:spLocks noGrp="1"/>
          </p:cNvSpPr>
          <p:nvPr>
            <p:ph type="body" idx="1"/>
          </p:nvPr>
        </p:nvSpPr>
        <p:spPr>
          <a:xfrm>
            <a:off x="831851" y="6022610"/>
            <a:ext cx="10515600" cy="1968648"/>
          </a:xfrm>
        </p:spPr>
        <p:txBody>
          <a:bodyPr/>
          <a:lstStyle>
            <a:lvl1pPr marL="0" indent="0">
              <a:buNone/>
              <a:defRPr sz="3150">
                <a:solidFill>
                  <a:schemeClr val="tx1"/>
                </a:solidFill>
              </a:defRPr>
            </a:lvl1pPr>
            <a:lvl2pPr marL="599984" indent="0">
              <a:buNone/>
              <a:defRPr sz="2625">
                <a:solidFill>
                  <a:schemeClr val="tx1">
                    <a:tint val="75000"/>
                  </a:schemeClr>
                </a:solidFill>
              </a:defRPr>
            </a:lvl2pPr>
            <a:lvl3pPr marL="1199967" indent="0">
              <a:buNone/>
              <a:defRPr sz="2362">
                <a:solidFill>
                  <a:schemeClr val="tx1">
                    <a:tint val="75000"/>
                  </a:schemeClr>
                </a:solidFill>
              </a:defRPr>
            </a:lvl3pPr>
            <a:lvl4pPr marL="1799951" indent="0">
              <a:buNone/>
              <a:defRPr sz="2100">
                <a:solidFill>
                  <a:schemeClr val="tx1">
                    <a:tint val="75000"/>
                  </a:schemeClr>
                </a:solidFill>
              </a:defRPr>
            </a:lvl4pPr>
            <a:lvl5pPr marL="2399934" indent="0">
              <a:buNone/>
              <a:defRPr sz="2100">
                <a:solidFill>
                  <a:schemeClr val="tx1">
                    <a:tint val="75000"/>
                  </a:schemeClr>
                </a:solidFill>
              </a:defRPr>
            </a:lvl5pPr>
            <a:lvl6pPr marL="2999918" indent="0">
              <a:buNone/>
              <a:defRPr sz="2100">
                <a:solidFill>
                  <a:schemeClr val="tx1">
                    <a:tint val="75000"/>
                  </a:schemeClr>
                </a:solidFill>
              </a:defRPr>
            </a:lvl6pPr>
            <a:lvl7pPr marL="3599901" indent="0">
              <a:buNone/>
              <a:defRPr sz="2100">
                <a:solidFill>
                  <a:schemeClr val="tx1">
                    <a:tint val="75000"/>
                  </a:schemeClr>
                </a:solidFill>
              </a:defRPr>
            </a:lvl7pPr>
            <a:lvl8pPr marL="4199885" indent="0">
              <a:buNone/>
              <a:defRPr sz="2100">
                <a:solidFill>
                  <a:schemeClr val="tx1">
                    <a:tint val="75000"/>
                  </a:schemeClr>
                </a:solidFill>
              </a:defRPr>
            </a:lvl8pPr>
            <a:lvl9pPr marL="4799868" indent="0">
              <a:buNone/>
              <a:defRPr sz="21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06908EA-C0C1-4AFD-92A9-6AAAD5D47735}" type="datetimeFigureOut">
              <a:rPr lang="en-US" smtClean="0"/>
              <a:t>7/3/2020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8BDBE7-554E-4BCB-992C-5503C64DE888}" type="slidenum">
              <a:rPr lang="en-US" smtClean="0"/>
              <a:t>‹#›</a:t>
            </a:fld>
            <a:endParaRPr lang="en-US"/>
          </a:p>
        </p:txBody>
      </p:sp>
    </p:spTree>
    <p:extLst>
      <p:ext uri="{BB962C8B-B14F-4D97-AF65-F5344CB8AC3E}">
        <p14:creationId xmlns:p14="http://schemas.microsoft.com/office/powerpoint/2010/main" val="451282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2395710"/>
            <a:ext cx="5181600" cy="571012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395710"/>
            <a:ext cx="5181600" cy="571012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06908EA-C0C1-4AFD-92A9-6AAAD5D47735}" type="datetimeFigureOut">
              <a:rPr lang="en-US" smtClean="0"/>
              <a:t>7/3/2020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38BDBE7-554E-4BCB-992C-5503C64DE888}" type="slidenum">
              <a:rPr lang="en-US" smtClean="0"/>
              <a:t>‹#›</a:t>
            </a:fld>
            <a:endParaRPr lang="en-US"/>
          </a:p>
        </p:txBody>
      </p:sp>
    </p:spTree>
    <p:extLst>
      <p:ext uri="{BB962C8B-B14F-4D97-AF65-F5344CB8AC3E}">
        <p14:creationId xmlns:p14="http://schemas.microsoft.com/office/powerpoint/2010/main" val="4591868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479144"/>
            <a:ext cx="10515600" cy="1739495"/>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9" y="2206137"/>
            <a:ext cx="5157787" cy="1081194"/>
          </a:xfrm>
        </p:spPr>
        <p:txBody>
          <a:bodyPr anchor="b"/>
          <a:lstStyle>
            <a:lvl1pPr marL="0" indent="0">
              <a:buNone/>
              <a:defRPr sz="3150" b="1"/>
            </a:lvl1pPr>
            <a:lvl2pPr marL="599984" indent="0">
              <a:buNone/>
              <a:defRPr sz="2625" b="1"/>
            </a:lvl2pPr>
            <a:lvl3pPr marL="1199967" indent="0">
              <a:buNone/>
              <a:defRPr sz="2362" b="1"/>
            </a:lvl3pPr>
            <a:lvl4pPr marL="1799951" indent="0">
              <a:buNone/>
              <a:defRPr sz="2100" b="1"/>
            </a:lvl4pPr>
            <a:lvl5pPr marL="2399934" indent="0">
              <a:buNone/>
              <a:defRPr sz="2100" b="1"/>
            </a:lvl5pPr>
            <a:lvl6pPr marL="2999918" indent="0">
              <a:buNone/>
              <a:defRPr sz="2100" b="1"/>
            </a:lvl6pPr>
            <a:lvl7pPr marL="3599901" indent="0">
              <a:buNone/>
              <a:defRPr sz="2100" b="1"/>
            </a:lvl7pPr>
            <a:lvl8pPr marL="4199885" indent="0">
              <a:buNone/>
              <a:defRPr sz="2100" b="1"/>
            </a:lvl8pPr>
            <a:lvl9pPr marL="4799868" indent="0">
              <a:buNone/>
              <a:defRPr sz="2100" b="1"/>
            </a:lvl9pPr>
          </a:lstStyle>
          <a:p>
            <a:pPr lvl="0"/>
            <a:r>
              <a:rPr lang="en-US"/>
              <a:t>Click to edit Master text styles</a:t>
            </a:r>
          </a:p>
        </p:txBody>
      </p:sp>
      <p:sp>
        <p:nvSpPr>
          <p:cNvPr id="4" name="Content Placeholder 3"/>
          <p:cNvSpPr>
            <a:spLocks noGrp="1"/>
          </p:cNvSpPr>
          <p:nvPr>
            <p:ph sz="half" idx="2"/>
          </p:nvPr>
        </p:nvSpPr>
        <p:spPr>
          <a:xfrm>
            <a:off x="839789" y="3287331"/>
            <a:ext cx="5157787" cy="483516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1" y="2206137"/>
            <a:ext cx="5183188" cy="1081194"/>
          </a:xfrm>
        </p:spPr>
        <p:txBody>
          <a:bodyPr anchor="b"/>
          <a:lstStyle>
            <a:lvl1pPr marL="0" indent="0">
              <a:buNone/>
              <a:defRPr sz="3150" b="1"/>
            </a:lvl1pPr>
            <a:lvl2pPr marL="599984" indent="0">
              <a:buNone/>
              <a:defRPr sz="2625" b="1"/>
            </a:lvl2pPr>
            <a:lvl3pPr marL="1199967" indent="0">
              <a:buNone/>
              <a:defRPr sz="2362" b="1"/>
            </a:lvl3pPr>
            <a:lvl4pPr marL="1799951" indent="0">
              <a:buNone/>
              <a:defRPr sz="2100" b="1"/>
            </a:lvl4pPr>
            <a:lvl5pPr marL="2399934" indent="0">
              <a:buNone/>
              <a:defRPr sz="2100" b="1"/>
            </a:lvl5pPr>
            <a:lvl6pPr marL="2999918" indent="0">
              <a:buNone/>
              <a:defRPr sz="2100" b="1"/>
            </a:lvl6pPr>
            <a:lvl7pPr marL="3599901" indent="0">
              <a:buNone/>
              <a:defRPr sz="2100" b="1"/>
            </a:lvl7pPr>
            <a:lvl8pPr marL="4199885" indent="0">
              <a:buNone/>
              <a:defRPr sz="2100" b="1"/>
            </a:lvl8pPr>
            <a:lvl9pPr marL="4799868" indent="0">
              <a:buNone/>
              <a:defRPr sz="2100" b="1"/>
            </a:lvl9pPr>
          </a:lstStyle>
          <a:p>
            <a:pPr lvl="0"/>
            <a:r>
              <a:rPr lang="en-US"/>
              <a:t>Click to edit Master text styles</a:t>
            </a:r>
          </a:p>
        </p:txBody>
      </p:sp>
      <p:sp>
        <p:nvSpPr>
          <p:cNvPr id="6" name="Content Placeholder 5"/>
          <p:cNvSpPr>
            <a:spLocks noGrp="1"/>
          </p:cNvSpPr>
          <p:nvPr>
            <p:ph sz="quarter" idx="4"/>
          </p:nvPr>
        </p:nvSpPr>
        <p:spPr>
          <a:xfrm>
            <a:off x="6172201" y="3287331"/>
            <a:ext cx="5183188" cy="483516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06908EA-C0C1-4AFD-92A9-6AAAD5D47735}" type="datetimeFigureOut">
              <a:rPr lang="en-US" smtClean="0"/>
              <a:t>7/3/2020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38BDBE7-554E-4BCB-992C-5503C64DE888}" type="slidenum">
              <a:rPr lang="en-US" smtClean="0"/>
              <a:t>‹#›</a:t>
            </a:fld>
            <a:endParaRPr lang="en-US"/>
          </a:p>
        </p:txBody>
      </p:sp>
    </p:spTree>
    <p:extLst>
      <p:ext uri="{BB962C8B-B14F-4D97-AF65-F5344CB8AC3E}">
        <p14:creationId xmlns:p14="http://schemas.microsoft.com/office/powerpoint/2010/main" val="23782339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06908EA-C0C1-4AFD-92A9-6AAAD5D47735}" type="datetimeFigureOut">
              <a:rPr lang="en-US" smtClean="0"/>
              <a:t>7/3/2020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38BDBE7-554E-4BCB-992C-5503C64DE888}" type="slidenum">
              <a:rPr lang="en-US" smtClean="0"/>
              <a:t>‹#›</a:t>
            </a:fld>
            <a:endParaRPr lang="en-US"/>
          </a:p>
        </p:txBody>
      </p:sp>
    </p:spTree>
    <p:extLst>
      <p:ext uri="{BB962C8B-B14F-4D97-AF65-F5344CB8AC3E}">
        <p14:creationId xmlns:p14="http://schemas.microsoft.com/office/powerpoint/2010/main" val="2860961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06908EA-C0C1-4AFD-92A9-6AAAD5D47735}" type="datetimeFigureOut">
              <a:rPr lang="en-US" smtClean="0"/>
              <a:t>7/3/2020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38BDBE7-554E-4BCB-992C-5503C64DE888}" type="slidenum">
              <a:rPr lang="en-US" smtClean="0"/>
              <a:t>‹#›</a:t>
            </a:fld>
            <a:endParaRPr lang="en-US"/>
          </a:p>
        </p:txBody>
      </p:sp>
    </p:spTree>
    <p:extLst>
      <p:ext uri="{BB962C8B-B14F-4D97-AF65-F5344CB8AC3E}">
        <p14:creationId xmlns:p14="http://schemas.microsoft.com/office/powerpoint/2010/main" val="3750715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599969"/>
            <a:ext cx="3932237" cy="2099892"/>
          </a:xfrm>
        </p:spPr>
        <p:txBody>
          <a:bodyPr anchor="b"/>
          <a:lstStyle>
            <a:lvl1pPr>
              <a:defRPr sz="4199"/>
            </a:lvl1pPr>
          </a:lstStyle>
          <a:p>
            <a:r>
              <a:rPr lang="en-US"/>
              <a:t>Click to edit Master title style</a:t>
            </a:r>
            <a:endParaRPr lang="en-US" dirty="0"/>
          </a:p>
        </p:txBody>
      </p:sp>
      <p:sp>
        <p:nvSpPr>
          <p:cNvPr id="3" name="Content Placeholder 2"/>
          <p:cNvSpPr>
            <a:spLocks noGrp="1"/>
          </p:cNvSpPr>
          <p:nvPr>
            <p:ph idx="1"/>
          </p:nvPr>
        </p:nvSpPr>
        <p:spPr>
          <a:xfrm>
            <a:off x="5183188" y="1295769"/>
            <a:ext cx="6172200" cy="6395505"/>
          </a:xfrm>
        </p:spPr>
        <p:txBody>
          <a:bodyPr/>
          <a:lstStyle>
            <a:lvl1pPr>
              <a:defRPr sz="4199"/>
            </a:lvl1pPr>
            <a:lvl2pPr>
              <a:defRPr sz="3674"/>
            </a:lvl2pPr>
            <a:lvl3pPr>
              <a:defRPr sz="3150"/>
            </a:lvl3pPr>
            <a:lvl4pPr>
              <a:defRPr sz="2625"/>
            </a:lvl4pPr>
            <a:lvl5pPr>
              <a:defRPr sz="2625"/>
            </a:lvl5pPr>
            <a:lvl6pPr>
              <a:defRPr sz="2625"/>
            </a:lvl6pPr>
            <a:lvl7pPr>
              <a:defRPr sz="2625"/>
            </a:lvl7pPr>
            <a:lvl8pPr>
              <a:defRPr sz="2625"/>
            </a:lvl8pPr>
            <a:lvl9pPr>
              <a:defRPr sz="262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699862"/>
            <a:ext cx="3932237" cy="5001827"/>
          </a:xfrm>
        </p:spPr>
        <p:txBody>
          <a:bodyPr/>
          <a:lstStyle>
            <a:lvl1pPr marL="0" indent="0">
              <a:buNone/>
              <a:defRPr sz="2100"/>
            </a:lvl1pPr>
            <a:lvl2pPr marL="599984" indent="0">
              <a:buNone/>
              <a:defRPr sz="1837"/>
            </a:lvl2pPr>
            <a:lvl3pPr marL="1199967" indent="0">
              <a:buNone/>
              <a:defRPr sz="1575"/>
            </a:lvl3pPr>
            <a:lvl4pPr marL="1799951" indent="0">
              <a:buNone/>
              <a:defRPr sz="1312"/>
            </a:lvl4pPr>
            <a:lvl5pPr marL="2399934" indent="0">
              <a:buNone/>
              <a:defRPr sz="1312"/>
            </a:lvl5pPr>
            <a:lvl6pPr marL="2999918" indent="0">
              <a:buNone/>
              <a:defRPr sz="1312"/>
            </a:lvl6pPr>
            <a:lvl7pPr marL="3599901" indent="0">
              <a:buNone/>
              <a:defRPr sz="1312"/>
            </a:lvl7pPr>
            <a:lvl8pPr marL="4199885" indent="0">
              <a:buNone/>
              <a:defRPr sz="1312"/>
            </a:lvl8pPr>
            <a:lvl9pPr marL="4799868" indent="0">
              <a:buNone/>
              <a:defRPr sz="1312"/>
            </a:lvl9pPr>
          </a:lstStyle>
          <a:p>
            <a:pPr lvl="0"/>
            <a:r>
              <a:rPr lang="en-US"/>
              <a:t>Click to edit Master text styles</a:t>
            </a:r>
          </a:p>
        </p:txBody>
      </p:sp>
      <p:sp>
        <p:nvSpPr>
          <p:cNvPr id="5" name="Date Placeholder 4"/>
          <p:cNvSpPr>
            <a:spLocks noGrp="1"/>
          </p:cNvSpPr>
          <p:nvPr>
            <p:ph type="dt" sz="half" idx="10"/>
          </p:nvPr>
        </p:nvSpPr>
        <p:spPr/>
        <p:txBody>
          <a:bodyPr/>
          <a:lstStyle/>
          <a:p>
            <a:fld id="{706908EA-C0C1-4AFD-92A9-6AAAD5D47735}" type="datetimeFigureOut">
              <a:rPr lang="en-US" smtClean="0"/>
              <a:t>7/3/2020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38BDBE7-554E-4BCB-992C-5503C64DE888}" type="slidenum">
              <a:rPr lang="en-US" smtClean="0"/>
              <a:t>‹#›</a:t>
            </a:fld>
            <a:endParaRPr lang="en-US"/>
          </a:p>
        </p:txBody>
      </p:sp>
    </p:spTree>
    <p:extLst>
      <p:ext uri="{BB962C8B-B14F-4D97-AF65-F5344CB8AC3E}">
        <p14:creationId xmlns:p14="http://schemas.microsoft.com/office/powerpoint/2010/main" val="18126586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599969"/>
            <a:ext cx="3932237" cy="2099892"/>
          </a:xfrm>
        </p:spPr>
        <p:txBody>
          <a:bodyPr anchor="b"/>
          <a:lstStyle>
            <a:lvl1pPr>
              <a:defRPr sz="4199"/>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1295769"/>
            <a:ext cx="6172200" cy="6395505"/>
          </a:xfrm>
        </p:spPr>
        <p:txBody>
          <a:bodyPr anchor="t"/>
          <a:lstStyle>
            <a:lvl1pPr marL="0" indent="0">
              <a:buNone/>
              <a:defRPr sz="4199"/>
            </a:lvl1pPr>
            <a:lvl2pPr marL="599984" indent="0">
              <a:buNone/>
              <a:defRPr sz="3674"/>
            </a:lvl2pPr>
            <a:lvl3pPr marL="1199967" indent="0">
              <a:buNone/>
              <a:defRPr sz="3150"/>
            </a:lvl3pPr>
            <a:lvl4pPr marL="1799951" indent="0">
              <a:buNone/>
              <a:defRPr sz="2625"/>
            </a:lvl4pPr>
            <a:lvl5pPr marL="2399934" indent="0">
              <a:buNone/>
              <a:defRPr sz="2625"/>
            </a:lvl5pPr>
            <a:lvl6pPr marL="2999918" indent="0">
              <a:buNone/>
              <a:defRPr sz="2625"/>
            </a:lvl6pPr>
            <a:lvl7pPr marL="3599901" indent="0">
              <a:buNone/>
              <a:defRPr sz="2625"/>
            </a:lvl7pPr>
            <a:lvl8pPr marL="4199885" indent="0">
              <a:buNone/>
              <a:defRPr sz="2625"/>
            </a:lvl8pPr>
            <a:lvl9pPr marL="4799868" indent="0">
              <a:buNone/>
              <a:defRPr sz="2625"/>
            </a:lvl9pPr>
          </a:lstStyle>
          <a:p>
            <a:r>
              <a:rPr lang="en-US"/>
              <a:t>Click icon to add picture</a:t>
            </a:r>
            <a:endParaRPr lang="en-US" dirty="0"/>
          </a:p>
        </p:txBody>
      </p:sp>
      <p:sp>
        <p:nvSpPr>
          <p:cNvPr id="4" name="Text Placeholder 3"/>
          <p:cNvSpPr>
            <a:spLocks noGrp="1"/>
          </p:cNvSpPr>
          <p:nvPr>
            <p:ph type="body" sz="half" idx="2"/>
          </p:nvPr>
        </p:nvSpPr>
        <p:spPr>
          <a:xfrm>
            <a:off x="839788" y="2699862"/>
            <a:ext cx="3932237" cy="5001827"/>
          </a:xfrm>
        </p:spPr>
        <p:txBody>
          <a:bodyPr/>
          <a:lstStyle>
            <a:lvl1pPr marL="0" indent="0">
              <a:buNone/>
              <a:defRPr sz="2100"/>
            </a:lvl1pPr>
            <a:lvl2pPr marL="599984" indent="0">
              <a:buNone/>
              <a:defRPr sz="1837"/>
            </a:lvl2pPr>
            <a:lvl3pPr marL="1199967" indent="0">
              <a:buNone/>
              <a:defRPr sz="1575"/>
            </a:lvl3pPr>
            <a:lvl4pPr marL="1799951" indent="0">
              <a:buNone/>
              <a:defRPr sz="1312"/>
            </a:lvl4pPr>
            <a:lvl5pPr marL="2399934" indent="0">
              <a:buNone/>
              <a:defRPr sz="1312"/>
            </a:lvl5pPr>
            <a:lvl6pPr marL="2999918" indent="0">
              <a:buNone/>
              <a:defRPr sz="1312"/>
            </a:lvl6pPr>
            <a:lvl7pPr marL="3599901" indent="0">
              <a:buNone/>
              <a:defRPr sz="1312"/>
            </a:lvl7pPr>
            <a:lvl8pPr marL="4199885" indent="0">
              <a:buNone/>
              <a:defRPr sz="1312"/>
            </a:lvl8pPr>
            <a:lvl9pPr marL="4799868" indent="0">
              <a:buNone/>
              <a:defRPr sz="1312"/>
            </a:lvl9pPr>
          </a:lstStyle>
          <a:p>
            <a:pPr lvl="0"/>
            <a:r>
              <a:rPr lang="en-US"/>
              <a:t>Click to edit Master text styles</a:t>
            </a:r>
          </a:p>
        </p:txBody>
      </p:sp>
      <p:sp>
        <p:nvSpPr>
          <p:cNvPr id="5" name="Date Placeholder 4"/>
          <p:cNvSpPr>
            <a:spLocks noGrp="1"/>
          </p:cNvSpPr>
          <p:nvPr>
            <p:ph type="dt" sz="half" idx="10"/>
          </p:nvPr>
        </p:nvSpPr>
        <p:spPr/>
        <p:txBody>
          <a:bodyPr/>
          <a:lstStyle/>
          <a:p>
            <a:fld id="{706908EA-C0C1-4AFD-92A9-6AAAD5D47735}" type="datetimeFigureOut">
              <a:rPr lang="en-US" smtClean="0"/>
              <a:t>7/3/2020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38BDBE7-554E-4BCB-992C-5503C64DE888}" type="slidenum">
              <a:rPr lang="en-US" smtClean="0"/>
              <a:t>‹#›</a:t>
            </a:fld>
            <a:endParaRPr lang="en-US"/>
          </a:p>
        </p:txBody>
      </p:sp>
    </p:spTree>
    <p:extLst>
      <p:ext uri="{BB962C8B-B14F-4D97-AF65-F5344CB8AC3E}">
        <p14:creationId xmlns:p14="http://schemas.microsoft.com/office/powerpoint/2010/main" val="12838581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06908EA-C0C1-4AFD-92A9-6AAAD5D47735}" type="datetimeFigureOut">
              <a:rPr lang="en-US" smtClean="0"/>
              <a:t>7/3/2020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8BDBE7-554E-4BCB-992C-5503C64DE888}" type="slidenum">
              <a:rPr lang="en-US" smtClean="0"/>
              <a:t>‹#›</a:t>
            </a:fld>
            <a:endParaRPr lang="en-US"/>
          </a:p>
        </p:txBody>
      </p:sp>
    </p:spTree>
    <p:extLst>
      <p:ext uri="{BB962C8B-B14F-4D97-AF65-F5344CB8AC3E}">
        <p14:creationId xmlns:p14="http://schemas.microsoft.com/office/powerpoint/2010/main" val="27681844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479142"/>
            <a:ext cx="2628900" cy="762669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1" y="479142"/>
            <a:ext cx="7734300" cy="762669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06908EA-C0C1-4AFD-92A9-6AAAD5D47735}" type="datetimeFigureOut">
              <a:rPr lang="en-US" smtClean="0"/>
              <a:t>7/3/2020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8BDBE7-554E-4BCB-992C-5503C64DE888}" type="slidenum">
              <a:rPr lang="en-US" smtClean="0"/>
              <a:t>‹#›</a:t>
            </a:fld>
            <a:endParaRPr lang="en-US"/>
          </a:p>
        </p:txBody>
      </p:sp>
    </p:spTree>
    <p:extLst>
      <p:ext uri="{BB962C8B-B14F-4D97-AF65-F5344CB8AC3E}">
        <p14:creationId xmlns:p14="http://schemas.microsoft.com/office/powerpoint/2010/main" val="39619038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479144"/>
            <a:ext cx="10515600" cy="1739495"/>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2395710"/>
            <a:ext cx="10515600" cy="571012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8341240"/>
            <a:ext cx="2743200" cy="479142"/>
          </a:xfrm>
          <a:prstGeom prst="rect">
            <a:avLst/>
          </a:prstGeom>
        </p:spPr>
        <p:txBody>
          <a:bodyPr vert="horz" lIns="91440" tIns="45720" rIns="91440" bIns="45720" rtlCol="0" anchor="ctr"/>
          <a:lstStyle>
            <a:lvl1pPr algn="l">
              <a:defRPr sz="1575">
                <a:solidFill>
                  <a:schemeClr val="tx1">
                    <a:tint val="75000"/>
                  </a:schemeClr>
                </a:solidFill>
              </a:defRPr>
            </a:lvl1pPr>
          </a:lstStyle>
          <a:p>
            <a:fld id="{706908EA-C0C1-4AFD-92A9-6AAAD5D47735}" type="datetimeFigureOut">
              <a:rPr lang="en-US" smtClean="0"/>
              <a:t>7/3/2020</a:t>
            </a:fld>
            <a:endParaRPr lang="en-US"/>
          </a:p>
        </p:txBody>
      </p:sp>
      <p:sp>
        <p:nvSpPr>
          <p:cNvPr id="5" name="Footer Placeholder 4"/>
          <p:cNvSpPr>
            <a:spLocks noGrp="1"/>
          </p:cNvSpPr>
          <p:nvPr>
            <p:ph type="ftr" sz="quarter" idx="3"/>
          </p:nvPr>
        </p:nvSpPr>
        <p:spPr>
          <a:xfrm>
            <a:off x="4038600" y="8341240"/>
            <a:ext cx="4114800" cy="479142"/>
          </a:xfrm>
          <a:prstGeom prst="rect">
            <a:avLst/>
          </a:prstGeom>
        </p:spPr>
        <p:txBody>
          <a:bodyPr vert="horz" lIns="91440" tIns="45720" rIns="91440" bIns="45720" rtlCol="0" anchor="ctr"/>
          <a:lstStyle>
            <a:lvl1pPr algn="ctr">
              <a:defRPr sz="1575">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8341240"/>
            <a:ext cx="2743200" cy="479142"/>
          </a:xfrm>
          <a:prstGeom prst="rect">
            <a:avLst/>
          </a:prstGeom>
        </p:spPr>
        <p:txBody>
          <a:bodyPr vert="horz" lIns="91440" tIns="45720" rIns="91440" bIns="45720" rtlCol="0" anchor="ctr"/>
          <a:lstStyle>
            <a:lvl1pPr algn="r">
              <a:defRPr sz="1575">
                <a:solidFill>
                  <a:schemeClr val="tx1">
                    <a:tint val="75000"/>
                  </a:schemeClr>
                </a:solidFill>
              </a:defRPr>
            </a:lvl1pPr>
          </a:lstStyle>
          <a:p>
            <a:fld id="{538BDBE7-554E-4BCB-992C-5503C64DE888}" type="slidenum">
              <a:rPr lang="en-US" smtClean="0"/>
              <a:t>‹#›</a:t>
            </a:fld>
            <a:endParaRPr lang="en-US"/>
          </a:p>
        </p:txBody>
      </p:sp>
    </p:spTree>
    <p:extLst>
      <p:ext uri="{BB962C8B-B14F-4D97-AF65-F5344CB8AC3E}">
        <p14:creationId xmlns:p14="http://schemas.microsoft.com/office/powerpoint/2010/main" val="33476854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1199967" rtl="0" eaLnBrk="1" latinLnBrk="0" hangingPunct="1">
        <a:lnSpc>
          <a:spcPct val="90000"/>
        </a:lnSpc>
        <a:spcBef>
          <a:spcPct val="0"/>
        </a:spcBef>
        <a:buNone/>
        <a:defRPr sz="5774" kern="1200">
          <a:solidFill>
            <a:schemeClr val="tx1"/>
          </a:solidFill>
          <a:latin typeface="+mj-lt"/>
          <a:ea typeface="+mj-ea"/>
          <a:cs typeface="+mj-cs"/>
        </a:defRPr>
      </a:lvl1pPr>
    </p:titleStyle>
    <p:bodyStyle>
      <a:lvl1pPr marL="299992" indent="-299992" algn="l" defTabSz="1199967" rtl="0" eaLnBrk="1" latinLnBrk="0" hangingPunct="1">
        <a:lnSpc>
          <a:spcPct val="90000"/>
        </a:lnSpc>
        <a:spcBef>
          <a:spcPts val="1312"/>
        </a:spcBef>
        <a:buFont typeface="Arial" panose="020B0604020202020204" pitchFamily="34" charset="0"/>
        <a:buChar char="•"/>
        <a:defRPr sz="3674" kern="1200">
          <a:solidFill>
            <a:schemeClr val="tx1"/>
          </a:solidFill>
          <a:latin typeface="+mn-lt"/>
          <a:ea typeface="+mn-ea"/>
          <a:cs typeface="+mn-cs"/>
        </a:defRPr>
      </a:lvl1pPr>
      <a:lvl2pPr marL="899975" indent="-299992" algn="l" defTabSz="1199967" rtl="0" eaLnBrk="1" latinLnBrk="0" hangingPunct="1">
        <a:lnSpc>
          <a:spcPct val="90000"/>
        </a:lnSpc>
        <a:spcBef>
          <a:spcPts val="656"/>
        </a:spcBef>
        <a:buFont typeface="Arial" panose="020B0604020202020204" pitchFamily="34" charset="0"/>
        <a:buChar char="•"/>
        <a:defRPr sz="3150" kern="1200">
          <a:solidFill>
            <a:schemeClr val="tx1"/>
          </a:solidFill>
          <a:latin typeface="+mn-lt"/>
          <a:ea typeface="+mn-ea"/>
          <a:cs typeface="+mn-cs"/>
        </a:defRPr>
      </a:lvl2pPr>
      <a:lvl3pPr marL="1499959" indent="-299992" algn="l" defTabSz="1199967" rtl="0" eaLnBrk="1" latinLnBrk="0" hangingPunct="1">
        <a:lnSpc>
          <a:spcPct val="90000"/>
        </a:lnSpc>
        <a:spcBef>
          <a:spcPts val="656"/>
        </a:spcBef>
        <a:buFont typeface="Arial" panose="020B0604020202020204" pitchFamily="34" charset="0"/>
        <a:buChar char="•"/>
        <a:defRPr sz="2625" kern="1200">
          <a:solidFill>
            <a:schemeClr val="tx1"/>
          </a:solidFill>
          <a:latin typeface="+mn-lt"/>
          <a:ea typeface="+mn-ea"/>
          <a:cs typeface="+mn-cs"/>
        </a:defRPr>
      </a:lvl3pPr>
      <a:lvl4pPr marL="2099942" indent="-299992" algn="l" defTabSz="1199967" rtl="0" eaLnBrk="1" latinLnBrk="0" hangingPunct="1">
        <a:lnSpc>
          <a:spcPct val="90000"/>
        </a:lnSpc>
        <a:spcBef>
          <a:spcPts val="656"/>
        </a:spcBef>
        <a:buFont typeface="Arial" panose="020B0604020202020204" pitchFamily="34" charset="0"/>
        <a:buChar char="•"/>
        <a:defRPr sz="2362" kern="1200">
          <a:solidFill>
            <a:schemeClr val="tx1"/>
          </a:solidFill>
          <a:latin typeface="+mn-lt"/>
          <a:ea typeface="+mn-ea"/>
          <a:cs typeface="+mn-cs"/>
        </a:defRPr>
      </a:lvl4pPr>
      <a:lvl5pPr marL="2699926" indent="-299992" algn="l" defTabSz="1199967" rtl="0" eaLnBrk="1" latinLnBrk="0" hangingPunct="1">
        <a:lnSpc>
          <a:spcPct val="90000"/>
        </a:lnSpc>
        <a:spcBef>
          <a:spcPts val="656"/>
        </a:spcBef>
        <a:buFont typeface="Arial" panose="020B0604020202020204" pitchFamily="34" charset="0"/>
        <a:buChar char="•"/>
        <a:defRPr sz="2362" kern="1200">
          <a:solidFill>
            <a:schemeClr val="tx1"/>
          </a:solidFill>
          <a:latin typeface="+mn-lt"/>
          <a:ea typeface="+mn-ea"/>
          <a:cs typeface="+mn-cs"/>
        </a:defRPr>
      </a:lvl5pPr>
      <a:lvl6pPr marL="3299910" indent="-299992" algn="l" defTabSz="1199967" rtl="0" eaLnBrk="1" latinLnBrk="0" hangingPunct="1">
        <a:lnSpc>
          <a:spcPct val="90000"/>
        </a:lnSpc>
        <a:spcBef>
          <a:spcPts val="656"/>
        </a:spcBef>
        <a:buFont typeface="Arial" panose="020B0604020202020204" pitchFamily="34" charset="0"/>
        <a:buChar char="•"/>
        <a:defRPr sz="2362" kern="1200">
          <a:solidFill>
            <a:schemeClr val="tx1"/>
          </a:solidFill>
          <a:latin typeface="+mn-lt"/>
          <a:ea typeface="+mn-ea"/>
          <a:cs typeface="+mn-cs"/>
        </a:defRPr>
      </a:lvl6pPr>
      <a:lvl7pPr marL="3899893" indent="-299992" algn="l" defTabSz="1199967" rtl="0" eaLnBrk="1" latinLnBrk="0" hangingPunct="1">
        <a:lnSpc>
          <a:spcPct val="90000"/>
        </a:lnSpc>
        <a:spcBef>
          <a:spcPts val="656"/>
        </a:spcBef>
        <a:buFont typeface="Arial" panose="020B0604020202020204" pitchFamily="34" charset="0"/>
        <a:buChar char="•"/>
        <a:defRPr sz="2362" kern="1200">
          <a:solidFill>
            <a:schemeClr val="tx1"/>
          </a:solidFill>
          <a:latin typeface="+mn-lt"/>
          <a:ea typeface="+mn-ea"/>
          <a:cs typeface="+mn-cs"/>
        </a:defRPr>
      </a:lvl7pPr>
      <a:lvl8pPr marL="4499877" indent="-299992" algn="l" defTabSz="1199967" rtl="0" eaLnBrk="1" latinLnBrk="0" hangingPunct="1">
        <a:lnSpc>
          <a:spcPct val="90000"/>
        </a:lnSpc>
        <a:spcBef>
          <a:spcPts val="656"/>
        </a:spcBef>
        <a:buFont typeface="Arial" panose="020B0604020202020204" pitchFamily="34" charset="0"/>
        <a:buChar char="•"/>
        <a:defRPr sz="2362" kern="1200">
          <a:solidFill>
            <a:schemeClr val="tx1"/>
          </a:solidFill>
          <a:latin typeface="+mn-lt"/>
          <a:ea typeface="+mn-ea"/>
          <a:cs typeface="+mn-cs"/>
        </a:defRPr>
      </a:lvl8pPr>
      <a:lvl9pPr marL="5099860" indent="-299992" algn="l" defTabSz="1199967" rtl="0" eaLnBrk="1" latinLnBrk="0" hangingPunct="1">
        <a:lnSpc>
          <a:spcPct val="90000"/>
        </a:lnSpc>
        <a:spcBef>
          <a:spcPts val="656"/>
        </a:spcBef>
        <a:buFont typeface="Arial" panose="020B0604020202020204" pitchFamily="34" charset="0"/>
        <a:buChar char="•"/>
        <a:defRPr sz="2362" kern="1200">
          <a:solidFill>
            <a:schemeClr val="tx1"/>
          </a:solidFill>
          <a:latin typeface="+mn-lt"/>
          <a:ea typeface="+mn-ea"/>
          <a:cs typeface="+mn-cs"/>
        </a:defRPr>
      </a:lvl9pPr>
    </p:bodyStyle>
    <p:otherStyle>
      <a:defPPr>
        <a:defRPr lang="en-US"/>
      </a:defPPr>
      <a:lvl1pPr marL="0" algn="l" defTabSz="1199967" rtl="0" eaLnBrk="1" latinLnBrk="0" hangingPunct="1">
        <a:defRPr sz="2362" kern="1200">
          <a:solidFill>
            <a:schemeClr val="tx1"/>
          </a:solidFill>
          <a:latin typeface="+mn-lt"/>
          <a:ea typeface="+mn-ea"/>
          <a:cs typeface="+mn-cs"/>
        </a:defRPr>
      </a:lvl1pPr>
      <a:lvl2pPr marL="599984" algn="l" defTabSz="1199967" rtl="0" eaLnBrk="1" latinLnBrk="0" hangingPunct="1">
        <a:defRPr sz="2362" kern="1200">
          <a:solidFill>
            <a:schemeClr val="tx1"/>
          </a:solidFill>
          <a:latin typeface="+mn-lt"/>
          <a:ea typeface="+mn-ea"/>
          <a:cs typeface="+mn-cs"/>
        </a:defRPr>
      </a:lvl2pPr>
      <a:lvl3pPr marL="1199967" algn="l" defTabSz="1199967" rtl="0" eaLnBrk="1" latinLnBrk="0" hangingPunct="1">
        <a:defRPr sz="2362" kern="1200">
          <a:solidFill>
            <a:schemeClr val="tx1"/>
          </a:solidFill>
          <a:latin typeface="+mn-lt"/>
          <a:ea typeface="+mn-ea"/>
          <a:cs typeface="+mn-cs"/>
        </a:defRPr>
      </a:lvl3pPr>
      <a:lvl4pPr marL="1799951" algn="l" defTabSz="1199967" rtl="0" eaLnBrk="1" latinLnBrk="0" hangingPunct="1">
        <a:defRPr sz="2362" kern="1200">
          <a:solidFill>
            <a:schemeClr val="tx1"/>
          </a:solidFill>
          <a:latin typeface="+mn-lt"/>
          <a:ea typeface="+mn-ea"/>
          <a:cs typeface="+mn-cs"/>
        </a:defRPr>
      </a:lvl4pPr>
      <a:lvl5pPr marL="2399934" algn="l" defTabSz="1199967" rtl="0" eaLnBrk="1" latinLnBrk="0" hangingPunct="1">
        <a:defRPr sz="2362" kern="1200">
          <a:solidFill>
            <a:schemeClr val="tx1"/>
          </a:solidFill>
          <a:latin typeface="+mn-lt"/>
          <a:ea typeface="+mn-ea"/>
          <a:cs typeface="+mn-cs"/>
        </a:defRPr>
      </a:lvl5pPr>
      <a:lvl6pPr marL="2999918" algn="l" defTabSz="1199967" rtl="0" eaLnBrk="1" latinLnBrk="0" hangingPunct="1">
        <a:defRPr sz="2362" kern="1200">
          <a:solidFill>
            <a:schemeClr val="tx1"/>
          </a:solidFill>
          <a:latin typeface="+mn-lt"/>
          <a:ea typeface="+mn-ea"/>
          <a:cs typeface="+mn-cs"/>
        </a:defRPr>
      </a:lvl6pPr>
      <a:lvl7pPr marL="3599901" algn="l" defTabSz="1199967" rtl="0" eaLnBrk="1" latinLnBrk="0" hangingPunct="1">
        <a:defRPr sz="2362" kern="1200">
          <a:solidFill>
            <a:schemeClr val="tx1"/>
          </a:solidFill>
          <a:latin typeface="+mn-lt"/>
          <a:ea typeface="+mn-ea"/>
          <a:cs typeface="+mn-cs"/>
        </a:defRPr>
      </a:lvl7pPr>
      <a:lvl8pPr marL="4199885" algn="l" defTabSz="1199967" rtl="0" eaLnBrk="1" latinLnBrk="0" hangingPunct="1">
        <a:defRPr sz="2362" kern="1200">
          <a:solidFill>
            <a:schemeClr val="tx1"/>
          </a:solidFill>
          <a:latin typeface="+mn-lt"/>
          <a:ea typeface="+mn-ea"/>
          <a:cs typeface="+mn-cs"/>
        </a:defRPr>
      </a:lvl8pPr>
      <a:lvl9pPr marL="4799868" algn="l" defTabSz="1199967" rtl="0" eaLnBrk="1" latinLnBrk="0" hangingPunct="1">
        <a:defRPr sz="2362"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6">
            <a:extLst>
              <a:ext uri="{FF2B5EF4-FFF2-40B4-BE49-F238E27FC236}">
                <a16:creationId xmlns:a16="http://schemas.microsoft.com/office/drawing/2014/main" id="{ADA91918-B57E-40C3-B434-8CC13AC69137}"/>
              </a:ext>
            </a:extLst>
          </p:cNvPr>
          <p:cNvGraphicFramePr>
            <a:graphicFrameLocks noGrp="1"/>
          </p:cNvGraphicFramePr>
          <p:nvPr>
            <p:extLst>
              <p:ext uri="{D42A27DB-BD31-4B8C-83A1-F6EECF244321}">
                <p14:modId xmlns:p14="http://schemas.microsoft.com/office/powerpoint/2010/main" val="395668449"/>
              </p:ext>
            </p:extLst>
          </p:nvPr>
        </p:nvGraphicFramePr>
        <p:xfrm>
          <a:off x="782954" y="3126762"/>
          <a:ext cx="10715625" cy="4773126"/>
        </p:xfrm>
        <a:graphic>
          <a:graphicData uri="http://schemas.openxmlformats.org/drawingml/2006/table">
            <a:tbl>
              <a:tblPr firstRow="1" bandRow="1">
                <a:tableStyleId>{9DCAF9ED-07DC-4A11-8D7F-57B35C25682E}</a:tableStyleId>
              </a:tblPr>
              <a:tblGrid>
                <a:gridCol w="379512">
                  <a:extLst>
                    <a:ext uri="{9D8B030D-6E8A-4147-A177-3AD203B41FA5}">
                      <a16:colId xmlns:a16="http://schemas.microsoft.com/office/drawing/2014/main" val="2081240239"/>
                    </a:ext>
                  </a:extLst>
                </a:gridCol>
                <a:gridCol w="1138535">
                  <a:extLst>
                    <a:ext uri="{9D8B030D-6E8A-4147-A177-3AD203B41FA5}">
                      <a16:colId xmlns:a16="http://schemas.microsoft.com/office/drawing/2014/main" val="194255392"/>
                    </a:ext>
                  </a:extLst>
                </a:gridCol>
                <a:gridCol w="993428">
                  <a:extLst>
                    <a:ext uri="{9D8B030D-6E8A-4147-A177-3AD203B41FA5}">
                      <a16:colId xmlns:a16="http://schemas.microsoft.com/office/drawing/2014/main" val="1040177270"/>
                    </a:ext>
                  </a:extLst>
                </a:gridCol>
                <a:gridCol w="2221259">
                  <a:extLst>
                    <a:ext uri="{9D8B030D-6E8A-4147-A177-3AD203B41FA5}">
                      <a16:colId xmlns:a16="http://schemas.microsoft.com/office/drawing/2014/main" val="615979616"/>
                    </a:ext>
                  </a:extLst>
                </a:gridCol>
                <a:gridCol w="3674032">
                  <a:extLst>
                    <a:ext uri="{9D8B030D-6E8A-4147-A177-3AD203B41FA5}">
                      <a16:colId xmlns:a16="http://schemas.microsoft.com/office/drawing/2014/main" val="292162173"/>
                    </a:ext>
                  </a:extLst>
                </a:gridCol>
                <a:gridCol w="2308859">
                  <a:extLst>
                    <a:ext uri="{9D8B030D-6E8A-4147-A177-3AD203B41FA5}">
                      <a16:colId xmlns:a16="http://schemas.microsoft.com/office/drawing/2014/main" val="547579426"/>
                    </a:ext>
                  </a:extLst>
                </a:gridCol>
              </a:tblGrid>
              <a:tr h="332087">
                <a:tc>
                  <a:txBody>
                    <a:bodyPr/>
                    <a:lstStyle/>
                    <a:p>
                      <a:pPr algn="ctr">
                        <a:lnSpc>
                          <a:spcPct val="107000"/>
                        </a:lnSpc>
                        <a:spcAft>
                          <a:spcPts val="0"/>
                        </a:spcAft>
                      </a:pPr>
                      <a:r>
                        <a:rPr lang="en-GB" sz="1100" b="1" dirty="0">
                          <a:effectLst/>
                          <a:latin typeface="Calibri" panose="020F0502020204030204" pitchFamily="34" charset="0"/>
                          <a:ea typeface="Calibri" panose="020F0502020204030204" pitchFamily="34" charset="0"/>
                          <a:cs typeface="Times New Roman" panose="02020603050405020304" pitchFamily="18" charset="0"/>
                        </a:rPr>
                        <a: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GB" sz="1100" b="1">
                          <a:effectLst/>
                          <a:latin typeface="Calibri" panose="020F0502020204030204" pitchFamily="34" charset="0"/>
                          <a:ea typeface="Calibri" panose="020F0502020204030204" pitchFamily="34" charset="0"/>
                          <a:cs typeface="Times New Roman" panose="02020603050405020304" pitchFamily="18" charset="0"/>
                        </a:rPr>
                        <a:t>Date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GB" sz="1100" b="1">
                          <a:effectLst/>
                          <a:latin typeface="Calibri" panose="020F0502020204030204" pitchFamily="34" charset="0"/>
                          <a:ea typeface="Calibri" panose="020F0502020204030204" pitchFamily="34" charset="0"/>
                          <a:cs typeface="Times New Roman" panose="02020603050405020304" pitchFamily="18" charset="0"/>
                        </a:rPr>
                        <a:t>Duration</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GB" sz="1100" b="1">
                          <a:effectLst/>
                          <a:latin typeface="Calibri" panose="020F0502020204030204" pitchFamily="34" charset="0"/>
                          <a:ea typeface="Calibri" panose="020F0502020204030204" pitchFamily="34" charset="0"/>
                          <a:cs typeface="Times New Roman" panose="02020603050405020304" pitchFamily="18" charset="0"/>
                        </a:rPr>
                        <a:t>Session Title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GB" sz="1100" b="1" dirty="0">
                          <a:effectLst/>
                          <a:latin typeface="Calibri" panose="020F0502020204030204" pitchFamily="34" charset="0"/>
                          <a:ea typeface="Calibri" panose="020F0502020204030204" pitchFamily="34" charset="0"/>
                          <a:cs typeface="Times New Roman" panose="02020603050405020304" pitchFamily="18" charset="0"/>
                        </a:rPr>
                        <a:t>Abstract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GB" sz="1100" b="1">
                          <a:effectLst/>
                          <a:latin typeface="Calibri" panose="020F0502020204030204" pitchFamily="34" charset="0"/>
                          <a:ea typeface="Calibri" panose="020F0502020204030204" pitchFamily="34" charset="0"/>
                          <a:cs typeface="Times New Roman" panose="02020603050405020304" pitchFamily="18" charset="0"/>
                        </a:rPr>
                        <a:t>Webinar Link and Registration</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1744838"/>
                  </a:ext>
                </a:extLst>
              </a:tr>
              <a:tr h="1432388">
                <a:tc>
                  <a:txBody>
                    <a:bodyPr/>
                    <a:lstStyle/>
                    <a:p>
                      <a:pPr>
                        <a:lnSpc>
                          <a:spcPct val="107000"/>
                        </a:lnSpc>
                        <a:spcAft>
                          <a:spcPts val="0"/>
                        </a:spcAft>
                      </a:pPr>
                      <a:r>
                        <a:rPr lang="en-GB" sz="1100" b="1" dirty="0">
                          <a:effectLst/>
                          <a:latin typeface="Calibri" panose="020F0502020204030204" pitchFamily="34" charset="0"/>
                          <a:ea typeface="Calibri" panose="020F0502020204030204" pitchFamily="34" charset="0"/>
                          <a:cs typeface="Times New Roman" panose="02020603050405020304" pitchFamily="18" charset="0"/>
                        </a:rPr>
                        <a:t>1</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07000"/>
                        </a:lnSpc>
                        <a:spcAft>
                          <a:spcPts val="0"/>
                        </a:spcAft>
                      </a:pPr>
                      <a:r>
                        <a:rPr lang="en-GB" sz="1100" dirty="0">
                          <a:effectLst/>
                          <a:latin typeface="Calibri" panose="020F0502020204030204" pitchFamily="34" charset="0"/>
                          <a:ea typeface="Calibri" panose="020F0502020204030204" pitchFamily="34" charset="0"/>
                          <a:cs typeface="Times New Roman" panose="02020603050405020304" pitchFamily="18" charset="0"/>
                        </a:rPr>
                        <a:t>15 July, 11:00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07000"/>
                        </a:lnSpc>
                        <a:spcAft>
                          <a:spcPts val="0"/>
                        </a:spcAft>
                      </a:pPr>
                      <a:r>
                        <a:rPr lang="en-GB" sz="1100">
                          <a:effectLst/>
                          <a:latin typeface="Calibri" panose="020F0502020204030204" pitchFamily="34" charset="0"/>
                          <a:ea typeface="Calibri" panose="020F0502020204030204" pitchFamily="34" charset="0"/>
                          <a:cs typeface="Times New Roman" panose="02020603050405020304" pitchFamily="18" charset="0"/>
                        </a:rPr>
                        <a:t>45’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07000"/>
                        </a:lnSpc>
                        <a:spcAft>
                          <a:spcPts val="0"/>
                        </a:spcAft>
                      </a:pPr>
                      <a:r>
                        <a:rPr lang="en-GB" sz="1100" b="1" dirty="0" err="1">
                          <a:effectLst/>
                          <a:latin typeface="Calibri" panose="020F0502020204030204" pitchFamily="34" charset="0"/>
                          <a:ea typeface="Calibri" panose="020F0502020204030204" pitchFamily="34" charset="0"/>
                          <a:cs typeface="Times New Roman" panose="02020603050405020304" pitchFamily="18" charset="0"/>
                        </a:rPr>
                        <a:t>SciVal</a:t>
                      </a:r>
                      <a:r>
                        <a:rPr lang="en-GB" sz="1100" b="1" dirty="0">
                          <a:effectLst/>
                          <a:latin typeface="Calibri" panose="020F0502020204030204" pitchFamily="34" charset="0"/>
                          <a:ea typeface="Calibri" panose="020F0502020204030204" pitchFamily="34" charset="0"/>
                          <a:cs typeface="Times New Roman" panose="02020603050405020304" pitchFamily="18" charset="0"/>
                        </a:rPr>
                        <a:t>  – Focus on Institutions</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n-GB" sz="1100" b="1" dirty="0">
                          <a:effectLst/>
                          <a:latin typeface="Calibri" panose="020F0502020204030204" pitchFamily="34" charset="0"/>
                          <a:ea typeface="Calibri" panose="020F0502020204030204" pitchFamily="34" charset="0"/>
                          <a:cs typeface="Times New Roman" panose="02020603050405020304" pitchFamily="18" charset="0"/>
                        </a:rPr>
                        <a:t> </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07000"/>
                        </a:lnSpc>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In this 1st webinar you will learn how to access </a:t>
                      </a:r>
                      <a:r>
                        <a:rPr lang="en-US" sz="1100" dirty="0" err="1">
                          <a:effectLst/>
                          <a:latin typeface="Calibri" panose="020F0502020204030204" pitchFamily="34" charset="0"/>
                          <a:ea typeface="Calibri" panose="020F0502020204030204" pitchFamily="34" charset="0"/>
                          <a:cs typeface="Times New Roman" panose="02020603050405020304" pitchFamily="18" charset="0"/>
                        </a:rPr>
                        <a:t>SciVal</a:t>
                      </a:r>
                      <a:r>
                        <a:rPr lang="en-US" sz="1100" dirty="0">
                          <a:effectLst/>
                          <a:latin typeface="Calibri" panose="020F0502020204030204" pitchFamily="34" charset="0"/>
                          <a:ea typeface="Calibri" panose="020F0502020204030204" pitchFamily="34" charset="0"/>
                          <a:cs typeface="Times New Roman" panose="02020603050405020304" pitchFamily="18" charset="0"/>
                        </a:rPr>
                        <a:t> at your university and about some metrics that are among the most commonly used to assess the impact of research. The webinar includes a demo in which you will see how to use the Overview, Benchmarking, and Collaboration modules of </a:t>
                      </a:r>
                      <a:r>
                        <a:rPr lang="en-US" sz="1100" dirty="0" err="1">
                          <a:effectLst/>
                          <a:latin typeface="Calibri" panose="020F0502020204030204" pitchFamily="34" charset="0"/>
                          <a:ea typeface="Calibri" panose="020F0502020204030204" pitchFamily="34" charset="0"/>
                          <a:cs typeface="Times New Roman" panose="02020603050405020304" pitchFamily="18" charset="0"/>
                        </a:rPr>
                        <a:t>SciVal</a:t>
                      </a:r>
                      <a:r>
                        <a:rPr lang="en-US" sz="1100" dirty="0">
                          <a:effectLst/>
                          <a:latin typeface="Calibri" panose="020F0502020204030204" pitchFamily="34" charset="0"/>
                          <a:ea typeface="Calibri" panose="020F0502020204030204" pitchFamily="34" charset="0"/>
                          <a:cs typeface="Times New Roman" panose="02020603050405020304" pitchFamily="18" charset="0"/>
                        </a:rPr>
                        <a:t> to analyze the research performance of the </a:t>
                      </a:r>
                      <a:r>
                        <a:rPr lang="en-US" sz="1100" dirty="0" err="1">
                          <a:effectLst/>
                          <a:latin typeface="Calibri" panose="020F0502020204030204" pitchFamily="34" charset="0"/>
                          <a:ea typeface="Calibri" panose="020F0502020204030204" pitchFamily="34" charset="0"/>
                          <a:cs typeface="Times New Roman" panose="02020603050405020304" pitchFamily="18" charset="0"/>
                        </a:rPr>
                        <a:t>Universidade</a:t>
                      </a:r>
                      <a:r>
                        <a:rPr lang="en-US" sz="1100" dirty="0">
                          <a:effectLst/>
                          <a:latin typeface="Calibri" panose="020F0502020204030204" pitchFamily="34" charset="0"/>
                          <a:ea typeface="Calibri" panose="020F0502020204030204" pitchFamily="34" charset="0"/>
                          <a:cs typeface="Times New Roman" panose="02020603050405020304" pitchFamily="18" charset="0"/>
                        </a:rPr>
                        <a:t> de Aveiro. </a:t>
                      </a:r>
                    </a:p>
                  </a:txBody>
                  <a:tcPr marL="68580" marR="68580" marT="0" marB="0" anchor="ctr"/>
                </a:tc>
                <a:tc>
                  <a:txBody>
                    <a:bodyPr/>
                    <a:lstStyle/>
                    <a:p>
                      <a:pPr>
                        <a:lnSpc>
                          <a:spcPct val="107000"/>
                        </a:lnSpc>
                        <a:spcAft>
                          <a:spcPts val="0"/>
                        </a:spcAft>
                      </a:pPr>
                      <a:r>
                        <a:rPr lang="it-IT" sz="1100" b="1"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rPr>
                        <a:t>To BE ADDED</a:t>
                      </a:r>
                      <a:endParaRPr lang="en-US" sz="1100" b="1"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548939367"/>
                  </a:ext>
                </a:extLst>
              </a:tr>
              <a:tr h="1576263">
                <a:tc>
                  <a:txBody>
                    <a:bodyPr/>
                    <a:lstStyle/>
                    <a:p>
                      <a:pPr>
                        <a:lnSpc>
                          <a:spcPct val="107000"/>
                        </a:lnSpc>
                        <a:spcAft>
                          <a:spcPts val="0"/>
                        </a:spcAft>
                      </a:pPr>
                      <a:r>
                        <a:rPr lang="en-GB" sz="1100" b="1">
                          <a:effectLst/>
                          <a:latin typeface="Calibri" panose="020F0502020204030204" pitchFamily="34" charset="0"/>
                          <a:ea typeface="Calibri" panose="020F0502020204030204" pitchFamily="34" charset="0"/>
                          <a:cs typeface="Times New Roman" panose="02020603050405020304" pitchFamily="18" charset="0"/>
                        </a:rPr>
                        <a:t>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07000"/>
                        </a:lnSpc>
                        <a:spcAft>
                          <a:spcPts val="0"/>
                        </a:spcAft>
                      </a:pPr>
                      <a:r>
                        <a:rPr lang="en-GB" sz="1100" dirty="0">
                          <a:effectLst/>
                          <a:latin typeface="Calibri" panose="020F0502020204030204" pitchFamily="34" charset="0"/>
                          <a:ea typeface="Calibri" panose="020F0502020204030204" pitchFamily="34" charset="0"/>
                          <a:cs typeface="Times New Roman" panose="02020603050405020304" pitchFamily="18" charset="0"/>
                        </a:rPr>
                        <a:t>22 July, 11:00</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07000"/>
                        </a:lnSpc>
                        <a:spcAft>
                          <a:spcPts val="0"/>
                        </a:spcAft>
                      </a:pPr>
                      <a:r>
                        <a:rPr lang="en-GB" sz="1100">
                          <a:effectLst/>
                          <a:latin typeface="Calibri" panose="020F0502020204030204" pitchFamily="34" charset="0"/>
                          <a:ea typeface="Calibri" panose="020F0502020204030204" pitchFamily="34" charset="0"/>
                          <a:cs typeface="Times New Roman" panose="02020603050405020304" pitchFamily="18" charset="0"/>
                        </a:rPr>
                        <a:t>45’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07000"/>
                        </a:lnSpc>
                        <a:spcAft>
                          <a:spcPts val="0"/>
                        </a:spcAft>
                      </a:pPr>
                      <a:r>
                        <a:rPr lang="en-GB" sz="1100" b="1" dirty="0" err="1">
                          <a:effectLst/>
                          <a:latin typeface="Calibri" panose="020F0502020204030204" pitchFamily="34" charset="0"/>
                          <a:ea typeface="Calibri" panose="020F0502020204030204" pitchFamily="34" charset="0"/>
                          <a:cs typeface="Times New Roman" panose="02020603050405020304" pitchFamily="18" charset="0"/>
                        </a:rPr>
                        <a:t>SciVal</a:t>
                      </a:r>
                      <a:r>
                        <a:rPr lang="en-GB" sz="1100" b="1" dirty="0">
                          <a:effectLst/>
                          <a:latin typeface="Calibri" panose="020F0502020204030204" pitchFamily="34" charset="0"/>
                          <a:ea typeface="Calibri" panose="020F0502020204030204" pitchFamily="34" charset="0"/>
                          <a:cs typeface="Times New Roman" panose="02020603050405020304" pitchFamily="18" charset="0"/>
                        </a:rPr>
                        <a:t> – Focus on Researchers</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n-GB" sz="1100" b="1" dirty="0">
                          <a:effectLst/>
                          <a:latin typeface="Calibri" panose="020F0502020204030204" pitchFamily="34" charset="0"/>
                          <a:ea typeface="Calibri" panose="020F0502020204030204" pitchFamily="34" charset="0"/>
                          <a:cs typeface="Times New Roman" panose="02020603050405020304" pitchFamily="18" charset="0"/>
                        </a:rPr>
                        <a:t> </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107000"/>
                        </a:lnSpc>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In this 2nd webinar, we will briefly refresh how to access SciVal at Universidade de Aveiro and revisit some key metrics to evaluate research performance. While in the 1rst webinar we focused on Institutions, in this 2nd webinar we will focus on researchers and use live the Overview, Benchmarking, and Collaboration modules to analysis the research performance of highly prolific authors at the Universidade de Aveiro. </a:t>
                      </a:r>
                    </a:p>
                  </a:txBody>
                  <a:tcPr marL="68580" marR="68580" marT="0" marB="0" anchor="ctr"/>
                </a:tc>
                <a:tc>
                  <a:txBody>
                    <a:bodyPr/>
                    <a:lstStyle/>
                    <a:p>
                      <a:pPr marL="0" algn="l" defTabSz="1199967" rtl="0" eaLnBrk="1" latinLnBrk="0" hangingPunct="1">
                        <a:lnSpc>
                          <a:spcPct val="107000"/>
                        </a:lnSpc>
                        <a:spcAft>
                          <a:spcPts val="0"/>
                        </a:spcAft>
                      </a:pPr>
                      <a:r>
                        <a:rPr lang="it-IT" sz="1100" b="1" kern="120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rPr>
                        <a:t>To BE ADDED</a:t>
                      </a:r>
                      <a:endParaRPr lang="en-US" sz="1100" b="1" kern="120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916761627"/>
                  </a:ext>
                </a:extLst>
              </a:tr>
              <a:tr h="1432388">
                <a:tc>
                  <a:txBody>
                    <a:bodyPr/>
                    <a:lstStyle/>
                    <a:p>
                      <a:pPr>
                        <a:lnSpc>
                          <a:spcPct val="107000"/>
                        </a:lnSpc>
                        <a:spcAft>
                          <a:spcPts val="0"/>
                        </a:spcAft>
                      </a:pPr>
                      <a:r>
                        <a:rPr lang="en-GB" sz="1100" b="1">
                          <a:effectLst/>
                          <a:latin typeface="Calibri" panose="020F0502020204030204" pitchFamily="34" charset="0"/>
                          <a:ea typeface="Calibri" panose="020F0502020204030204" pitchFamily="34" charset="0"/>
                          <a:cs typeface="Times New Roman" panose="02020603050405020304" pitchFamily="18" charset="0"/>
                        </a:rPr>
                        <a:t>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07000"/>
                        </a:lnSpc>
                        <a:spcAft>
                          <a:spcPts val="0"/>
                        </a:spcAft>
                      </a:pPr>
                      <a:r>
                        <a:rPr lang="en-GB" sz="1100" dirty="0">
                          <a:effectLst/>
                          <a:latin typeface="Calibri" panose="020F0502020204030204" pitchFamily="34" charset="0"/>
                          <a:ea typeface="Calibri" panose="020F0502020204030204" pitchFamily="34" charset="0"/>
                          <a:cs typeface="Times New Roman" panose="02020603050405020304" pitchFamily="18" charset="0"/>
                        </a:rPr>
                        <a:t>29 July, 11:00</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07000"/>
                        </a:lnSpc>
                        <a:spcAft>
                          <a:spcPts val="0"/>
                        </a:spcAft>
                      </a:pPr>
                      <a:r>
                        <a:rPr lang="en-GB" sz="1100">
                          <a:effectLst/>
                          <a:latin typeface="Calibri" panose="020F0502020204030204" pitchFamily="34" charset="0"/>
                          <a:ea typeface="Calibri" panose="020F0502020204030204" pitchFamily="34" charset="0"/>
                          <a:cs typeface="Times New Roman" panose="02020603050405020304" pitchFamily="18" charset="0"/>
                        </a:rPr>
                        <a:t>45’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07000"/>
                        </a:lnSpc>
                        <a:spcAft>
                          <a:spcPts val="0"/>
                        </a:spcAft>
                      </a:pPr>
                      <a:r>
                        <a:rPr lang="en-GB" sz="1100" b="1" dirty="0" err="1">
                          <a:effectLst/>
                          <a:latin typeface="Calibri" panose="020F0502020204030204" pitchFamily="34" charset="0"/>
                          <a:ea typeface="Calibri" panose="020F0502020204030204" pitchFamily="34" charset="0"/>
                          <a:cs typeface="Times New Roman" panose="02020603050405020304" pitchFamily="18" charset="0"/>
                        </a:rPr>
                        <a:t>SciVal</a:t>
                      </a:r>
                      <a:r>
                        <a:rPr lang="en-GB" sz="1100" b="1" dirty="0">
                          <a:effectLst/>
                          <a:latin typeface="Calibri" panose="020F0502020204030204" pitchFamily="34" charset="0"/>
                          <a:ea typeface="Calibri" panose="020F0502020204030204" pitchFamily="34" charset="0"/>
                          <a:cs typeface="Times New Roman" panose="02020603050405020304" pitchFamily="18" charset="0"/>
                        </a:rPr>
                        <a:t>  – Topics of Prominence. What is prominence anyway?</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07000"/>
                        </a:lnSpc>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In this 3rd webinar, we will focus on the Topic of Prominence technology and how it can be used to analyze the research conducted by the researchers at the </a:t>
                      </a:r>
                      <a:r>
                        <a:rPr lang="en-US" sz="1100" dirty="0" err="1">
                          <a:effectLst/>
                          <a:latin typeface="Calibri" panose="020F0502020204030204" pitchFamily="34" charset="0"/>
                          <a:ea typeface="Calibri" panose="020F0502020204030204" pitchFamily="34" charset="0"/>
                          <a:cs typeface="Times New Roman" panose="02020603050405020304" pitchFamily="18" charset="0"/>
                        </a:rPr>
                        <a:t>Universidade</a:t>
                      </a:r>
                      <a:r>
                        <a:rPr lang="en-US" sz="1100" dirty="0">
                          <a:effectLst/>
                          <a:latin typeface="Calibri" panose="020F0502020204030204" pitchFamily="34" charset="0"/>
                          <a:ea typeface="Calibri" panose="020F0502020204030204" pitchFamily="34" charset="0"/>
                          <a:cs typeface="Times New Roman" panose="02020603050405020304" pitchFamily="18" charset="0"/>
                        </a:rPr>
                        <a:t> de Aveiro. We will explain the metric “Prominence”” and show how it can be used to help you identify buckets of research with high levels of activity and interest and have a higher potential to be funded.</a:t>
                      </a:r>
                    </a:p>
                  </a:txBody>
                  <a:tcPr marL="68580" marR="68580" marT="0" marB="0" anchor="ctr"/>
                </a:tc>
                <a:tc>
                  <a:txBody>
                    <a:bodyPr/>
                    <a:lstStyle/>
                    <a:p>
                      <a:pPr marL="0" algn="l" defTabSz="1199967" rtl="0" eaLnBrk="1" latinLnBrk="0" hangingPunct="1">
                        <a:lnSpc>
                          <a:spcPct val="107000"/>
                        </a:lnSpc>
                        <a:spcAft>
                          <a:spcPts val="0"/>
                        </a:spcAft>
                      </a:pPr>
                      <a:r>
                        <a:rPr lang="it-IT" sz="1100" b="1" kern="120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rPr>
                        <a:t>To BE ADDED</a:t>
                      </a:r>
                      <a:endParaRPr lang="en-US" sz="1100" b="1" kern="120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262896246"/>
                  </a:ext>
                </a:extLst>
              </a:tr>
            </a:tbl>
          </a:graphicData>
        </a:graphic>
      </p:graphicFrame>
      <p:sp>
        <p:nvSpPr>
          <p:cNvPr id="5" name="TextBox 4">
            <a:extLst>
              <a:ext uri="{FF2B5EF4-FFF2-40B4-BE49-F238E27FC236}">
                <a16:creationId xmlns:a16="http://schemas.microsoft.com/office/drawing/2014/main" id="{A1AB8E63-4F89-440E-B2BF-B6565ECEC220}"/>
              </a:ext>
            </a:extLst>
          </p:cNvPr>
          <p:cNvSpPr txBox="1"/>
          <p:nvPr/>
        </p:nvSpPr>
        <p:spPr>
          <a:xfrm>
            <a:off x="609600" y="400051"/>
            <a:ext cx="10972800" cy="2585323"/>
          </a:xfrm>
          <a:prstGeom prst="rect">
            <a:avLst/>
          </a:prstGeom>
          <a:noFill/>
        </p:spPr>
        <p:txBody>
          <a:bodyPr wrap="square" rtlCol="0">
            <a:spAutoFit/>
          </a:bodyPr>
          <a:lstStyle/>
          <a:p>
            <a:r>
              <a:rPr lang="en-GB" b="1" dirty="0">
                <a:solidFill>
                  <a:srgbClr val="0070C0"/>
                </a:solidFill>
              </a:rPr>
              <a:t>Announcement: Join Free </a:t>
            </a:r>
            <a:r>
              <a:rPr lang="en-GB" b="1" dirty="0" err="1">
                <a:solidFill>
                  <a:srgbClr val="0070C0"/>
                </a:solidFill>
              </a:rPr>
              <a:t>SciVal</a:t>
            </a:r>
            <a:r>
              <a:rPr lang="en-GB" b="1" dirty="0">
                <a:solidFill>
                  <a:srgbClr val="0070C0"/>
                </a:solidFill>
              </a:rPr>
              <a:t> training webinars Series 2020, 1st Part</a:t>
            </a:r>
            <a:endParaRPr lang="en-US" dirty="0">
              <a:solidFill>
                <a:srgbClr val="0070C0"/>
              </a:solidFill>
            </a:endParaRPr>
          </a:p>
          <a:p>
            <a:pPr algn="just"/>
            <a:r>
              <a:rPr lang="en-US" dirty="0" err="1"/>
              <a:t>Universidade</a:t>
            </a:r>
            <a:r>
              <a:rPr lang="en-US" dirty="0"/>
              <a:t> de Aveiro subscribes </a:t>
            </a:r>
            <a:r>
              <a:rPr lang="en-US" dirty="0" err="1"/>
              <a:t>SciVal</a:t>
            </a:r>
            <a:r>
              <a:rPr lang="en-US" dirty="0"/>
              <a:t>, an online bibliometric tool that uses the Scopus data to analyze research. This is the 1st part of a series of </a:t>
            </a:r>
            <a:r>
              <a:rPr lang="en-US" dirty="0" err="1"/>
              <a:t>SciVal</a:t>
            </a:r>
            <a:r>
              <a:rPr lang="en-US" dirty="0"/>
              <a:t> training webinars to introduce PhD students, researchers, professors, project managers, and library staff to using </a:t>
            </a:r>
            <a:r>
              <a:rPr lang="en-US" dirty="0" err="1"/>
              <a:t>SciVal</a:t>
            </a:r>
            <a:r>
              <a:rPr lang="en-US" dirty="0"/>
              <a:t>. As a PhD student, researcher or professor you can use </a:t>
            </a:r>
            <a:r>
              <a:rPr lang="en-US" dirty="0" err="1"/>
              <a:t>SciVal</a:t>
            </a:r>
            <a:r>
              <a:rPr lang="en-US" dirty="0"/>
              <a:t> to evaluate the impact of your research, improve your publication strategy, find new collaborators, and carry out many other analyses that will help you understanding the impact of your work and build upon it. If you want to learn how to use </a:t>
            </a:r>
            <a:r>
              <a:rPr lang="en-US" dirty="0" err="1"/>
              <a:t>SciVal</a:t>
            </a:r>
            <a:r>
              <a:rPr lang="en-US" dirty="0"/>
              <a:t>, please join this </a:t>
            </a:r>
            <a:r>
              <a:rPr lang="en-US" dirty="0" err="1"/>
              <a:t>SciVal</a:t>
            </a:r>
            <a:r>
              <a:rPr lang="en-US" dirty="0"/>
              <a:t> training webinars Series 2020, 1</a:t>
            </a:r>
            <a:r>
              <a:rPr lang="en-US" baseline="30000" dirty="0"/>
              <a:t>st</a:t>
            </a:r>
            <a:r>
              <a:rPr lang="en-US" dirty="0"/>
              <a:t> Part, led by Annapaola Migani, Consultant, Research Intelligence, Elsevier). Please see schedule below and free registration (via your e-mail: @ua.pt). Hosting Platform: ZOOM.</a:t>
            </a:r>
          </a:p>
        </p:txBody>
      </p:sp>
    </p:spTree>
    <p:extLst>
      <p:ext uri="{BB962C8B-B14F-4D97-AF65-F5344CB8AC3E}">
        <p14:creationId xmlns:p14="http://schemas.microsoft.com/office/powerpoint/2010/main" val="87115375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36</TotalTime>
  <Words>439</Words>
  <Application>Microsoft Office PowerPoint</Application>
  <PresentationFormat>Custom</PresentationFormat>
  <Paragraphs>28</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Calibri Light</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Migani, Annapaola (ELS)</dc:creator>
  <cp:lastModifiedBy>Migani, Annapaola (ELS)</cp:lastModifiedBy>
  <cp:revision>2</cp:revision>
  <dcterms:created xsi:type="dcterms:W3CDTF">2020-07-03T12:35:31Z</dcterms:created>
  <dcterms:modified xsi:type="dcterms:W3CDTF">2020-07-03T13:12:26Z</dcterms:modified>
</cp:coreProperties>
</file>